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0" r:id="rId15"/>
    <p:sldId id="292" r:id="rId16"/>
    <p:sldId id="293" r:id="rId17"/>
    <p:sldId id="278" r:id="rId18"/>
  </p:sldIdLst>
  <p:sldSz cx="18288000" cy="10287000"/>
  <p:notesSz cx="6858000" cy="9144000"/>
  <p:embeddedFontLst>
    <p:embeddedFont>
      <p:font typeface="Cormorant Garamond Bold Italics" panose="020B0604020202020204" charset="0"/>
      <p:regular r:id="rId19"/>
    </p:embeddedFont>
    <p:embeddedFont>
      <p:font typeface="Cormorant Garamond Italics" panose="020B0604020202020204" charset="0"/>
      <p:regular r:id="rId20"/>
    </p:embeddedFont>
    <p:embeddedFont>
      <p:font typeface="Glacial Indifferenc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 autoAdjust="0"/>
    <p:restoredTop sz="94622" autoAdjust="0"/>
  </p:normalViewPr>
  <p:slideViewPr>
    <p:cSldViewPr>
      <p:cViewPr varScale="1">
        <p:scale>
          <a:sx n="63" d="100"/>
          <a:sy n="63" d="100"/>
        </p:scale>
        <p:origin x="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PRASAD" userId="5144517cc157affc" providerId="LiveId" clId="{DB408764-0BCB-4369-A099-5A7F3CC7E67A}"/>
    <pc:docChg chg="undo custSel modSld">
      <pc:chgData name="GURU PRASAD" userId="5144517cc157affc" providerId="LiveId" clId="{DB408764-0BCB-4369-A099-5A7F3CC7E67A}" dt="2025-09-15T04:38:36.076" v="376" actId="5793"/>
      <pc:docMkLst>
        <pc:docMk/>
      </pc:docMkLst>
      <pc:sldChg chg="addSp modSp mod">
        <pc:chgData name="GURU PRASAD" userId="5144517cc157affc" providerId="LiveId" clId="{DB408764-0BCB-4369-A099-5A7F3CC7E67A}" dt="2025-09-15T04:25:53.347" v="177" actId="20577"/>
        <pc:sldMkLst>
          <pc:docMk/>
          <pc:sldMk cId="0" sldId="256"/>
        </pc:sldMkLst>
        <pc:spChg chg="mod">
          <ac:chgData name="GURU PRASAD" userId="5144517cc157affc" providerId="LiveId" clId="{DB408764-0BCB-4369-A099-5A7F3CC7E67A}" dt="2025-09-15T04:25:03.432" v="148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GURU PRASAD" userId="5144517cc157affc" providerId="LiveId" clId="{DB408764-0BCB-4369-A099-5A7F3CC7E67A}" dt="2025-09-14T18:33:56.729" v="26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GURU PRASAD" userId="5144517cc157affc" providerId="LiveId" clId="{DB408764-0BCB-4369-A099-5A7F3CC7E67A}" dt="2025-09-14T18:34:00.751" v="27" actId="1076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GURU PRASAD" userId="5144517cc157affc" providerId="LiveId" clId="{DB408764-0BCB-4369-A099-5A7F3CC7E67A}" dt="2025-09-14T18:33:37.856" v="23" actId="767"/>
          <ac:spMkLst>
            <pc:docMk/>
            <pc:sldMk cId="0" sldId="256"/>
            <ac:spMk id="8" creationId="{8E2254EB-F7A3-EE8E-E6EC-0C9BDCD3E91A}"/>
          </ac:spMkLst>
        </pc:spChg>
        <pc:spChg chg="add mod">
          <ac:chgData name="GURU PRASAD" userId="5144517cc157affc" providerId="LiveId" clId="{DB408764-0BCB-4369-A099-5A7F3CC7E67A}" dt="2025-09-15T04:25:53.347" v="177" actId="20577"/>
          <ac:spMkLst>
            <pc:docMk/>
            <pc:sldMk cId="0" sldId="256"/>
            <ac:spMk id="9" creationId="{068CF9F1-84A3-BB2C-E52D-04C33EA0A9F1}"/>
          </ac:spMkLst>
        </pc:spChg>
      </pc:sldChg>
      <pc:sldChg chg="modSp mod">
        <pc:chgData name="GURU PRASAD" userId="5144517cc157affc" providerId="LiveId" clId="{DB408764-0BCB-4369-A099-5A7F3CC7E67A}" dt="2025-09-15T04:31:03.886" v="230" actId="403"/>
        <pc:sldMkLst>
          <pc:docMk/>
          <pc:sldMk cId="0" sldId="257"/>
        </pc:sldMkLst>
        <pc:spChg chg="mod">
          <ac:chgData name="GURU PRASAD" userId="5144517cc157affc" providerId="LiveId" clId="{DB408764-0BCB-4369-A099-5A7F3CC7E67A}" dt="2025-09-15T04:31:03.886" v="230" actId="403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GURU PRASAD" userId="5144517cc157affc" providerId="LiveId" clId="{DB408764-0BCB-4369-A099-5A7F3CC7E67A}" dt="2025-09-12T13:11:31.038" v="20" actId="21"/>
        <pc:sldMkLst>
          <pc:docMk/>
          <pc:sldMk cId="0" sldId="278"/>
        </pc:sldMkLst>
        <pc:spChg chg="add del">
          <ac:chgData name="GURU PRASAD" userId="5144517cc157affc" providerId="LiveId" clId="{DB408764-0BCB-4369-A099-5A7F3CC7E67A}" dt="2025-09-12T13:10:52.480" v="8" actId="21"/>
          <ac:spMkLst>
            <pc:docMk/>
            <pc:sldMk cId="0" sldId="278"/>
            <ac:spMk id="2" creationId="{00000000-0000-0000-0000-000000000000}"/>
          </ac:spMkLst>
        </pc:spChg>
        <pc:spChg chg="mod">
          <ac:chgData name="GURU PRASAD" userId="5144517cc157affc" providerId="LiveId" clId="{DB408764-0BCB-4369-A099-5A7F3CC7E67A}" dt="2025-09-12T13:11:30.657" v="19" actId="1076"/>
          <ac:spMkLst>
            <pc:docMk/>
            <pc:sldMk cId="0" sldId="278"/>
            <ac:spMk id="3" creationId="{00000000-0000-0000-0000-000000000000}"/>
          </ac:spMkLst>
        </pc:spChg>
        <pc:spChg chg="add del">
          <ac:chgData name="GURU PRASAD" userId="5144517cc157affc" providerId="LiveId" clId="{DB408764-0BCB-4369-A099-5A7F3CC7E67A}" dt="2025-09-12T13:11:31.038" v="20" actId="21"/>
          <ac:spMkLst>
            <pc:docMk/>
            <pc:sldMk cId="0" sldId="278"/>
            <ac:spMk id="4" creationId="{00000000-0000-0000-0000-000000000000}"/>
          </ac:spMkLst>
        </pc:spChg>
        <pc:picChg chg="add del mod">
          <ac:chgData name="GURU PRASAD" userId="5144517cc157affc" providerId="LiveId" clId="{DB408764-0BCB-4369-A099-5A7F3CC7E67A}" dt="2025-09-12T13:11:30.001" v="18" actId="1076"/>
          <ac:picMkLst>
            <pc:docMk/>
            <pc:sldMk cId="0" sldId="278"/>
            <ac:picMk id="6" creationId="{FDF7C80A-BA82-8A76-12BB-02C56B8EFAB0}"/>
          </ac:picMkLst>
        </pc:picChg>
      </pc:sldChg>
      <pc:sldChg chg="modSp mod">
        <pc:chgData name="GURU PRASAD" userId="5144517cc157affc" providerId="LiveId" clId="{DB408764-0BCB-4369-A099-5A7F3CC7E67A}" dt="2025-09-15T04:37:12.529" v="344" actId="2711"/>
        <pc:sldMkLst>
          <pc:docMk/>
          <pc:sldMk cId="2445148213" sldId="280"/>
        </pc:sldMkLst>
        <pc:spChg chg="mod">
          <ac:chgData name="GURU PRASAD" userId="5144517cc157affc" providerId="LiveId" clId="{DB408764-0BCB-4369-A099-5A7F3CC7E67A}" dt="2025-09-15T04:37:12.529" v="344" actId="2711"/>
          <ac:spMkLst>
            <pc:docMk/>
            <pc:sldMk cId="2445148213" sldId="280"/>
            <ac:spMk id="9" creationId="{6A3022C3-4B8A-4F21-54F4-A5F3E4241931}"/>
          </ac:spMkLst>
        </pc:spChg>
        <pc:spChg chg="mod">
          <ac:chgData name="GURU PRASAD" userId="5144517cc157affc" providerId="LiveId" clId="{DB408764-0BCB-4369-A099-5A7F3CC7E67A}" dt="2025-09-15T04:30:22.530" v="220" actId="2711"/>
          <ac:spMkLst>
            <pc:docMk/>
            <pc:sldMk cId="2445148213" sldId="280"/>
            <ac:spMk id="10" creationId="{3759BFD6-DBB6-12A0-5488-2411F1C3F0FB}"/>
          </ac:spMkLst>
        </pc:spChg>
      </pc:sldChg>
      <pc:sldChg chg="modSp mod">
        <pc:chgData name="GURU PRASAD" userId="5144517cc157affc" providerId="LiveId" clId="{DB408764-0BCB-4369-A099-5A7F3CC7E67A}" dt="2025-09-15T04:34:56.648" v="319" actId="2711"/>
        <pc:sldMkLst>
          <pc:docMk/>
          <pc:sldMk cId="684426814" sldId="281"/>
        </pc:sldMkLst>
        <pc:spChg chg="mod">
          <ac:chgData name="GURU PRASAD" userId="5144517cc157affc" providerId="LiveId" clId="{DB408764-0BCB-4369-A099-5A7F3CC7E67A}" dt="2025-09-15T04:34:31.800" v="315" actId="12"/>
          <ac:spMkLst>
            <pc:docMk/>
            <pc:sldMk cId="684426814" sldId="281"/>
            <ac:spMk id="5" creationId="{37A8DD02-4FA0-32F3-3BBB-646A951111C6}"/>
          </ac:spMkLst>
        </pc:spChg>
        <pc:spChg chg="mod">
          <ac:chgData name="GURU PRASAD" userId="5144517cc157affc" providerId="LiveId" clId="{DB408764-0BCB-4369-A099-5A7F3CC7E67A}" dt="2025-09-15T04:34:56.648" v="319" actId="2711"/>
          <ac:spMkLst>
            <pc:docMk/>
            <pc:sldMk cId="684426814" sldId="281"/>
            <ac:spMk id="7" creationId="{031C0834-FE1A-D520-EF7D-13A2AC359696}"/>
          </ac:spMkLst>
        </pc:spChg>
      </pc:sldChg>
      <pc:sldChg chg="modSp mod">
        <pc:chgData name="GURU PRASAD" userId="5144517cc157affc" providerId="LiveId" clId="{DB408764-0BCB-4369-A099-5A7F3CC7E67A}" dt="2025-09-15T04:35:05.640" v="320" actId="2711"/>
        <pc:sldMkLst>
          <pc:docMk/>
          <pc:sldMk cId="1082277026" sldId="282"/>
        </pc:sldMkLst>
        <pc:spChg chg="mod">
          <ac:chgData name="GURU PRASAD" userId="5144517cc157affc" providerId="LiveId" clId="{DB408764-0BCB-4369-A099-5A7F3CC7E67A}" dt="2025-09-15T04:34:38.004" v="316" actId="12"/>
          <ac:spMkLst>
            <pc:docMk/>
            <pc:sldMk cId="1082277026" sldId="282"/>
            <ac:spMk id="5" creationId="{69C717B7-92A3-F26D-A44D-869DAF2297FF}"/>
          </ac:spMkLst>
        </pc:spChg>
        <pc:spChg chg="mod">
          <ac:chgData name="GURU PRASAD" userId="5144517cc157affc" providerId="LiveId" clId="{DB408764-0BCB-4369-A099-5A7F3CC7E67A}" dt="2025-09-15T04:35:05.640" v="320" actId="2711"/>
          <ac:spMkLst>
            <pc:docMk/>
            <pc:sldMk cId="1082277026" sldId="282"/>
            <ac:spMk id="7" creationId="{DA568BA3-2FB3-8862-EE29-78AFBABFE74A}"/>
          </ac:spMkLst>
        </pc:spChg>
      </pc:sldChg>
      <pc:sldChg chg="modSp mod">
        <pc:chgData name="GURU PRASAD" userId="5144517cc157affc" providerId="LiveId" clId="{DB408764-0BCB-4369-A099-5A7F3CC7E67A}" dt="2025-09-15T04:35:44.257" v="330" actId="12"/>
        <pc:sldMkLst>
          <pc:docMk/>
          <pc:sldMk cId="3444652213" sldId="283"/>
        </pc:sldMkLst>
        <pc:spChg chg="mod">
          <ac:chgData name="GURU PRASAD" userId="5144517cc157affc" providerId="LiveId" clId="{DB408764-0BCB-4369-A099-5A7F3CC7E67A}" dt="2025-09-15T04:35:44.257" v="330" actId="12"/>
          <ac:spMkLst>
            <pc:docMk/>
            <pc:sldMk cId="3444652213" sldId="283"/>
            <ac:spMk id="5" creationId="{0DD6A296-527A-7BFA-B09A-2C74D26DAED1}"/>
          </ac:spMkLst>
        </pc:spChg>
        <pc:spChg chg="mod">
          <ac:chgData name="GURU PRASAD" userId="5144517cc157affc" providerId="LiveId" clId="{DB408764-0BCB-4369-A099-5A7F3CC7E67A}" dt="2025-09-15T04:35:32.970" v="327" actId="113"/>
          <ac:spMkLst>
            <pc:docMk/>
            <pc:sldMk cId="3444652213" sldId="283"/>
            <ac:spMk id="7" creationId="{2EC6A3BB-BB93-B9E9-59A4-B6500B3533E3}"/>
          </ac:spMkLst>
        </pc:spChg>
        <pc:picChg chg="mod">
          <ac:chgData name="GURU PRASAD" userId="5144517cc157affc" providerId="LiveId" clId="{DB408764-0BCB-4369-A099-5A7F3CC7E67A}" dt="2025-09-15T04:35:36.339" v="329" actId="1076"/>
          <ac:picMkLst>
            <pc:docMk/>
            <pc:sldMk cId="3444652213" sldId="283"/>
            <ac:picMk id="8" creationId="{590E30C4-D580-FF9B-4497-F480DA8D29E7}"/>
          </ac:picMkLst>
        </pc:picChg>
      </pc:sldChg>
      <pc:sldChg chg="modSp mod">
        <pc:chgData name="GURU PRASAD" userId="5144517cc157affc" providerId="LiveId" clId="{DB408764-0BCB-4369-A099-5A7F3CC7E67A}" dt="2025-09-15T04:36:04.031" v="334" actId="2711"/>
        <pc:sldMkLst>
          <pc:docMk/>
          <pc:sldMk cId="4118184620" sldId="284"/>
        </pc:sldMkLst>
        <pc:spChg chg="mod">
          <ac:chgData name="GURU PRASAD" userId="5144517cc157affc" providerId="LiveId" clId="{DB408764-0BCB-4369-A099-5A7F3CC7E67A}" dt="2025-09-15T04:36:04.031" v="334" actId="2711"/>
          <ac:spMkLst>
            <pc:docMk/>
            <pc:sldMk cId="4118184620" sldId="284"/>
            <ac:spMk id="7" creationId="{F0158BF7-A9AF-7E3F-E9A1-38E17703CA45}"/>
          </ac:spMkLst>
        </pc:spChg>
        <pc:spChg chg="mod">
          <ac:chgData name="GURU PRASAD" userId="5144517cc157affc" providerId="LiveId" clId="{DB408764-0BCB-4369-A099-5A7F3CC7E67A}" dt="2025-09-15T04:29:36.510" v="210" actId="403"/>
          <ac:spMkLst>
            <pc:docMk/>
            <pc:sldMk cId="4118184620" sldId="284"/>
            <ac:spMk id="9" creationId="{FFB8E6F1-2F47-9609-B122-0E391BC5E6FA}"/>
          </ac:spMkLst>
        </pc:spChg>
      </pc:sldChg>
      <pc:sldChg chg="modSp mod">
        <pc:chgData name="GURU PRASAD" userId="5144517cc157affc" providerId="LiveId" clId="{DB408764-0BCB-4369-A099-5A7F3CC7E67A}" dt="2025-09-15T04:36:17.752" v="336" actId="2711"/>
        <pc:sldMkLst>
          <pc:docMk/>
          <pc:sldMk cId="2216146278" sldId="285"/>
        </pc:sldMkLst>
        <pc:spChg chg="mod">
          <ac:chgData name="GURU PRASAD" userId="5144517cc157affc" providerId="LiveId" clId="{DB408764-0BCB-4369-A099-5A7F3CC7E67A}" dt="2025-09-15T04:36:12.850" v="335" actId="12"/>
          <ac:spMkLst>
            <pc:docMk/>
            <pc:sldMk cId="2216146278" sldId="285"/>
            <ac:spMk id="5" creationId="{C5BA728C-9BB5-8011-0F0C-1A19DF85B0C1}"/>
          </ac:spMkLst>
        </pc:spChg>
        <pc:spChg chg="mod">
          <ac:chgData name="GURU PRASAD" userId="5144517cc157affc" providerId="LiveId" clId="{DB408764-0BCB-4369-A099-5A7F3CC7E67A}" dt="2025-09-15T04:36:17.752" v="336" actId="2711"/>
          <ac:spMkLst>
            <pc:docMk/>
            <pc:sldMk cId="2216146278" sldId="285"/>
            <ac:spMk id="7" creationId="{6CE93D36-0F48-611D-0F37-6C4EA09A2B30}"/>
          </ac:spMkLst>
        </pc:spChg>
      </pc:sldChg>
      <pc:sldChg chg="modSp mod">
        <pc:chgData name="GURU PRASAD" userId="5144517cc157affc" providerId="LiveId" clId="{DB408764-0BCB-4369-A099-5A7F3CC7E67A}" dt="2025-09-15T04:36:41.018" v="339" actId="12"/>
        <pc:sldMkLst>
          <pc:docMk/>
          <pc:sldMk cId="2189291810" sldId="286"/>
        </pc:sldMkLst>
        <pc:spChg chg="mod">
          <ac:chgData name="GURU PRASAD" userId="5144517cc157affc" providerId="LiveId" clId="{DB408764-0BCB-4369-A099-5A7F3CC7E67A}" dt="2025-09-15T04:36:33.801" v="338" actId="2711"/>
          <ac:spMkLst>
            <pc:docMk/>
            <pc:sldMk cId="2189291810" sldId="286"/>
            <ac:spMk id="5" creationId="{9A777F35-EAE3-76F7-76B0-BBFC2FCE1D4A}"/>
          </ac:spMkLst>
        </pc:spChg>
        <pc:spChg chg="mod">
          <ac:chgData name="GURU PRASAD" userId="5144517cc157affc" providerId="LiveId" clId="{DB408764-0BCB-4369-A099-5A7F3CC7E67A}" dt="2025-09-15T04:36:41.018" v="339" actId="12"/>
          <ac:spMkLst>
            <pc:docMk/>
            <pc:sldMk cId="2189291810" sldId="286"/>
            <ac:spMk id="7" creationId="{25C1C2C4-EB9F-55C2-5F3D-E850255C34DB}"/>
          </ac:spMkLst>
        </pc:spChg>
      </pc:sldChg>
      <pc:sldChg chg="modSp mod">
        <pc:chgData name="GURU PRASAD" userId="5144517cc157affc" providerId="LiveId" clId="{DB408764-0BCB-4369-A099-5A7F3CC7E67A}" dt="2025-09-15T04:36:52.991" v="341" actId="403"/>
        <pc:sldMkLst>
          <pc:docMk/>
          <pc:sldMk cId="2804525146" sldId="287"/>
        </pc:sldMkLst>
        <pc:spChg chg="mod">
          <ac:chgData name="GURU PRASAD" userId="5144517cc157affc" providerId="LiveId" clId="{DB408764-0BCB-4369-A099-5A7F3CC7E67A}" dt="2025-09-15T04:30:02.951" v="216" actId="2711"/>
          <ac:spMkLst>
            <pc:docMk/>
            <pc:sldMk cId="2804525146" sldId="287"/>
            <ac:spMk id="3" creationId="{078F644F-951E-B1F3-5BB3-6347F2CF8315}"/>
          </ac:spMkLst>
        </pc:spChg>
        <pc:spChg chg="mod">
          <ac:chgData name="GURU PRASAD" userId="5144517cc157affc" providerId="LiveId" clId="{DB408764-0BCB-4369-A099-5A7F3CC7E67A}" dt="2025-09-15T04:36:52.991" v="341" actId="403"/>
          <ac:spMkLst>
            <pc:docMk/>
            <pc:sldMk cId="2804525146" sldId="287"/>
            <ac:spMk id="8" creationId="{CDE8EA22-6383-671F-C6AE-2CE5C4141FEA}"/>
          </ac:spMkLst>
        </pc:spChg>
      </pc:sldChg>
      <pc:sldChg chg="modSp mod">
        <pc:chgData name="GURU PRASAD" userId="5144517cc157affc" providerId="LiveId" clId="{DB408764-0BCB-4369-A099-5A7F3CC7E67A}" dt="2025-09-15T04:37:05.206" v="343" actId="2711"/>
        <pc:sldMkLst>
          <pc:docMk/>
          <pc:sldMk cId="2783638441" sldId="288"/>
        </pc:sldMkLst>
        <pc:spChg chg="mod">
          <ac:chgData name="GURU PRASAD" userId="5144517cc157affc" providerId="LiveId" clId="{DB408764-0BCB-4369-A099-5A7F3CC7E67A}" dt="2025-09-15T04:37:00.489" v="342" actId="12"/>
          <ac:spMkLst>
            <pc:docMk/>
            <pc:sldMk cId="2783638441" sldId="288"/>
            <ac:spMk id="5" creationId="{B000C873-62F9-140C-FFBA-A246C5CFA3AB}"/>
          </ac:spMkLst>
        </pc:spChg>
        <pc:spChg chg="mod">
          <ac:chgData name="GURU PRASAD" userId="5144517cc157affc" providerId="LiveId" clId="{DB408764-0BCB-4369-A099-5A7F3CC7E67A}" dt="2025-09-15T04:37:05.206" v="343" actId="2711"/>
          <ac:spMkLst>
            <pc:docMk/>
            <pc:sldMk cId="2783638441" sldId="288"/>
            <ac:spMk id="7" creationId="{C8E2D439-F991-442D-DCD3-6619CE0D1D38}"/>
          </ac:spMkLst>
        </pc:spChg>
      </pc:sldChg>
      <pc:sldChg chg="modSp mod">
        <pc:chgData name="GURU PRASAD" userId="5144517cc157affc" providerId="LiveId" clId="{DB408764-0BCB-4369-A099-5A7F3CC7E67A}" dt="2025-09-15T04:32:51.088" v="282" actId="20577"/>
        <pc:sldMkLst>
          <pc:docMk/>
          <pc:sldMk cId="1485504638" sldId="289"/>
        </pc:sldMkLst>
        <pc:spChg chg="mod">
          <ac:chgData name="GURU PRASAD" userId="5144517cc157affc" providerId="LiveId" clId="{DB408764-0BCB-4369-A099-5A7F3CC7E67A}" dt="2025-09-15T04:32:51.088" v="282" actId="20577"/>
          <ac:spMkLst>
            <pc:docMk/>
            <pc:sldMk cId="1485504638" sldId="289"/>
            <ac:spMk id="7" creationId="{23B65E42-B53A-89B6-BA8D-B23F8E5CDF92}"/>
          </ac:spMkLst>
        </pc:spChg>
      </pc:sldChg>
      <pc:sldChg chg="modSp mod">
        <pc:chgData name="GURU PRASAD" userId="5144517cc157affc" providerId="LiveId" clId="{DB408764-0BCB-4369-A099-5A7F3CC7E67A}" dt="2025-09-15T04:34:17.068" v="313" actId="2711"/>
        <pc:sldMkLst>
          <pc:docMk/>
          <pc:sldMk cId="1704979580" sldId="290"/>
        </pc:sldMkLst>
        <pc:spChg chg="mod">
          <ac:chgData name="GURU PRASAD" userId="5144517cc157affc" providerId="LiveId" clId="{DB408764-0BCB-4369-A099-5A7F3CC7E67A}" dt="2025-09-15T04:34:17.068" v="313" actId="2711"/>
          <ac:spMkLst>
            <pc:docMk/>
            <pc:sldMk cId="1704979580" sldId="290"/>
            <ac:spMk id="7" creationId="{93977858-74A5-3954-1DE1-0EA58BDEEFB2}"/>
          </ac:spMkLst>
        </pc:spChg>
        <pc:picChg chg="mod">
          <ac:chgData name="GURU PRASAD" userId="5144517cc157affc" providerId="LiveId" clId="{DB408764-0BCB-4369-A099-5A7F3CC7E67A}" dt="2025-09-15T04:33:19.316" v="289" actId="1076"/>
          <ac:picMkLst>
            <pc:docMk/>
            <pc:sldMk cId="1704979580" sldId="290"/>
            <ac:picMk id="12" creationId="{D45AC06B-368A-FDB2-C8B9-E2594766003B}"/>
          </ac:picMkLst>
        </pc:picChg>
      </pc:sldChg>
      <pc:sldChg chg="modSp mod">
        <pc:chgData name="GURU PRASAD" userId="5144517cc157affc" providerId="LiveId" clId="{DB408764-0BCB-4369-A099-5A7F3CC7E67A}" dt="2025-09-15T04:34:49.384" v="318" actId="404"/>
        <pc:sldMkLst>
          <pc:docMk/>
          <pc:sldMk cId="685192697" sldId="291"/>
        </pc:sldMkLst>
        <pc:spChg chg="mod">
          <ac:chgData name="GURU PRASAD" userId="5144517cc157affc" providerId="LiveId" clId="{DB408764-0BCB-4369-A099-5A7F3CC7E67A}" dt="2025-09-15T04:34:49.384" v="318" actId="404"/>
          <ac:spMkLst>
            <pc:docMk/>
            <pc:sldMk cId="685192697" sldId="291"/>
            <ac:spMk id="7" creationId="{E7CAD8DC-D5A4-9DB9-7A9D-46E4E05028C1}"/>
          </ac:spMkLst>
        </pc:spChg>
        <pc:spChg chg="mod">
          <ac:chgData name="GURU PRASAD" userId="5144517cc157affc" providerId="LiveId" clId="{DB408764-0BCB-4369-A099-5A7F3CC7E67A}" dt="2025-09-15T04:34:23.690" v="314" actId="12"/>
          <ac:spMkLst>
            <pc:docMk/>
            <pc:sldMk cId="685192697" sldId="291"/>
            <ac:spMk id="9" creationId="{1110474A-F48D-4FD4-A821-94457BB7D698}"/>
          </ac:spMkLst>
        </pc:spChg>
      </pc:sldChg>
      <pc:sldChg chg="modSp mod">
        <pc:chgData name="GURU PRASAD" userId="5144517cc157affc" providerId="LiveId" clId="{DB408764-0BCB-4369-A099-5A7F3CC7E67A}" dt="2025-09-15T04:38:36.076" v="376" actId="5793"/>
        <pc:sldMkLst>
          <pc:docMk/>
          <pc:sldMk cId="358185649" sldId="292"/>
        </pc:sldMkLst>
        <pc:spChg chg="mod">
          <ac:chgData name="GURU PRASAD" userId="5144517cc157affc" providerId="LiveId" clId="{DB408764-0BCB-4369-A099-5A7F3CC7E67A}" dt="2025-09-15T04:38:36.076" v="376" actId="5793"/>
          <ac:spMkLst>
            <pc:docMk/>
            <pc:sldMk cId="358185649" sldId="292"/>
            <ac:spMk id="6" creationId="{7BAA4B34-692F-114F-9262-98013D77DAF3}"/>
          </ac:spMkLst>
        </pc:spChg>
      </pc:sldChg>
      <pc:sldChg chg="addSp delSp modSp mod">
        <pc:chgData name="GURU PRASAD" userId="5144517cc157affc" providerId="LiveId" clId="{DB408764-0BCB-4369-A099-5A7F3CC7E67A}" dt="2025-09-15T04:38:30.413" v="375" actId="2711"/>
        <pc:sldMkLst>
          <pc:docMk/>
          <pc:sldMk cId="699275903" sldId="293"/>
        </pc:sldMkLst>
        <pc:spChg chg="mod">
          <ac:chgData name="GURU PRASAD" userId="5144517cc157affc" providerId="LiveId" clId="{DB408764-0BCB-4369-A099-5A7F3CC7E67A}" dt="2025-09-15T04:38:30.413" v="375" actId="2711"/>
          <ac:spMkLst>
            <pc:docMk/>
            <pc:sldMk cId="699275903" sldId="293"/>
            <ac:spMk id="4" creationId="{ACE6CE19-5A98-3CEA-38B4-8F34DADBE20C}"/>
          </ac:spMkLst>
        </pc:spChg>
        <pc:spChg chg="mod">
          <ac:chgData name="GURU PRASAD" userId="5144517cc157affc" providerId="LiveId" clId="{DB408764-0BCB-4369-A099-5A7F3CC7E67A}" dt="2025-09-15T04:38:23.451" v="374" actId="1076"/>
          <ac:spMkLst>
            <pc:docMk/>
            <pc:sldMk cId="699275903" sldId="293"/>
            <ac:spMk id="9" creationId="{1AA20FA2-FA23-EBF2-F11B-2EAC4A3E47EF}"/>
          </ac:spMkLst>
        </pc:spChg>
        <pc:picChg chg="add del mod">
          <ac:chgData name="GURU PRASAD" userId="5144517cc157affc" providerId="LiveId" clId="{DB408764-0BCB-4369-A099-5A7F3CC7E67A}" dt="2025-09-15T04:38:15.459" v="372" actId="1076"/>
          <ac:picMkLst>
            <pc:docMk/>
            <pc:sldMk cId="699275903" sldId="293"/>
            <ac:picMk id="8" creationId="{C9866047-9190-90EB-7F7F-80D1DA039648}"/>
          </ac:picMkLst>
        </pc:picChg>
        <pc:picChg chg="del">
          <ac:chgData name="GURU PRASAD" userId="5144517cc157affc" providerId="LiveId" clId="{DB408764-0BCB-4369-A099-5A7F3CC7E67A}" dt="2025-09-14T18:35:23.751" v="137" actId="478"/>
          <ac:picMkLst>
            <pc:docMk/>
            <pc:sldMk cId="699275903" sldId="293"/>
            <ac:picMk id="11" creationId="{25449B2C-5A6A-9320-BE0A-AB9E9E727A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0.sv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</a:t>
            </a:r>
            <a:endParaRPr lang="en-IN" sz="2000" dirty="0"/>
          </a:p>
        </p:txBody>
      </p:sp>
      <p:sp>
        <p:nvSpPr>
          <p:cNvPr id="3" name="Freeform 3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3809790" y="5826116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944173" y="1028700"/>
            <a:ext cx="0" cy="8548621"/>
          </a:xfrm>
          <a:prstGeom prst="line">
            <a:avLst/>
          </a:prstGeom>
          <a:ln w="571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828800" y="222877"/>
            <a:ext cx="3199710" cy="3199710"/>
          </a:xfrm>
          <a:custGeom>
            <a:avLst/>
            <a:gdLst/>
            <a:ahLst/>
            <a:cxnLst/>
            <a:rect l="l" t="t" r="r" b="b"/>
            <a:pathLst>
              <a:path w="3199710" h="3199710">
                <a:moveTo>
                  <a:pt x="0" y="0"/>
                </a:moveTo>
                <a:lnTo>
                  <a:pt x="3199710" y="0"/>
                </a:lnTo>
                <a:lnTo>
                  <a:pt x="3199710" y="3199710"/>
                </a:lnTo>
                <a:lnTo>
                  <a:pt x="0" y="3199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828800" y="3188598"/>
            <a:ext cx="14915070" cy="3311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2999"/>
              </a:lnSpc>
            </a:pPr>
            <a:r>
              <a:rPr lang="en-US" sz="10800" i="1" dirty="0">
                <a:solidFill>
                  <a:srgbClr val="101437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EDA Project on Mobile Price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CF9F1-84A3-BB2C-E52D-04C33EA0A9F1}"/>
              </a:ext>
            </a:extLst>
          </p:cNvPr>
          <p:cNvSpPr txBox="1"/>
          <p:nvPr/>
        </p:nvSpPr>
        <p:spPr>
          <a:xfrm>
            <a:off x="9601200" y="6641564"/>
            <a:ext cx="5181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/>
              <a:t>-By</a:t>
            </a:r>
            <a:r>
              <a:rPr lang="en-IN" sz="3200" b="1" dirty="0"/>
              <a:t>:</a:t>
            </a:r>
          </a:p>
          <a:p>
            <a:pPr algn="just"/>
            <a:r>
              <a:rPr lang="en-IN" sz="3200" dirty="0"/>
              <a:t>GURUPRASADREDDY J</a:t>
            </a:r>
          </a:p>
          <a:p>
            <a:pPr algn="just"/>
            <a:r>
              <a:rPr lang="en-IN" sz="3200" dirty="0"/>
              <a:t>Data Science</a:t>
            </a:r>
          </a:p>
          <a:p>
            <a:pPr algn="just"/>
            <a:r>
              <a:rPr lang="en-IN" sz="3200" b="1" dirty="0"/>
              <a:t>Under the guidance of:</a:t>
            </a:r>
          </a:p>
          <a:p>
            <a:pPr algn="just"/>
            <a:r>
              <a:rPr lang="en-IN" sz="3200" dirty="0"/>
              <a:t>RAPAKA MANOJKUMAR</a:t>
            </a:r>
          </a:p>
          <a:p>
            <a:pPr algn="just"/>
            <a:r>
              <a:rPr lang="en-IN" sz="3200" dirty="0"/>
              <a:t>Data science trainer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B201A6-A811-CF17-E2E0-8F4D1B82D5B1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963520E-4CF3-CA22-BA4B-A118FEAB47E5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00F5DA3-96E5-0EC4-0E03-F57AD0F746E7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E7D2E-F1C2-D0B5-E9B2-90719F87988D}"/>
              </a:ext>
            </a:extLst>
          </p:cNvPr>
          <p:cNvSpPr txBox="1"/>
          <p:nvPr/>
        </p:nvSpPr>
        <p:spPr>
          <a:xfrm>
            <a:off x="48768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6CE93D36-0F48-611D-0F37-6C4EA09A2B30}"/>
              </a:ext>
            </a:extLst>
          </p:cNvPr>
          <p:cNvSpPr/>
          <p:nvPr/>
        </p:nvSpPr>
        <p:spPr>
          <a:xfrm>
            <a:off x="0" y="0"/>
            <a:ext cx="18288000" cy="97155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vs Categorical</a:t>
            </a:r>
          </a:p>
          <a:p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39912-07F3-71D4-967D-C4E2CBE921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30841"/>
            <a:ext cx="8573154" cy="624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A728C-9BB5-8011-0F0C-1A19DF85B0C1}"/>
              </a:ext>
            </a:extLst>
          </p:cNvPr>
          <p:cNvSpPr txBox="1"/>
          <p:nvPr/>
        </p:nvSpPr>
        <p:spPr>
          <a:xfrm>
            <a:off x="8740794" y="2247900"/>
            <a:ext cx="9067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phones in the dataset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Bluetooth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whether they have a single SIM or dual SIM option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Dual SIM does not strongly affect Bluetooth availability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both single and dual SIM phones show similar Bluetooth adoption.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a standard feature across smartphones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 of SIM configuration.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SIM and Bluetooth are more about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convenience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direct factors that decide the price range of phones.</a:t>
            </a:r>
          </a:p>
        </p:txBody>
      </p:sp>
    </p:spTree>
    <p:extLst>
      <p:ext uri="{BB962C8B-B14F-4D97-AF65-F5344CB8AC3E}">
        <p14:creationId xmlns:p14="http://schemas.microsoft.com/office/powerpoint/2010/main" val="2216146278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614483-2CEC-8D15-ECC4-DBCDE1DD660E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7E6DB06-AB4A-623A-BE00-ED97477D1020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0A71976-B642-EC47-03EF-BB256CC0B593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B37AE-59CE-6D05-D0C6-F6E0D614C9CC}"/>
              </a:ext>
            </a:extLst>
          </p:cNvPr>
          <p:cNvSpPr txBox="1"/>
          <p:nvPr/>
        </p:nvSpPr>
        <p:spPr>
          <a:xfrm>
            <a:off x="47244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777F35-EAE3-76F7-76B0-BBFC2FCE1D4A}"/>
              </a:ext>
            </a:extLst>
          </p:cNvPr>
          <p:cNvSpPr/>
          <p:nvPr/>
        </p:nvSpPr>
        <p:spPr>
          <a:xfrm>
            <a:off x="0" y="0"/>
            <a:ext cx="18288000" cy="97155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vs Feature analysis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Vs Price Range:-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/>
          </a:p>
          <a:p>
            <a:endParaRPr lang="en-IN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550BA-05B5-B445-F28E-A37AD45F3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158"/>
            <a:ext cx="8519160" cy="6006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1C2C4-EB9F-55C2-5F3D-E850255C34DB}"/>
              </a:ext>
            </a:extLst>
          </p:cNvPr>
          <p:cNvSpPr txBox="1"/>
          <p:nvPr/>
        </p:nvSpPr>
        <p:spPr>
          <a:xfrm>
            <a:off x="8839200" y="237974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mostly in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and medium price ranges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increases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RAM also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significantly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a clear positive relation.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High-end and very high-end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almost always have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RAM capacity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RAM one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indicators of phone pricing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189291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7332EE2-381F-572E-D195-40468E087C2B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740094-05F3-AE45-A5D3-323CF9442093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7B1972D-00BE-852B-D4B5-080EEB5EAA71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3DF78-4A7F-78EE-BE2E-DBB5BBDD60DB}"/>
              </a:ext>
            </a:extLst>
          </p:cNvPr>
          <p:cNvSpPr txBox="1"/>
          <p:nvPr/>
        </p:nvSpPr>
        <p:spPr>
          <a:xfrm>
            <a:off x="48768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CDE8EA22-6383-671F-C6AE-2CE5C4141FEA}"/>
              </a:ext>
            </a:extLst>
          </p:cNvPr>
          <p:cNvSpPr/>
          <p:nvPr/>
        </p:nvSpPr>
        <p:spPr>
          <a:xfrm>
            <a:off x="0" y="0"/>
            <a:ext cx="18288000" cy="8864897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 vs Price Range</a:t>
            </a:r>
          </a:p>
          <a:p>
            <a:pPr algn="ctr"/>
            <a:endParaRPr lang="en-US" sz="4000" b="1" dirty="0"/>
          </a:p>
          <a:p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0DFD2-0EAC-FBB4-2B99-29A0EEA4B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1770142"/>
            <a:ext cx="8778240" cy="6253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8F644F-951E-B1F3-5BB3-6347F2CF8315}"/>
              </a:ext>
            </a:extLst>
          </p:cNvPr>
          <p:cNvSpPr txBox="1"/>
          <p:nvPr/>
        </p:nvSpPr>
        <p:spPr>
          <a:xfrm>
            <a:off x="9121424" y="2545752"/>
            <a:ext cx="89379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come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battery capacity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increases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phones tend to have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battery power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and very high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a wider spread, meaning they offer both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to very large batteries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 is 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influences pricing, but it’s not the only deciding factor</a:t>
            </a:r>
          </a:p>
        </p:txBody>
      </p:sp>
    </p:spTree>
    <p:extLst>
      <p:ext uri="{BB962C8B-B14F-4D97-AF65-F5344CB8AC3E}">
        <p14:creationId xmlns:p14="http://schemas.microsoft.com/office/powerpoint/2010/main" val="280452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B15A19B-C963-D6AB-C6D4-8202C9E8D53A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8A1D29E-546A-C621-702F-266156856DFF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4A538E5A-03CE-34B0-8A69-9118A43728B7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31853-6B9E-1DAD-8CC9-F552FD3A104D}"/>
              </a:ext>
            </a:extLst>
          </p:cNvPr>
          <p:cNvSpPr txBox="1"/>
          <p:nvPr/>
        </p:nvSpPr>
        <p:spPr>
          <a:xfrm>
            <a:off x="48768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C8E2D439-F991-442D-DCD3-6619CE0D1D38}"/>
              </a:ext>
            </a:extLst>
          </p:cNvPr>
          <p:cNvSpPr/>
          <p:nvPr/>
        </p:nvSpPr>
        <p:spPr>
          <a:xfrm>
            <a:off x="0" y="0"/>
            <a:ext cx="18288000" cy="9561726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Memory vs Price Range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  <a:p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D706A-FC60-9C51-A069-2E54BA9BC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2" y="1442931"/>
            <a:ext cx="9067800" cy="609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0C873-62F9-140C-FFBA-A246C5CFA3AB}"/>
              </a:ext>
            </a:extLst>
          </p:cNvPr>
          <p:cNvSpPr txBox="1"/>
          <p:nvPr/>
        </p:nvSpPr>
        <p:spPr>
          <a:xfrm>
            <a:off x="9208454" y="2034764"/>
            <a:ext cx="88712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have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internal memory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suitable only for basic use.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an increase in storage, targeting users who need more apps and files.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and very high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larger internal memory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better performance and storage capacity.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memory 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 in pricing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higher memory is directly linked to premium smartphones.</a:t>
            </a:r>
          </a:p>
        </p:txBody>
      </p:sp>
    </p:spTree>
    <p:extLst>
      <p:ext uri="{BB962C8B-B14F-4D97-AF65-F5344CB8AC3E}">
        <p14:creationId xmlns:p14="http://schemas.microsoft.com/office/powerpoint/2010/main" val="27836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17B86B1-D77D-23D8-5B8E-335A15BC2902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B878C6-B628-2E15-7707-91093614F5BE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4773954-55B2-7D32-AD90-2ED5D0A9E560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BF072-33D1-7B3D-E56D-95A21F5E5B5A}"/>
              </a:ext>
            </a:extLst>
          </p:cNvPr>
          <p:cNvSpPr txBox="1"/>
          <p:nvPr/>
        </p:nvSpPr>
        <p:spPr>
          <a:xfrm>
            <a:off x="7391400" y="9555157"/>
            <a:ext cx="9191296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6A3022C3-4B8A-4F21-54F4-A5F3E4241931}"/>
              </a:ext>
            </a:extLst>
          </p:cNvPr>
          <p:cNvSpPr/>
          <p:nvPr/>
        </p:nvSpPr>
        <p:spPr>
          <a:xfrm>
            <a:off x="23812" y="0"/>
            <a:ext cx="18288000" cy="94107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Weight vs Price Range</a:t>
            </a:r>
          </a:p>
          <a:p>
            <a:pPr algn="ctr"/>
            <a:endParaRPr lang="en-US" sz="4400" b="1" dirty="0"/>
          </a:p>
          <a:p>
            <a:pPr algn="just"/>
            <a:r>
              <a:rPr lang="en-US" sz="3600" dirty="0"/>
              <a:t>.</a:t>
            </a:r>
          </a:p>
          <a:p>
            <a:endParaRPr lang="en-US" sz="44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FB2D0-9A86-80E8-6989-CF6DC0643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0"/>
          <a:stretch>
            <a:fillRect/>
          </a:stretch>
        </p:blipFill>
        <p:spPr>
          <a:xfrm>
            <a:off x="0" y="1562101"/>
            <a:ext cx="8991600" cy="586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59BFD6-DBB6-12A0-5488-2411F1C3F0FB}"/>
              </a:ext>
            </a:extLst>
          </p:cNvPr>
          <p:cNvSpPr txBox="1"/>
          <p:nvPr/>
        </p:nvSpPr>
        <p:spPr>
          <a:xfrm>
            <a:off x="9015412" y="1790700"/>
            <a:ext cx="91779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and medium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show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lighter weight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more compact and easier to carry.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and very high price range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be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due to larger batteries, stronger build quality, and bigger displays.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difference highlights how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phones balance performance with durability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at the cost of extra weight.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weight alone is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major factor in pricing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often reflects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choices and hardware quality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device.</a:t>
            </a:r>
          </a:p>
        </p:txBody>
      </p:sp>
    </p:spTree>
    <p:extLst>
      <p:ext uri="{BB962C8B-B14F-4D97-AF65-F5344CB8AC3E}">
        <p14:creationId xmlns:p14="http://schemas.microsoft.com/office/powerpoint/2010/main" val="24451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70D35AD-A0BE-5118-51FA-121B11ED49F6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1EE5EA4-2EC7-F99E-12BA-28E8FB44BCE2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7BBE8FA-7444-0934-120A-854FA7EB45E8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B2748-92AC-A421-143D-E27B5AEFAAA9}"/>
              </a:ext>
            </a:extLst>
          </p:cNvPr>
          <p:cNvSpPr txBox="1"/>
          <p:nvPr/>
        </p:nvSpPr>
        <p:spPr>
          <a:xfrm>
            <a:off x="7391400" y="9555157"/>
            <a:ext cx="9191296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7BAA4B34-692F-114F-9262-98013D77DAF3}"/>
              </a:ext>
            </a:extLst>
          </p:cNvPr>
          <p:cNvSpPr/>
          <p:nvPr/>
        </p:nvSpPr>
        <p:spPr>
          <a:xfrm>
            <a:off x="0" y="0"/>
            <a:ext cx="18288000" cy="94107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strongest positive relationship with price range. Higher RAM directly indicates higher price segments.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with price but has a wide overlap, so it’s not a decisive feature on its own.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Memory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contributes to price differences but overlaps across categories.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Weight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little to no impact on price classification.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Wi-Fi, Bluetooth, and Dual SIM are common across all categories and add minimal distinction.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confirms RAM as the most influential predictor, while other features show weak or moderate relationships.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5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202668-34BC-67C3-B5A8-732D3A27E1B8}"/>
              </a:ext>
            </a:extLst>
          </p:cNvPr>
          <p:cNvSpPr/>
          <p:nvPr/>
        </p:nvSpPr>
        <p:spPr>
          <a:xfrm flipV="1">
            <a:off x="-76200" y="6483050"/>
            <a:ext cx="5703543" cy="3803950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0E05CC7-FF77-4A41-494F-74E0BD95A165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E6CE19-5A98-3CEA-38B4-8F34DADBE20C}"/>
              </a:ext>
            </a:extLst>
          </p:cNvPr>
          <p:cNvSpPr/>
          <p:nvPr/>
        </p:nvSpPr>
        <p:spPr>
          <a:xfrm>
            <a:off x="0" y="0"/>
            <a:ext cx="18288000" cy="94107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endParaRPr lang="en-US" sz="3600" dirty="0"/>
          </a:p>
          <a:p>
            <a:endParaRPr lang="en-IN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FBDCD6-8E20-467C-370A-2C3C624AB6DF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DB629-1FE8-FB17-AE37-FCB920A7FEC7}"/>
              </a:ext>
            </a:extLst>
          </p:cNvPr>
          <p:cNvSpPr txBox="1"/>
          <p:nvPr/>
        </p:nvSpPr>
        <p:spPr>
          <a:xfrm>
            <a:off x="7391400" y="9555157"/>
            <a:ext cx="9191296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0FA2-FA23-EBF2-F11B-2EAC4A3E47EF}"/>
              </a:ext>
            </a:extLst>
          </p:cNvPr>
          <p:cNvSpPr txBox="1"/>
          <p:nvPr/>
        </p:nvSpPr>
        <p:spPr>
          <a:xfrm>
            <a:off x="25400" y="1541792"/>
            <a:ext cx="1089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analyzing or building predictive models, as it is the most reliable feature.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features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RAM, battery power, and internal memory to improve classification accuracy, since no single feature (except RAM) is sufficient alone.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weak predictors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mobile weight, which add little value to price classification.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categorical features cautiously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(Wi-Fi, Bluetooth, Dual SIM), since they do not differentiate price well.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866047-9190-90EB-7F7F-80D1DA039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147" y="1077705"/>
            <a:ext cx="655828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66628" cy="10287000"/>
          </a:xfrm>
          <a:custGeom>
            <a:avLst/>
            <a:gdLst/>
            <a:ahLst/>
            <a:cxnLst/>
            <a:rect l="l" t="t" r="r" b="b"/>
            <a:pathLst>
              <a:path w="13066628" h="10287000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5198" y="6441577"/>
            <a:ext cx="6175079" cy="206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10"/>
              </a:lnSpc>
            </a:pPr>
            <a:r>
              <a:rPr lang="en-US" sz="12007" b="1" i="1" dirty="0">
                <a:solidFill>
                  <a:srgbClr val="0F1337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1863667" y="3273301"/>
            <a:ext cx="3289255" cy="3067578"/>
          </a:xfrm>
          <a:custGeom>
            <a:avLst/>
            <a:gdLst/>
            <a:ahLst/>
            <a:cxnLst/>
            <a:rect l="l" t="t" r="r" b="b"/>
            <a:pathLst>
              <a:path w="3289255" h="3067578">
                <a:moveTo>
                  <a:pt x="0" y="0"/>
                </a:moveTo>
                <a:lnTo>
                  <a:pt x="3289255" y="0"/>
                </a:lnTo>
                <a:lnTo>
                  <a:pt x="3289255" y="3067578"/>
                </a:lnTo>
                <a:lnTo>
                  <a:pt x="0" y="3067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226"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7C80A-BA82-8A76-12BB-02C56B8EF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4"/>
          <a:stretch>
            <a:fillRect/>
          </a:stretch>
        </p:blipFill>
        <p:spPr>
          <a:xfrm>
            <a:off x="0" y="-1"/>
            <a:ext cx="8208904" cy="10287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8600" y="495300"/>
            <a:ext cx="17602200" cy="90678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Mobile Price Classification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Price Classification Dataset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Kaggle, which aims to understand the key factors that affect the pricing of mobile phones. The dataset consists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records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independent features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target column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perform an in-depth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important features that influence mobile phone prices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7378" y="9625285"/>
            <a:ext cx="3388490" cy="426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2188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98844" y="971550"/>
            <a:ext cx="11290311" cy="9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</a:pPr>
            <a:endParaRPr dirty="0"/>
          </a:p>
          <a:p>
            <a:pPr algn="l">
              <a:lnSpc>
                <a:spcPts val="4004"/>
              </a:lnSpc>
            </a:pPr>
            <a:endParaRPr lang="en-US" sz="2860" dirty="0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17C49B-1E29-08E3-7317-675B7E01988C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ECE0D72-8AE8-1554-C253-C5E7C5971D77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E04F19B-1674-5FF8-686D-94B063DB9F11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1D669-BF61-4C86-DE17-A7A664B7F615}"/>
              </a:ext>
            </a:extLst>
          </p:cNvPr>
          <p:cNvSpPr txBox="1"/>
          <p:nvPr/>
        </p:nvSpPr>
        <p:spPr>
          <a:xfrm>
            <a:off x="7239000" y="9561726"/>
            <a:ext cx="409448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3B65E42-B53A-89B6-BA8D-B23F8E5CDF92}"/>
              </a:ext>
            </a:extLst>
          </p:cNvPr>
          <p:cNvSpPr/>
          <p:nvPr/>
        </p:nvSpPr>
        <p:spPr>
          <a:xfrm>
            <a:off x="0" y="114300"/>
            <a:ext cx="18288000" cy="100584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/>
              <a:t>Explanation of Datasets</a:t>
            </a:r>
          </a:p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columns:-</a:t>
            </a:r>
          </a:p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sim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             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                                  </a:t>
            </a:r>
            <a:r>
              <a:rPr lang="en-IN" sz="3600" b="1" u="sng" dirty="0"/>
              <a:t>3G</a:t>
            </a:r>
            <a:r>
              <a:rPr lang="en-IN" sz="3600" dirty="0"/>
              <a:t>:-                                    </a:t>
            </a:r>
          </a:p>
          <a:p>
            <a:endParaRPr lang="en-IN" sz="3600" u="sng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                                       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IN" sz="3600" dirty="0"/>
              <a:t>:-                                  </a:t>
            </a:r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Screen</a:t>
            </a:r>
            <a:r>
              <a:rPr lang="en-IN" sz="3600" dirty="0"/>
              <a:t>:-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6524C-AC5D-555E-6461-1431CA967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661"/>
            <a:ext cx="3081314" cy="2682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06948-1F4A-9EEC-A6FE-8B82960A4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05" y="1998755"/>
            <a:ext cx="2810267" cy="2540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96748-5692-6CCC-19CB-89781AA4C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27661"/>
            <a:ext cx="3019846" cy="2705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5FDDF1-EC84-5464-158F-E1F3B80DCF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0" y="1927661"/>
            <a:ext cx="3258005" cy="2629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0CE68-498E-2D1D-FB8D-0624774584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59" y="6055826"/>
            <a:ext cx="3505200" cy="32531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69FD30-A7D6-6AEA-F9CB-3FEEC4170F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17" y="5888942"/>
            <a:ext cx="3785983" cy="33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27D4D45-7A07-E70D-2E11-2F8C34F67B48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4C6687D-A0BB-DB83-B4A1-251CFA8842F0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D0A2945-E6B6-5008-73CB-CBF0BA0837F3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294B4-D531-37B5-5161-3F0508E677A8}"/>
              </a:ext>
            </a:extLst>
          </p:cNvPr>
          <p:cNvSpPr txBox="1"/>
          <p:nvPr/>
        </p:nvSpPr>
        <p:spPr>
          <a:xfrm>
            <a:off x="4495800" y="953886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93977858-74A5-3954-1DE1-0EA58BDEEFB2}"/>
              </a:ext>
            </a:extLst>
          </p:cNvPr>
          <p:cNvSpPr/>
          <p:nvPr/>
        </p:nvSpPr>
        <p:spPr>
          <a:xfrm>
            <a:off x="0" y="0"/>
            <a:ext cx="18288000" cy="97917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Datasets</a:t>
            </a: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column:-</a:t>
            </a: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3600" dirty="0"/>
              <a:t>:-                     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Power</a:t>
            </a:r>
            <a:r>
              <a:rPr lang="en-US" sz="3600" dirty="0"/>
              <a:t>:-   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Height</a:t>
            </a:r>
            <a:r>
              <a:rPr lang="en-US" sz="3600" dirty="0"/>
              <a:t>:-                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Width</a:t>
            </a:r>
            <a:r>
              <a:rPr lang="en-US" sz="3600" dirty="0"/>
              <a:t>:-      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                             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Weight</a:t>
            </a:r>
            <a:r>
              <a:rPr lang="en-US" sz="3600" dirty="0"/>
              <a:t>:-                       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Time</a:t>
            </a:r>
            <a:r>
              <a:rPr lang="en-US" sz="3600" dirty="0"/>
              <a:t>:-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6518C-2E97-644C-1310-9AFC9B94A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324"/>
            <a:ext cx="3276600" cy="2407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AC06B-368A-FDB2-C8B9-E2594766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70994"/>
            <a:ext cx="3276600" cy="2590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F80967-43C1-098B-8227-D9C861D95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258"/>
          <a:stretch>
            <a:fillRect/>
          </a:stretch>
        </p:blipFill>
        <p:spPr>
          <a:xfrm>
            <a:off x="7620000" y="1974324"/>
            <a:ext cx="4020401" cy="2483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504F50-A22C-BFEF-9D38-866F243A7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601" y="1827622"/>
            <a:ext cx="3523399" cy="2401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E8BF24-B993-8D30-ABA2-A117E47C38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802011"/>
            <a:ext cx="3700206" cy="27139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EBA05A-2205-3BF0-C5D3-98439EA3C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870" y="5885311"/>
            <a:ext cx="3523398" cy="25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79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78B67D-1E89-90C2-BF74-397706C049D0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06280F5-CF89-431A-F9DD-F8B34F913D4B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0DA4658-1292-F534-618E-C5E2E13A8D84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F3026-FC18-1F75-3536-CFD14E41C74F}"/>
              </a:ext>
            </a:extLst>
          </p:cNvPr>
          <p:cNvSpPr txBox="1"/>
          <p:nvPr/>
        </p:nvSpPr>
        <p:spPr>
          <a:xfrm>
            <a:off x="48768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7CAD8DC-D5A4-9DB9-7A9D-46E4E05028C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 numCol="1" anchor="t" anchorCtr="1"/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Distribution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9B0DF6-95A6-65C7-B4C9-2BCDC59C13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57300"/>
            <a:ext cx="8458200" cy="575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0474A-F48D-4FD4-A821-94457BB7D698}"/>
              </a:ext>
            </a:extLst>
          </p:cNvPr>
          <p:cNvSpPr txBox="1"/>
          <p:nvPr/>
        </p:nvSpPr>
        <p:spPr>
          <a:xfrm>
            <a:off x="8568559" y="1682943"/>
            <a:ext cx="9372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mobile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the four price categories (0, 1, 2, 3).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bar represents one category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for each category is around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that the dataset is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perfectly balanced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 is important because it ensures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will not be biased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 any single price category.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 categories can be interpreted as: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→ Low Cost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(basic entry-level models)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→ Medium Cost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(mid-range models)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→ High Cost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(premium models)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→ Very High Cost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(flagship or advanced models)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9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CFBB30-211A-7B3A-C47D-01C979735FAA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7495C9A-CE27-D57C-C66A-0283B6E43E02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D7DAA57-BFB2-6450-7A34-26F6CE7F9D87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2CD50-7976-A895-9E04-E5D29A9050F8}"/>
              </a:ext>
            </a:extLst>
          </p:cNvPr>
          <p:cNvSpPr txBox="1"/>
          <p:nvPr/>
        </p:nvSpPr>
        <p:spPr>
          <a:xfrm>
            <a:off x="47244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031C0834-FE1A-D520-EF7D-13A2AC359696}"/>
              </a:ext>
            </a:extLst>
          </p:cNvPr>
          <p:cNvSpPr/>
          <p:nvPr/>
        </p:nvSpPr>
        <p:spPr>
          <a:xfrm>
            <a:off x="0" y="0"/>
            <a:ext cx="18288000" cy="101727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–Ram</a:t>
            </a:r>
          </a:p>
          <a:p>
            <a:pPr algn="ctr"/>
            <a:endParaRPr lang="en-US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04461B-6F02-D728-7699-DAB8D4083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8528"/>
            <a:ext cx="8250356" cy="5866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8DD02-4FA0-32F3-3BBB-646A951111C6}"/>
              </a:ext>
            </a:extLst>
          </p:cNvPr>
          <p:cNvSpPr txBox="1"/>
          <p:nvPr/>
        </p:nvSpPr>
        <p:spPr>
          <a:xfrm>
            <a:off x="8453556" y="1853669"/>
            <a:ext cx="97505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phones in the dataset have a wide range of battery power, which means companies design phones with both small and large batteries.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phones fall in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range of battery capacity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that brands usually balance performance and cost.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battery power is available, but only in a smaller number of phones, often in premium models.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size does affect the price range, but compared to RAM, its influence on price is not very strong.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26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02441A-6B7A-3F99-2B3F-43FDC6DF4BD3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170B1D7-A863-D4D8-C211-9454DCB73F7A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01C5014-8CC1-DB17-B758-CDB154C6F182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9D8AE-56C1-99E2-FD0D-C59C8DDAE0F2}"/>
              </a:ext>
            </a:extLst>
          </p:cNvPr>
          <p:cNvSpPr txBox="1"/>
          <p:nvPr/>
        </p:nvSpPr>
        <p:spPr>
          <a:xfrm>
            <a:off x="4546600" y="956172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A568BA3-2FB3-8862-EE29-78AFBABFE74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  <a:p>
            <a:pPr algn="just"/>
            <a:r>
              <a:rPr lang="en-US" sz="3400" dirty="0"/>
              <a:t>.</a:t>
            </a:r>
            <a:endParaRPr lang="en-IN" sz="3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4BBD4-D813-E271-CE48-6D1DE45F9C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104900"/>
            <a:ext cx="8001000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717B7-92A3-F26D-A44D-869DAF2297FF}"/>
              </a:ext>
            </a:extLst>
          </p:cNvPr>
          <p:cNvSpPr txBox="1"/>
          <p:nvPr/>
        </p:nvSpPr>
        <p:spPr>
          <a:xfrm>
            <a:off x="8290561" y="1943100"/>
            <a:ext cx="937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shows that a majority of mobile phones come with Wi-Fi support, which is now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and expected feature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smaller portion of mobiles do not have Wi-Fi, usually belonging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or older models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that Wi-Fi 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selling feature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modern smartphones.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Wi-Fi increases the usability of the phone, making it more attractive to customers.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D7801F7-1701-5049-AA22-7D94CC20315F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9EFA555-F937-7815-E8A0-7103FB557D3E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38B4CA6A-B500-DA92-E0D7-CC17459BD36D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5E4A4-B297-E114-8A26-833DFA90A1F1}"/>
              </a:ext>
            </a:extLst>
          </p:cNvPr>
          <p:cNvSpPr txBox="1"/>
          <p:nvPr/>
        </p:nvSpPr>
        <p:spPr>
          <a:xfrm>
            <a:off x="4953000" y="956426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EC6A3BB-BB93-B9E9-59A4-B6500B3533E3}"/>
              </a:ext>
            </a:extLst>
          </p:cNvPr>
          <p:cNvSpPr/>
          <p:nvPr/>
        </p:nvSpPr>
        <p:spPr>
          <a:xfrm>
            <a:off x="0" y="0"/>
            <a:ext cx="18288000" cy="96393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vs Numerical</a:t>
            </a:r>
            <a:r>
              <a:rPr lang="en-IN" sz="3200" u="sng" dirty="0"/>
              <a:t>:-</a:t>
            </a:r>
          </a:p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vs Battery Power</a:t>
            </a:r>
            <a:r>
              <a:rPr lang="en-IN" sz="3200" u="sng" dirty="0"/>
              <a:t>:-</a:t>
            </a:r>
          </a:p>
          <a:p>
            <a:endParaRPr lang="en-IN" sz="32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E30C4-D580-FF9B-4497-F480DA8D2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05"/>
            <a:ext cx="8381999" cy="6265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6A296-527A-7BFA-B09A-2C74D26DAED1}"/>
              </a:ext>
            </a:extLst>
          </p:cNvPr>
          <p:cNvSpPr txBox="1"/>
          <p:nvPr/>
        </p:nvSpPr>
        <p:spPr>
          <a:xfrm>
            <a:off x="8534400" y="2171700"/>
            <a:ext cx="8915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scatterplot shows that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and battery power are not strongly related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phones with both low and high RAM can have varied battery sizes.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RAM values are mostly seen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to high-end phones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their battery capacity still ranges widely.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RAM (≤ 2000 MB)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spread across all battery capacities, showing that budget phones may still offer good battery.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manufacturers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separately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performance (RAM) and battery life, depending on the target market.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940B396-9B0F-4668-4520-D0AE090B4C0B}"/>
              </a:ext>
            </a:extLst>
          </p:cNvPr>
          <p:cNvSpPr/>
          <p:nvPr/>
        </p:nvSpPr>
        <p:spPr>
          <a:xfrm flipV="1">
            <a:off x="-76200" y="5796756"/>
            <a:ext cx="5703543" cy="4490244"/>
          </a:xfrm>
          <a:custGeom>
            <a:avLst/>
            <a:gdLst/>
            <a:ahLst/>
            <a:cxnLst/>
            <a:rect l="l" t="t" r="r" b="b"/>
            <a:pathLst>
              <a:path w="5703543" h="4490244">
                <a:moveTo>
                  <a:pt x="0" y="4490244"/>
                </a:moveTo>
                <a:lnTo>
                  <a:pt x="5703543" y="4490244"/>
                </a:lnTo>
                <a:lnTo>
                  <a:pt x="5703543" y="0"/>
                </a:lnTo>
                <a:lnTo>
                  <a:pt x="0" y="0"/>
                </a:lnTo>
                <a:lnTo>
                  <a:pt x="0" y="4490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17381FA-A62A-9CE6-0018-DC4AC71DAB10}"/>
              </a:ext>
            </a:extLst>
          </p:cNvPr>
          <p:cNvSpPr/>
          <p:nvPr/>
        </p:nvSpPr>
        <p:spPr>
          <a:xfrm>
            <a:off x="14611606" y="6483050"/>
            <a:ext cx="3700206" cy="3803950"/>
          </a:xfrm>
          <a:custGeom>
            <a:avLst/>
            <a:gdLst/>
            <a:ahLst/>
            <a:cxnLst/>
            <a:rect l="l" t="t" r="r" b="b"/>
            <a:pathLst>
              <a:path w="3700206" h="3803950">
                <a:moveTo>
                  <a:pt x="0" y="0"/>
                </a:moveTo>
                <a:lnTo>
                  <a:pt x="3700205" y="0"/>
                </a:lnTo>
                <a:lnTo>
                  <a:pt x="3700205" y="3803951"/>
                </a:lnTo>
                <a:lnTo>
                  <a:pt x="0" y="380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8CCE972-223D-9E5E-AA69-6C3168EA10B9}"/>
              </a:ext>
            </a:extLst>
          </p:cNvPr>
          <p:cNvSpPr/>
          <p:nvPr/>
        </p:nvSpPr>
        <p:spPr>
          <a:xfrm>
            <a:off x="14692287" y="8448965"/>
            <a:ext cx="1618669" cy="1618669"/>
          </a:xfrm>
          <a:custGeom>
            <a:avLst/>
            <a:gdLst/>
            <a:ahLst/>
            <a:cxnLst/>
            <a:rect l="l" t="t" r="r" b="b"/>
            <a:pathLst>
              <a:path w="1618669" h="1618669">
                <a:moveTo>
                  <a:pt x="0" y="0"/>
                </a:moveTo>
                <a:lnTo>
                  <a:pt x="1618669" y="0"/>
                </a:lnTo>
                <a:lnTo>
                  <a:pt x="1618669" y="1618670"/>
                </a:lnTo>
                <a:lnTo>
                  <a:pt x="0" y="1618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DDF60-9C32-8581-E6F6-28606DD83822}"/>
              </a:ext>
            </a:extLst>
          </p:cNvPr>
          <p:cNvSpPr txBox="1"/>
          <p:nvPr/>
        </p:nvSpPr>
        <p:spPr>
          <a:xfrm>
            <a:off x="4876800" y="9579506"/>
            <a:ext cx="9194800" cy="50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1800" spc="267" dirty="0">
                <a:solidFill>
                  <a:srgbClr val="10143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www.sivaacademy.net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0158BF7-A9AF-7E3F-E9A1-38E17703CA45}"/>
              </a:ext>
            </a:extLst>
          </p:cNvPr>
          <p:cNvSpPr/>
          <p:nvPr/>
        </p:nvSpPr>
        <p:spPr>
          <a:xfrm>
            <a:off x="0" y="0"/>
            <a:ext cx="18288000" cy="9486900"/>
          </a:xfrm>
          <a:custGeom>
            <a:avLst/>
            <a:gdLst/>
            <a:ahLst/>
            <a:cxnLst/>
            <a:rect l="l" t="t" r="r" b="b"/>
            <a:pathLst>
              <a:path w="10184493" h="8966740">
                <a:moveTo>
                  <a:pt x="0" y="0"/>
                </a:moveTo>
                <a:lnTo>
                  <a:pt x="10184493" y="0"/>
                </a:lnTo>
                <a:lnTo>
                  <a:pt x="10184493" y="8966740"/>
                </a:lnTo>
                <a:lnTo>
                  <a:pt x="0" y="896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</a:blip>
            <a:stretch>
              <a:fillRect t="-13580"/>
            </a:stretch>
          </a:blipFill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vs Categorical</a:t>
            </a:r>
          </a:p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vs Price Range</a:t>
            </a:r>
            <a:r>
              <a:rPr lang="en-IN" sz="3200" u="sng" dirty="0"/>
              <a:t>:-</a:t>
            </a:r>
          </a:p>
          <a:p>
            <a:endParaRPr lang="en-IN" sz="3200" u="sng" dirty="0"/>
          </a:p>
          <a:p>
            <a:endParaRPr lang="en-IN" sz="3200" dirty="0"/>
          </a:p>
          <a:p>
            <a:endParaRPr lang="en-IN" sz="3200" u="sng" dirty="0"/>
          </a:p>
          <a:p>
            <a:endParaRPr lang="en-IN" sz="3200" u="sng" dirty="0"/>
          </a:p>
          <a:p>
            <a:endParaRPr lang="en-IN" sz="44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224E3-8B81-D370-6632-20A5E23F9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" y="1327944"/>
            <a:ext cx="8503396" cy="6025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8E6F1-2F47-9609-B122-0E391BC5E6FA}"/>
              </a:ext>
            </a:extLst>
          </p:cNvPr>
          <p:cNvSpPr txBox="1"/>
          <p:nvPr/>
        </p:nvSpPr>
        <p:spPr>
          <a:xfrm>
            <a:off x="8507636" y="1852319"/>
            <a:ext cx="8915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 range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have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limited performance in budget models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increases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RAM value also increases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higher-priced phones come with more memory.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High-end phones show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spread in 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their minimum RAM is still higher than budget phones.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is a strong factor influencing price range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premium models offering significantly higher RAM.</a:t>
            </a:r>
          </a:p>
        </p:txBody>
      </p:sp>
    </p:spTree>
    <p:extLst>
      <p:ext uri="{BB962C8B-B14F-4D97-AF65-F5344CB8AC3E}">
        <p14:creationId xmlns:p14="http://schemas.microsoft.com/office/powerpoint/2010/main" val="411818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1282</Words>
  <Application>Microsoft Office PowerPoint</Application>
  <PresentationFormat>Custom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Times New Roman</vt:lpstr>
      <vt:lpstr>Glacial Indifference</vt:lpstr>
      <vt:lpstr>Calibri</vt:lpstr>
      <vt:lpstr>Arial</vt:lpstr>
      <vt:lpstr>Cormorant Garamond Italics</vt:lpstr>
      <vt:lpstr>Cormorant Garamond Bold Italics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MYSQL</dc:title>
  <dc:creator>Manoj Rapaka</dc:creator>
  <cp:lastModifiedBy>GURU PRASAD</cp:lastModifiedBy>
  <cp:revision>5</cp:revision>
  <dcterms:created xsi:type="dcterms:W3CDTF">2006-08-16T00:00:00Z</dcterms:created>
  <dcterms:modified xsi:type="dcterms:W3CDTF">2025-09-15T04:38:44Z</dcterms:modified>
  <dc:identifier>DAGZzW9Wt4U</dc:identifier>
</cp:coreProperties>
</file>