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65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7546" y="161951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COMBATIVE INTELLIGENCE OF PRODUCT USING OPINION MINING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1720" y="4294496"/>
            <a:ext cx="4977413" cy="1183026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Guru prasanth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marimuthu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&lt;MAr22605372&gt;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8C95-ABE1-DBF4-9993-CDF90EEE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96E1-43AB-7687-72DF-852D2A91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One of the cornerstones of a company's risk management is competitive intelligence. For the company's competitive atmosphere, it offers permanent lighting.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opinion mining involves gathering and evaluating consumer feedback on goods and services from various online sources.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gain competitive intelligence, track rival products, and identify advantages, disadvantages, and opportunities for improvement in a company's offerings.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5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2F45-9EB3-F387-FFCA-F291B1BF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4230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74FB-9AE2-1C87-B0AB-81B59AA3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</a:t>
            </a:r>
            <a:r>
              <a:rPr lang="en-US" dirty="0"/>
              <a:t>: </a:t>
            </a:r>
          </a:p>
          <a:p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ifficulty to efficiently and accurately extract valuable insights from the vast amount of unstructured product reviews available online.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Traditional methods of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analyzing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these reviews are often </a:t>
            </a:r>
            <a:r>
              <a:rPr lang="en-IN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labor-intensive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prone to bias, and 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incapable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keeping up with the constant influx of new data.</a:t>
            </a: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Businesses struggle to keep pace with the rapid and dynamic changes in consumer preferences, which are influenced by factors like lifestyle trends, technological advancements, demographic shifts, and environmental concerns. </a:t>
            </a: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results in a disconnect between what companies offer and what consumers currently desire.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84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61CB-DC4C-5E0B-B2AE-9EB54D84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FB056B-6B63-F4D8-D7AE-4FADD5F3C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811126"/>
            <a:ext cx="967925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businesses to track and adapt to dynamic changes in customer preferences.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causes behind shifts in consumer tastes.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versatile opinion-mining model applicable across various industries.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 data-driven decision-making and strategic planning.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competitive positioning, customer satisfaction, and drive innovation and growth. </a:t>
            </a:r>
          </a:p>
        </p:txBody>
      </p:sp>
    </p:spTree>
    <p:extLst>
      <p:ext uri="{BB962C8B-B14F-4D97-AF65-F5344CB8AC3E}">
        <p14:creationId xmlns:p14="http://schemas.microsoft.com/office/powerpoint/2010/main" val="239411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A156-24B3-B2AA-B808-8627DB7B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B256-22D9-C0BD-2289-BE177B5B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213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feedback from social media, reviews, surveys, and other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</a:t>
            </a:r>
            <a:r>
              <a:rPr lang="en-IN" sz="1600" dirty="0"/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Aspect-Based Sentiment Analysis (ABSA).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 emotions in customer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pre-trained models like BERT, GPT,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fine-tune on domain-specific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self-training algorithms and use clustering and topic modeling for insights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72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36BD-6C3F-C5AD-416F-C74C916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AAE3-BBF5-EE3C-F1D6-5D382DB1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Visualization</a:t>
            </a:r>
            <a:r>
              <a:rPr lang="en-IN" dirty="0"/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time-series analysis and develop interactive dashboards using tools like Tableau or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statistical techniques for comparative and trend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07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ACB6-B754-D311-DEE5-105A407E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413E7A-4F6A-49A0-6774-D579A590D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142358"/>
            <a:ext cx="105771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 For opinion mining and feature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Supervised and unsupervised learning algorithms like SVM, Naïve Bayes, ANN.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Tools: Tableau, Power BI for interactive dashboards.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and Trend Analysis: Statistical techniques for feature data and sentiment comparison. </a:t>
            </a:r>
          </a:p>
        </p:txBody>
      </p:sp>
    </p:spTree>
    <p:extLst>
      <p:ext uri="{BB962C8B-B14F-4D97-AF65-F5344CB8AC3E}">
        <p14:creationId xmlns:p14="http://schemas.microsoft.com/office/powerpoint/2010/main" val="1130161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98</TotalTime>
  <Words>389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Times New Roman</vt:lpstr>
      <vt:lpstr>Tw Cen MT</vt:lpstr>
      <vt:lpstr>Wingdings</vt:lpstr>
      <vt:lpstr>Circuit</vt:lpstr>
      <vt:lpstr>COMBATIVE INTELLIGENCE OF PRODUCT USING OPINION MINING </vt:lpstr>
      <vt:lpstr>context</vt:lpstr>
      <vt:lpstr>Problem statement</vt:lpstr>
      <vt:lpstr>Objectives</vt:lpstr>
      <vt:lpstr>Methodology</vt:lpstr>
      <vt:lpstr>PowerPoint Presentation</vt:lpstr>
      <vt:lpstr>Technology used: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Guru prasanth</dc:creator>
  <cp:lastModifiedBy>Guru prasanth</cp:lastModifiedBy>
  <cp:revision>5</cp:revision>
  <dcterms:created xsi:type="dcterms:W3CDTF">2024-06-24T10:23:14Z</dcterms:created>
  <dcterms:modified xsi:type="dcterms:W3CDTF">2024-06-28T12:16:21Z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