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
  </p:sldMasterIdLst>
  <p:sldIdLst>
    <p:sldId id="280" r:id="rId2"/>
    <p:sldId id="256" r:id="rId3"/>
    <p:sldId id="257" r:id="rId4"/>
    <p:sldId id="258" r:id="rId5"/>
    <p:sldId id="259" r:id="rId6"/>
    <p:sldId id="260" r:id="rId7"/>
    <p:sldId id="261" r:id="rId8"/>
    <p:sldId id="262" r:id="rId9"/>
    <p:sldId id="263" r:id="rId10"/>
    <p:sldId id="264" r:id="rId11"/>
    <p:sldId id="265" r:id="rId12"/>
    <p:sldId id="267" r:id="rId13"/>
    <p:sldId id="266" r:id="rId14"/>
    <p:sldId id="268" r:id="rId15"/>
    <p:sldId id="269" r:id="rId16"/>
    <p:sldId id="270" r:id="rId17"/>
    <p:sldId id="271" r:id="rId18"/>
    <p:sldId id="272" r:id="rId19"/>
    <p:sldId id="273" r:id="rId20"/>
    <p:sldId id="274" r:id="rId21"/>
    <p:sldId id="275" r:id="rId22"/>
    <p:sldId id="276"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153691-775E-4152-BBB5-12FAF79A110B}" v="788" dt="2023-04-25T18:18:48.628"/>
    <p1510:client id="{89A03FCD-9D87-4090-8CBC-C18EC7A00D09}" v="1119" dt="2023-04-25T15:32:52.1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_rels/data1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_rels/drawing1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8.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292C95-EE49-478E-9587-856CB18D3404}" type="doc">
      <dgm:prSet loTypeId="urn:microsoft.com/office/officeart/2005/8/layout/cycle3" loCatId="cycle" qsTypeId="urn:microsoft.com/office/officeart/2005/8/quickstyle/simple1" qsCatId="simple" csTypeId="urn:microsoft.com/office/officeart/2005/8/colors/colorful1" csCatId="colorful" phldr="1"/>
      <dgm:spPr/>
      <dgm:t>
        <a:bodyPr/>
        <a:lstStyle/>
        <a:p>
          <a:endParaRPr lang="en-US"/>
        </a:p>
      </dgm:t>
    </dgm:pt>
    <dgm:pt modelId="{018B5440-DE32-4359-86B8-2878C1E5EB95}">
      <dgm:prSet/>
      <dgm:spPr/>
      <dgm:t>
        <a:bodyPr/>
        <a:lstStyle/>
        <a:p>
          <a:r>
            <a:rPr lang="en-US" dirty="0"/>
            <a:t>INTRODUCTION</a:t>
          </a:r>
        </a:p>
      </dgm:t>
    </dgm:pt>
    <dgm:pt modelId="{72F165E6-C1F5-46C2-AC4F-3AC41457D63C}" type="parTrans" cxnId="{9FC7026D-2006-4A54-BF7A-C4DB1C7D8DCF}">
      <dgm:prSet/>
      <dgm:spPr/>
      <dgm:t>
        <a:bodyPr/>
        <a:lstStyle/>
        <a:p>
          <a:endParaRPr lang="en-US"/>
        </a:p>
      </dgm:t>
    </dgm:pt>
    <dgm:pt modelId="{11C8F89D-D329-4413-A023-AC1B712A80E5}" type="sibTrans" cxnId="{9FC7026D-2006-4A54-BF7A-C4DB1C7D8DCF}">
      <dgm:prSet/>
      <dgm:spPr/>
      <dgm:t>
        <a:bodyPr/>
        <a:lstStyle/>
        <a:p>
          <a:endParaRPr lang="en-US"/>
        </a:p>
      </dgm:t>
    </dgm:pt>
    <dgm:pt modelId="{70F0A494-C51B-4980-963A-FB6E7D7C87E4}">
      <dgm:prSet/>
      <dgm:spPr/>
      <dgm:t>
        <a:bodyPr/>
        <a:lstStyle/>
        <a:p>
          <a:r>
            <a:rPr lang="en-US" dirty="0"/>
            <a:t>LITERATURE SURVEY</a:t>
          </a:r>
        </a:p>
      </dgm:t>
    </dgm:pt>
    <dgm:pt modelId="{81D56488-B355-4998-A691-E3ACBFDDF698}" type="parTrans" cxnId="{1CB2E0FF-3FC5-4902-B1E7-97BEEF9CCA3E}">
      <dgm:prSet/>
      <dgm:spPr/>
      <dgm:t>
        <a:bodyPr/>
        <a:lstStyle/>
        <a:p>
          <a:endParaRPr lang="en-US"/>
        </a:p>
      </dgm:t>
    </dgm:pt>
    <dgm:pt modelId="{C09023F4-A345-4AAC-B2B0-87AC0072234C}" type="sibTrans" cxnId="{1CB2E0FF-3FC5-4902-B1E7-97BEEF9CCA3E}">
      <dgm:prSet/>
      <dgm:spPr/>
      <dgm:t>
        <a:bodyPr/>
        <a:lstStyle/>
        <a:p>
          <a:endParaRPr lang="en-US"/>
        </a:p>
      </dgm:t>
    </dgm:pt>
    <dgm:pt modelId="{B867251F-F79A-4EDF-A6E3-84B930ED61AA}">
      <dgm:prSet/>
      <dgm:spPr/>
      <dgm:t>
        <a:bodyPr/>
        <a:lstStyle/>
        <a:p>
          <a:r>
            <a:rPr lang="en-US" dirty="0"/>
            <a:t>PROBLEM STATEMENT</a:t>
          </a:r>
        </a:p>
      </dgm:t>
    </dgm:pt>
    <dgm:pt modelId="{68DC3177-8E6C-463B-A493-A60C7AD65286}" type="parTrans" cxnId="{ABC050B7-3596-4CE5-95F2-EDE1BA2AC5C7}">
      <dgm:prSet/>
      <dgm:spPr/>
      <dgm:t>
        <a:bodyPr/>
        <a:lstStyle/>
        <a:p>
          <a:endParaRPr lang="en-US"/>
        </a:p>
      </dgm:t>
    </dgm:pt>
    <dgm:pt modelId="{73269097-1CC4-442E-8647-CFCB297AD614}" type="sibTrans" cxnId="{ABC050B7-3596-4CE5-95F2-EDE1BA2AC5C7}">
      <dgm:prSet/>
      <dgm:spPr/>
      <dgm:t>
        <a:bodyPr/>
        <a:lstStyle/>
        <a:p>
          <a:endParaRPr lang="en-US"/>
        </a:p>
      </dgm:t>
    </dgm:pt>
    <dgm:pt modelId="{7CFB395D-93E8-47A8-B002-C69EA912FD62}">
      <dgm:prSet phldr="0"/>
      <dgm:spPr/>
      <dgm:t>
        <a:bodyPr/>
        <a:lstStyle/>
        <a:p>
          <a:pPr rtl="0"/>
          <a:r>
            <a:rPr lang="en-US" dirty="0">
              <a:latin typeface="Neue Haas Grotesk Text Pro"/>
            </a:rPr>
            <a:t>SCOPE OF THE TOPIC</a:t>
          </a:r>
          <a:endParaRPr lang="en-US" dirty="0"/>
        </a:p>
      </dgm:t>
    </dgm:pt>
    <dgm:pt modelId="{C82BCF2F-7947-47B2-BF4C-A1810B48FE80}" type="parTrans" cxnId="{84F3EC24-661E-40EE-AA3A-75AF5BF1FB5C}">
      <dgm:prSet/>
      <dgm:spPr/>
      <dgm:t>
        <a:bodyPr/>
        <a:lstStyle/>
        <a:p>
          <a:endParaRPr lang="en-US"/>
        </a:p>
      </dgm:t>
    </dgm:pt>
    <dgm:pt modelId="{3ABAB6E5-848A-44C2-A6DB-0E6D04A1888A}" type="sibTrans" cxnId="{84F3EC24-661E-40EE-AA3A-75AF5BF1FB5C}">
      <dgm:prSet/>
      <dgm:spPr/>
      <dgm:t>
        <a:bodyPr/>
        <a:lstStyle/>
        <a:p>
          <a:endParaRPr lang="en-US"/>
        </a:p>
      </dgm:t>
    </dgm:pt>
    <dgm:pt modelId="{84B1F131-B804-4427-8400-061E83C0E068}">
      <dgm:prSet/>
      <dgm:spPr/>
      <dgm:t>
        <a:bodyPr/>
        <a:lstStyle/>
        <a:p>
          <a:r>
            <a:rPr lang="en-US" dirty="0"/>
            <a:t>IMPLEMENTATION</a:t>
          </a:r>
        </a:p>
      </dgm:t>
    </dgm:pt>
    <dgm:pt modelId="{6FF6E35B-16EB-426A-B139-FAD6C92C31B9}" type="parTrans" cxnId="{0DF28CCD-7417-4B36-AFA7-51857B8BB29F}">
      <dgm:prSet/>
      <dgm:spPr/>
      <dgm:t>
        <a:bodyPr/>
        <a:lstStyle/>
        <a:p>
          <a:endParaRPr lang="en-US"/>
        </a:p>
      </dgm:t>
    </dgm:pt>
    <dgm:pt modelId="{A3E4F747-C17B-42F5-83A5-58755C96C0E4}" type="sibTrans" cxnId="{0DF28CCD-7417-4B36-AFA7-51857B8BB29F}">
      <dgm:prSet/>
      <dgm:spPr/>
      <dgm:t>
        <a:bodyPr/>
        <a:lstStyle/>
        <a:p>
          <a:endParaRPr lang="en-US"/>
        </a:p>
      </dgm:t>
    </dgm:pt>
    <dgm:pt modelId="{F40C8419-FD63-441B-9672-AD65035FB6EC}">
      <dgm:prSet/>
      <dgm:spPr/>
      <dgm:t>
        <a:bodyPr/>
        <a:lstStyle/>
        <a:p>
          <a:r>
            <a:rPr lang="en-US" dirty="0"/>
            <a:t>CONCLUSION</a:t>
          </a:r>
        </a:p>
      </dgm:t>
    </dgm:pt>
    <dgm:pt modelId="{51D54F75-65B8-42D4-A77C-6961635C30CB}" type="parTrans" cxnId="{3B393E47-F432-43EB-B445-90D888AB36F5}">
      <dgm:prSet/>
      <dgm:spPr/>
      <dgm:t>
        <a:bodyPr/>
        <a:lstStyle/>
        <a:p>
          <a:endParaRPr lang="en-US"/>
        </a:p>
      </dgm:t>
    </dgm:pt>
    <dgm:pt modelId="{5EE631E6-92FC-40ED-9819-F2DC9FE4ADFA}" type="sibTrans" cxnId="{3B393E47-F432-43EB-B445-90D888AB36F5}">
      <dgm:prSet/>
      <dgm:spPr/>
      <dgm:t>
        <a:bodyPr/>
        <a:lstStyle/>
        <a:p>
          <a:endParaRPr lang="en-US"/>
        </a:p>
      </dgm:t>
    </dgm:pt>
    <dgm:pt modelId="{5B439A0E-C37B-472E-BD0B-A0B1DC08ECBE}">
      <dgm:prSet/>
      <dgm:spPr/>
      <dgm:t>
        <a:bodyPr/>
        <a:lstStyle/>
        <a:p>
          <a:r>
            <a:rPr lang="en-US" dirty="0"/>
            <a:t>REFERENCES</a:t>
          </a:r>
        </a:p>
      </dgm:t>
    </dgm:pt>
    <dgm:pt modelId="{2C6410E3-C456-4765-8B9D-007D13972009}" type="parTrans" cxnId="{FC38CC94-0F86-4E7C-BEB2-8449EFD29C9A}">
      <dgm:prSet/>
      <dgm:spPr/>
      <dgm:t>
        <a:bodyPr/>
        <a:lstStyle/>
        <a:p>
          <a:endParaRPr lang="en-US"/>
        </a:p>
      </dgm:t>
    </dgm:pt>
    <dgm:pt modelId="{C303B791-DABB-4654-880D-5AC606E0FB20}" type="sibTrans" cxnId="{FC38CC94-0F86-4E7C-BEB2-8449EFD29C9A}">
      <dgm:prSet/>
      <dgm:spPr/>
      <dgm:t>
        <a:bodyPr/>
        <a:lstStyle/>
        <a:p>
          <a:endParaRPr lang="en-US"/>
        </a:p>
      </dgm:t>
    </dgm:pt>
    <dgm:pt modelId="{4B709823-FC7F-4D02-AA62-197E0980188B}">
      <dgm:prSet phldr="0"/>
      <dgm:spPr/>
      <dgm:t>
        <a:bodyPr/>
        <a:lstStyle/>
        <a:p>
          <a:pPr rtl="0"/>
          <a:r>
            <a:rPr lang="en-US" dirty="0">
              <a:latin typeface="Neue Haas Grotesk Text Pro"/>
            </a:rPr>
            <a:t>WORKING PROCEDURE</a:t>
          </a:r>
        </a:p>
      </dgm:t>
    </dgm:pt>
    <dgm:pt modelId="{D232BDC3-77C7-4814-989E-EC8FD1ACABB3}" type="parTrans" cxnId="{1A5546DB-92B1-45D5-AB11-DB8FF8A48B96}">
      <dgm:prSet/>
      <dgm:spPr/>
    </dgm:pt>
    <dgm:pt modelId="{1457E7B3-C750-4FCC-904A-2EBCAB03CF47}" type="sibTrans" cxnId="{1A5546DB-92B1-45D5-AB11-DB8FF8A48B96}">
      <dgm:prSet/>
      <dgm:spPr/>
    </dgm:pt>
    <dgm:pt modelId="{8A4E520C-E311-4C3B-A98E-EE8050BDB610}">
      <dgm:prSet phldr="0"/>
      <dgm:spPr/>
      <dgm:t>
        <a:bodyPr/>
        <a:lstStyle/>
        <a:p>
          <a:pPr rtl="0"/>
          <a:r>
            <a:rPr lang="en-US" dirty="0">
              <a:latin typeface="Neue Haas Grotesk Text Pro"/>
            </a:rPr>
            <a:t>SOFTWARE PROCESS</a:t>
          </a:r>
        </a:p>
      </dgm:t>
    </dgm:pt>
    <dgm:pt modelId="{2CA967FA-BB63-4E4D-9110-528E310ACDE3}" type="parTrans" cxnId="{857F2CDA-F095-4236-A749-9C74BCC41A80}">
      <dgm:prSet/>
      <dgm:spPr/>
    </dgm:pt>
    <dgm:pt modelId="{B3F4F032-F880-4FA9-AF7F-2E6C8EA7730A}" type="sibTrans" cxnId="{857F2CDA-F095-4236-A749-9C74BCC41A80}">
      <dgm:prSet/>
      <dgm:spPr/>
    </dgm:pt>
    <dgm:pt modelId="{B4CD0FEF-A082-494D-AFB5-F632BFB0CF6D}">
      <dgm:prSet phldr="0"/>
      <dgm:spPr/>
      <dgm:t>
        <a:bodyPr/>
        <a:lstStyle/>
        <a:p>
          <a:r>
            <a:rPr lang="en-US" dirty="0">
              <a:latin typeface="Neue Haas Grotesk Text Pro"/>
            </a:rPr>
            <a:t>ADVANTAGES</a:t>
          </a:r>
        </a:p>
      </dgm:t>
    </dgm:pt>
    <dgm:pt modelId="{28368868-5B65-4759-B574-7C88AF30A5AC}" type="parTrans" cxnId="{8AD8EEBB-CED7-4108-8349-91C5CC211B12}">
      <dgm:prSet/>
      <dgm:spPr/>
    </dgm:pt>
    <dgm:pt modelId="{D07B357E-DC29-449D-996D-F94EEDA98E08}" type="sibTrans" cxnId="{8AD8EEBB-CED7-4108-8349-91C5CC211B12}">
      <dgm:prSet/>
      <dgm:spPr/>
    </dgm:pt>
    <dgm:pt modelId="{F7027A81-56B1-47C7-9163-55A46E551971}">
      <dgm:prSet phldr="0"/>
      <dgm:spPr/>
      <dgm:t>
        <a:bodyPr/>
        <a:lstStyle/>
        <a:p>
          <a:r>
            <a:rPr lang="en-US" dirty="0">
              <a:latin typeface="Neue Haas Grotesk Text Pro"/>
            </a:rPr>
            <a:t>DISADVANTAGES</a:t>
          </a:r>
        </a:p>
      </dgm:t>
    </dgm:pt>
    <dgm:pt modelId="{418BEC3D-6ED5-4E76-A883-CDF64E83B103}" type="parTrans" cxnId="{78763324-1E26-46CA-B6C9-BDEE61A0FB44}">
      <dgm:prSet/>
      <dgm:spPr/>
    </dgm:pt>
    <dgm:pt modelId="{4A67AEC7-7492-439D-B56A-433122381243}" type="sibTrans" cxnId="{78763324-1E26-46CA-B6C9-BDEE61A0FB44}">
      <dgm:prSet/>
      <dgm:spPr/>
    </dgm:pt>
    <dgm:pt modelId="{5CF72128-21F0-4B20-B3EF-2E2E21C7111D}">
      <dgm:prSet phldr="0"/>
      <dgm:spPr/>
      <dgm:t>
        <a:bodyPr/>
        <a:lstStyle/>
        <a:p>
          <a:pPr rtl="0"/>
          <a:r>
            <a:rPr lang="en-US" dirty="0">
              <a:latin typeface="Neue Haas Grotesk Text Pro"/>
            </a:rPr>
            <a:t>APPLICATIONS</a:t>
          </a:r>
        </a:p>
      </dgm:t>
    </dgm:pt>
    <dgm:pt modelId="{0E5A5F4F-F456-4912-A6CD-6BC90A12D9BF}" type="parTrans" cxnId="{B50AD32E-ACE0-47A3-8435-2E8521E7791E}">
      <dgm:prSet/>
      <dgm:spPr/>
    </dgm:pt>
    <dgm:pt modelId="{0881E0DE-0CAD-4BE4-AFF0-DC76D676A05F}" type="sibTrans" cxnId="{B50AD32E-ACE0-47A3-8435-2E8521E7791E}">
      <dgm:prSet/>
      <dgm:spPr/>
    </dgm:pt>
    <dgm:pt modelId="{BDFC4004-8B9F-429A-AA11-971078AE2B59}" type="pres">
      <dgm:prSet presAssocID="{83292C95-EE49-478E-9587-856CB18D3404}" presName="Name0" presStyleCnt="0">
        <dgm:presLayoutVars>
          <dgm:dir/>
          <dgm:resizeHandles val="exact"/>
        </dgm:presLayoutVars>
      </dgm:prSet>
      <dgm:spPr/>
    </dgm:pt>
    <dgm:pt modelId="{9144B11F-1D47-4017-8C7E-B16B45215688}" type="pres">
      <dgm:prSet presAssocID="{83292C95-EE49-478E-9587-856CB18D3404}" presName="cycle" presStyleCnt="0"/>
      <dgm:spPr/>
    </dgm:pt>
    <dgm:pt modelId="{FA7933A3-1B6E-4AB1-B678-9DB3AE90F7AE}" type="pres">
      <dgm:prSet presAssocID="{018B5440-DE32-4359-86B8-2878C1E5EB95}" presName="nodeFirstNode" presStyleLbl="node1" presStyleIdx="0" presStyleCnt="12">
        <dgm:presLayoutVars>
          <dgm:bulletEnabled val="1"/>
        </dgm:presLayoutVars>
      </dgm:prSet>
      <dgm:spPr/>
    </dgm:pt>
    <dgm:pt modelId="{5BD910AE-1DE8-4C91-B54A-590EB49F75E8}" type="pres">
      <dgm:prSet presAssocID="{11C8F89D-D329-4413-A023-AC1B712A80E5}" presName="sibTransFirstNode" presStyleLbl="bgShp" presStyleIdx="0" presStyleCnt="1"/>
      <dgm:spPr/>
    </dgm:pt>
    <dgm:pt modelId="{416A4648-6462-44D4-8E89-857869A9D26A}" type="pres">
      <dgm:prSet presAssocID="{70F0A494-C51B-4980-963A-FB6E7D7C87E4}" presName="nodeFollowingNodes" presStyleLbl="node1" presStyleIdx="1" presStyleCnt="12">
        <dgm:presLayoutVars>
          <dgm:bulletEnabled val="1"/>
        </dgm:presLayoutVars>
      </dgm:prSet>
      <dgm:spPr/>
    </dgm:pt>
    <dgm:pt modelId="{DA8F41D0-6FD7-4827-AEF7-1B42FF10E03C}" type="pres">
      <dgm:prSet presAssocID="{B867251F-F79A-4EDF-A6E3-84B930ED61AA}" presName="nodeFollowingNodes" presStyleLbl="node1" presStyleIdx="2" presStyleCnt="12">
        <dgm:presLayoutVars>
          <dgm:bulletEnabled val="1"/>
        </dgm:presLayoutVars>
      </dgm:prSet>
      <dgm:spPr/>
    </dgm:pt>
    <dgm:pt modelId="{6F3E8827-742A-49EF-8B0C-09F168DE1243}" type="pres">
      <dgm:prSet presAssocID="{7CFB395D-93E8-47A8-B002-C69EA912FD62}" presName="nodeFollowingNodes" presStyleLbl="node1" presStyleIdx="3" presStyleCnt="12">
        <dgm:presLayoutVars>
          <dgm:bulletEnabled val="1"/>
        </dgm:presLayoutVars>
      </dgm:prSet>
      <dgm:spPr/>
    </dgm:pt>
    <dgm:pt modelId="{484EB2DC-D708-4453-90B0-8972EE05D62E}" type="pres">
      <dgm:prSet presAssocID="{84B1F131-B804-4427-8400-061E83C0E068}" presName="nodeFollowingNodes" presStyleLbl="node1" presStyleIdx="4" presStyleCnt="12">
        <dgm:presLayoutVars>
          <dgm:bulletEnabled val="1"/>
        </dgm:presLayoutVars>
      </dgm:prSet>
      <dgm:spPr/>
    </dgm:pt>
    <dgm:pt modelId="{8F26AA45-1C9A-456A-8F37-FC8A222CF9DB}" type="pres">
      <dgm:prSet presAssocID="{4B709823-FC7F-4D02-AA62-197E0980188B}" presName="nodeFollowingNodes" presStyleLbl="node1" presStyleIdx="5" presStyleCnt="12">
        <dgm:presLayoutVars>
          <dgm:bulletEnabled val="1"/>
        </dgm:presLayoutVars>
      </dgm:prSet>
      <dgm:spPr/>
    </dgm:pt>
    <dgm:pt modelId="{34DA7F7B-5D3C-434E-80FD-DB2097C2A52B}" type="pres">
      <dgm:prSet presAssocID="{8A4E520C-E311-4C3B-A98E-EE8050BDB610}" presName="nodeFollowingNodes" presStyleLbl="node1" presStyleIdx="6" presStyleCnt="12">
        <dgm:presLayoutVars>
          <dgm:bulletEnabled val="1"/>
        </dgm:presLayoutVars>
      </dgm:prSet>
      <dgm:spPr/>
    </dgm:pt>
    <dgm:pt modelId="{71EE1E0A-BA35-4E87-993F-209B00E7660F}" type="pres">
      <dgm:prSet presAssocID="{B4CD0FEF-A082-494D-AFB5-F632BFB0CF6D}" presName="nodeFollowingNodes" presStyleLbl="node1" presStyleIdx="7" presStyleCnt="12">
        <dgm:presLayoutVars>
          <dgm:bulletEnabled val="1"/>
        </dgm:presLayoutVars>
      </dgm:prSet>
      <dgm:spPr/>
    </dgm:pt>
    <dgm:pt modelId="{4C242C09-1C06-41C0-A1DF-E98692A61F7C}" type="pres">
      <dgm:prSet presAssocID="{F7027A81-56B1-47C7-9163-55A46E551971}" presName="nodeFollowingNodes" presStyleLbl="node1" presStyleIdx="8" presStyleCnt="12">
        <dgm:presLayoutVars>
          <dgm:bulletEnabled val="1"/>
        </dgm:presLayoutVars>
      </dgm:prSet>
      <dgm:spPr/>
    </dgm:pt>
    <dgm:pt modelId="{B6B509F4-3907-475E-B5A4-BC78783477A4}" type="pres">
      <dgm:prSet presAssocID="{5CF72128-21F0-4B20-B3EF-2E2E21C7111D}" presName="nodeFollowingNodes" presStyleLbl="node1" presStyleIdx="9" presStyleCnt="12">
        <dgm:presLayoutVars>
          <dgm:bulletEnabled val="1"/>
        </dgm:presLayoutVars>
      </dgm:prSet>
      <dgm:spPr/>
    </dgm:pt>
    <dgm:pt modelId="{F2ACAF3F-5A06-4848-A105-E3C8D6E2F143}" type="pres">
      <dgm:prSet presAssocID="{F40C8419-FD63-441B-9672-AD65035FB6EC}" presName="nodeFollowingNodes" presStyleLbl="node1" presStyleIdx="10" presStyleCnt="12">
        <dgm:presLayoutVars>
          <dgm:bulletEnabled val="1"/>
        </dgm:presLayoutVars>
      </dgm:prSet>
      <dgm:spPr/>
    </dgm:pt>
    <dgm:pt modelId="{3711708F-712E-42FB-ABD3-DD56B53E2B53}" type="pres">
      <dgm:prSet presAssocID="{5B439A0E-C37B-472E-BD0B-A0B1DC08ECBE}" presName="nodeFollowingNodes" presStyleLbl="node1" presStyleIdx="11" presStyleCnt="12">
        <dgm:presLayoutVars>
          <dgm:bulletEnabled val="1"/>
        </dgm:presLayoutVars>
      </dgm:prSet>
      <dgm:spPr/>
    </dgm:pt>
  </dgm:ptLst>
  <dgm:cxnLst>
    <dgm:cxn modelId="{F7EF481C-9C6C-4FC7-A1C1-E6E52375DDBC}" type="presOf" srcId="{8A4E520C-E311-4C3B-A98E-EE8050BDB610}" destId="{34DA7F7B-5D3C-434E-80FD-DB2097C2A52B}" srcOrd="0" destOrd="0" presId="urn:microsoft.com/office/officeart/2005/8/layout/cycle3"/>
    <dgm:cxn modelId="{78763324-1E26-46CA-B6C9-BDEE61A0FB44}" srcId="{83292C95-EE49-478E-9587-856CB18D3404}" destId="{F7027A81-56B1-47C7-9163-55A46E551971}" srcOrd="8" destOrd="0" parTransId="{418BEC3D-6ED5-4E76-A883-CDF64E83B103}" sibTransId="{4A67AEC7-7492-439D-B56A-433122381243}"/>
    <dgm:cxn modelId="{84F3EC24-661E-40EE-AA3A-75AF5BF1FB5C}" srcId="{83292C95-EE49-478E-9587-856CB18D3404}" destId="{7CFB395D-93E8-47A8-B002-C69EA912FD62}" srcOrd="3" destOrd="0" parTransId="{C82BCF2F-7947-47B2-BF4C-A1810B48FE80}" sibTransId="{3ABAB6E5-848A-44C2-A6DB-0E6D04A1888A}"/>
    <dgm:cxn modelId="{FF1BB627-AAB7-424E-A8BB-E5221EDF04DE}" type="presOf" srcId="{11C8F89D-D329-4413-A023-AC1B712A80E5}" destId="{5BD910AE-1DE8-4C91-B54A-590EB49F75E8}" srcOrd="0" destOrd="0" presId="urn:microsoft.com/office/officeart/2005/8/layout/cycle3"/>
    <dgm:cxn modelId="{5969152A-2C4E-4E00-B18C-B63FDCDA4CE3}" type="presOf" srcId="{7CFB395D-93E8-47A8-B002-C69EA912FD62}" destId="{6F3E8827-742A-49EF-8B0C-09F168DE1243}" srcOrd="0" destOrd="0" presId="urn:microsoft.com/office/officeart/2005/8/layout/cycle3"/>
    <dgm:cxn modelId="{B50AD32E-ACE0-47A3-8435-2E8521E7791E}" srcId="{83292C95-EE49-478E-9587-856CB18D3404}" destId="{5CF72128-21F0-4B20-B3EF-2E2E21C7111D}" srcOrd="9" destOrd="0" parTransId="{0E5A5F4F-F456-4912-A6CD-6BC90A12D9BF}" sibTransId="{0881E0DE-0CAD-4BE4-AFF0-DC76D676A05F}"/>
    <dgm:cxn modelId="{3B393E47-F432-43EB-B445-90D888AB36F5}" srcId="{83292C95-EE49-478E-9587-856CB18D3404}" destId="{F40C8419-FD63-441B-9672-AD65035FB6EC}" srcOrd="10" destOrd="0" parTransId="{51D54F75-65B8-42D4-A77C-6961635C30CB}" sibTransId="{5EE631E6-92FC-40ED-9819-F2DC9FE4ADFA}"/>
    <dgm:cxn modelId="{9FC7026D-2006-4A54-BF7A-C4DB1C7D8DCF}" srcId="{83292C95-EE49-478E-9587-856CB18D3404}" destId="{018B5440-DE32-4359-86B8-2878C1E5EB95}" srcOrd="0" destOrd="0" parTransId="{72F165E6-C1F5-46C2-AC4F-3AC41457D63C}" sibTransId="{11C8F89D-D329-4413-A023-AC1B712A80E5}"/>
    <dgm:cxn modelId="{98934273-071C-4C13-9445-33E00F68800A}" type="presOf" srcId="{B4CD0FEF-A082-494D-AFB5-F632BFB0CF6D}" destId="{71EE1E0A-BA35-4E87-993F-209B00E7660F}" srcOrd="0" destOrd="0" presId="urn:microsoft.com/office/officeart/2005/8/layout/cycle3"/>
    <dgm:cxn modelId="{B916F073-413A-4AAF-A017-CB5EC4C511CF}" type="presOf" srcId="{5B439A0E-C37B-472E-BD0B-A0B1DC08ECBE}" destId="{3711708F-712E-42FB-ABD3-DD56B53E2B53}" srcOrd="0" destOrd="0" presId="urn:microsoft.com/office/officeart/2005/8/layout/cycle3"/>
    <dgm:cxn modelId="{FC38CC94-0F86-4E7C-BEB2-8449EFD29C9A}" srcId="{83292C95-EE49-478E-9587-856CB18D3404}" destId="{5B439A0E-C37B-472E-BD0B-A0B1DC08ECBE}" srcOrd="11" destOrd="0" parTransId="{2C6410E3-C456-4765-8B9D-007D13972009}" sibTransId="{C303B791-DABB-4654-880D-5AC606E0FB20}"/>
    <dgm:cxn modelId="{2BA36F9D-9691-4F4C-ABAB-D45A483E9F3B}" type="presOf" srcId="{4B709823-FC7F-4D02-AA62-197E0980188B}" destId="{8F26AA45-1C9A-456A-8F37-FC8A222CF9DB}" srcOrd="0" destOrd="0" presId="urn:microsoft.com/office/officeart/2005/8/layout/cycle3"/>
    <dgm:cxn modelId="{5D38C19F-4576-4D23-A738-2C025DAE753F}" type="presOf" srcId="{F40C8419-FD63-441B-9672-AD65035FB6EC}" destId="{F2ACAF3F-5A06-4848-A105-E3C8D6E2F143}" srcOrd="0" destOrd="0" presId="urn:microsoft.com/office/officeart/2005/8/layout/cycle3"/>
    <dgm:cxn modelId="{1A9978B5-0FE8-4C7E-941B-EF3F1BBF0315}" type="presOf" srcId="{70F0A494-C51B-4980-963A-FB6E7D7C87E4}" destId="{416A4648-6462-44D4-8E89-857869A9D26A}" srcOrd="0" destOrd="0" presId="urn:microsoft.com/office/officeart/2005/8/layout/cycle3"/>
    <dgm:cxn modelId="{6E7B3CB7-6137-48E7-B242-FB97F4E9D564}" type="presOf" srcId="{84B1F131-B804-4427-8400-061E83C0E068}" destId="{484EB2DC-D708-4453-90B0-8972EE05D62E}" srcOrd="0" destOrd="0" presId="urn:microsoft.com/office/officeart/2005/8/layout/cycle3"/>
    <dgm:cxn modelId="{ABC050B7-3596-4CE5-95F2-EDE1BA2AC5C7}" srcId="{83292C95-EE49-478E-9587-856CB18D3404}" destId="{B867251F-F79A-4EDF-A6E3-84B930ED61AA}" srcOrd="2" destOrd="0" parTransId="{68DC3177-8E6C-463B-A493-A60C7AD65286}" sibTransId="{73269097-1CC4-442E-8647-CFCB297AD614}"/>
    <dgm:cxn modelId="{8AD8EEBB-CED7-4108-8349-91C5CC211B12}" srcId="{83292C95-EE49-478E-9587-856CB18D3404}" destId="{B4CD0FEF-A082-494D-AFB5-F632BFB0CF6D}" srcOrd="7" destOrd="0" parTransId="{28368868-5B65-4759-B574-7C88AF30A5AC}" sibTransId="{D07B357E-DC29-449D-996D-F94EEDA98E08}"/>
    <dgm:cxn modelId="{753965BD-3249-4657-B308-793C24AF6C04}" type="presOf" srcId="{5CF72128-21F0-4B20-B3EF-2E2E21C7111D}" destId="{B6B509F4-3907-475E-B5A4-BC78783477A4}" srcOrd="0" destOrd="0" presId="urn:microsoft.com/office/officeart/2005/8/layout/cycle3"/>
    <dgm:cxn modelId="{A15B8FC3-4E1D-4DBC-ABC5-E9016B30B6A0}" type="presOf" srcId="{018B5440-DE32-4359-86B8-2878C1E5EB95}" destId="{FA7933A3-1B6E-4AB1-B678-9DB3AE90F7AE}" srcOrd="0" destOrd="0" presId="urn:microsoft.com/office/officeart/2005/8/layout/cycle3"/>
    <dgm:cxn modelId="{16DE06C6-F5E7-4880-9999-2772E8585781}" type="presOf" srcId="{F7027A81-56B1-47C7-9163-55A46E551971}" destId="{4C242C09-1C06-41C0-A1DF-E98692A61F7C}" srcOrd="0" destOrd="0" presId="urn:microsoft.com/office/officeart/2005/8/layout/cycle3"/>
    <dgm:cxn modelId="{0DF28CCD-7417-4B36-AFA7-51857B8BB29F}" srcId="{83292C95-EE49-478E-9587-856CB18D3404}" destId="{84B1F131-B804-4427-8400-061E83C0E068}" srcOrd="4" destOrd="0" parTransId="{6FF6E35B-16EB-426A-B139-FAD6C92C31B9}" sibTransId="{A3E4F747-C17B-42F5-83A5-58755C96C0E4}"/>
    <dgm:cxn modelId="{B3EC97D6-CE50-42CC-A59C-FE862E5BAA78}" type="presOf" srcId="{B867251F-F79A-4EDF-A6E3-84B930ED61AA}" destId="{DA8F41D0-6FD7-4827-AEF7-1B42FF10E03C}" srcOrd="0" destOrd="0" presId="urn:microsoft.com/office/officeart/2005/8/layout/cycle3"/>
    <dgm:cxn modelId="{857F2CDA-F095-4236-A749-9C74BCC41A80}" srcId="{83292C95-EE49-478E-9587-856CB18D3404}" destId="{8A4E520C-E311-4C3B-A98E-EE8050BDB610}" srcOrd="6" destOrd="0" parTransId="{2CA967FA-BB63-4E4D-9110-528E310ACDE3}" sibTransId="{B3F4F032-F880-4FA9-AF7F-2E6C8EA7730A}"/>
    <dgm:cxn modelId="{1A5546DB-92B1-45D5-AB11-DB8FF8A48B96}" srcId="{83292C95-EE49-478E-9587-856CB18D3404}" destId="{4B709823-FC7F-4D02-AA62-197E0980188B}" srcOrd="5" destOrd="0" parTransId="{D232BDC3-77C7-4814-989E-EC8FD1ACABB3}" sibTransId="{1457E7B3-C750-4FCC-904A-2EBCAB03CF47}"/>
    <dgm:cxn modelId="{71F4C2EF-43CA-4130-9D59-6DADBF368744}" type="presOf" srcId="{83292C95-EE49-478E-9587-856CB18D3404}" destId="{BDFC4004-8B9F-429A-AA11-971078AE2B59}" srcOrd="0" destOrd="0" presId="urn:microsoft.com/office/officeart/2005/8/layout/cycle3"/>
    <dgm:cxn modelId="{1CB2E0FF-3FC5-4902-B1E7-97BEEF9CCA3E}" srcId="{83292C95-EE49-478E-9587-856CB18D3404}" destId="{70F0A494-C51B-4980-963A-FB6E7D7C87E4}" srcOrd="1" destOrd="0" parTransId="{81D56488-B355-4998-A691-E3ACBFDDF698}" sibTransId="{C09023F4-A345-4AAC-B2B0-87AC0072234C}"/>
    <dgm:cxn modelId="{FF7B17DC-84E7-4190-821F-F17A1F80DF08}" type="presParOf" srcId="{BDFC4004-8B9F-429A-AA11-971078AE2B59}" destId="{9144B11F-1D47-4017-8C7E-B16B45215688}" srcOrd="0" destOrd="0" presId="urn:microsoft.com/office/officeart/2005/8/layout/cycle3"/>
    <dgm:cxn modelId="{76AD9D02-6FC4-4F15-9CB4-156573031A8E}" type="presParOf" srcId="{9144B11F-1D47-4017-8C7E-B16B45215688}" destId="{FA7933A3-1B6E-4AB1-B678-9DB3AE90F7AE}" srcOrd="0" destOrd="0" presId="urn:microsoft.com/office/officeart/2005/8/layout/cycle3"/>
    <dgm:cxn modelId="{D7092900-294D-4115-A306-EE66D80D65B0}" type="presParOf" srcId="{9144B11F-1D47-4017-8C7E-B16B45215688}" destId="{5BD910AE-1DE8-4C91-B54A-590EB49F75E8}" srcOrd="1" destOrd="0" presId="urn:microsoft.com/office/officeart/2005/8/layout/cycle3"/>
    <dgm:cxn modelId="{42097512-A534-4F02-B794-EB80EDBD2BF4}" type="presParOf" srcId="{9144B11F-1D47-4017-8C7E-B16B45215688}" destId="{416A4648-6462-44D4-8E89-857869A9D26A}" srcOrd="2" destOrd="0" presId="urn:microsoft.com/office/officeart/2005/8/layout/cycle3"/>
    <dgm:cxn modelId="{09485B1B-A245-4118-96C0-EBF1BB46E3A0}" type="presParOf" srcId="{9144B11F-1D47-4017-8C7E-B16B45215688}" destId="{DA8F41D0-6FD7-4827-AEF7-1B42FF10E03C}" srcOrd="3" destOrd="0" presId="urn:microsoft.com/office/officeart/2005/8/layout/cycle3"/>
    <dgm:cxn modelId="{E3AADFAA-0CCE-459D-B362-91AA250D8A9D}" type="presParOf" srcId="{9144B11F-1D47-4017-8C7E-B16B45215688}" destId="{6F3E8827-742A-49EF-8B0C-09F168DE1243}" srcOrd="4" destOrd="0" presId="urn:microsoft.com/office/officeart/2005/8/layout/cycle3"/>
    <dgm:cxn modelId="{2AC024F5-E0CD-4D20-9086-2EA1FDD17445}" type="presParOf" srcId="{9144B11F-1D47-4017-8C7E-B16B45215688}" destId="{484EB2DC-D708-4453-90B0-8972EE05D62E}" srcOrd="5" destOrd="0" presId="urn:microsoft.com/office/officeart/2005/8/layout/cycle3"/>
    <dgm:cxn modelId="{73C1CE4A-72BF-4D48-8C6B-E10446255A9D}" type="presParOf" srcId="{9144B11F-1D47-4017-8C7E-B16B45215688}" destId="{8F26AA45-1C9A-456A-8F37-FC8A222CF9DB}" srcOrd="6" destOrd="0" presId="urn:microsoft.com/office/officeart/2005/8/layout/cycle3"/>
    <dgm:cxn modelId="{A2E71BB9-DA50-4A94-A8F4-92CFF4C76F18}" type="presParOf" srcId="{9144B11F-1D47-4017-8C7E-B16B45215688}" destId="{34DA7F7B-5D3C-434E-80FD-DB2097C2A52B}" srcOrd="7" destOrd="0" presId="urn:microsoft.com/office/officeart/2005/8/layout/cycle3"/>
    <dgm:cxn modelId="{F0ED39DE-F03D-4618-9247-EE38AF8FA23A}" type="presParOf" srcId="{9144B11F-1D47-4017-8C7E-B16B45215688}" destId="{71EE1E0A-BA35-4E87-993F-209B00E7660F}" srcOrd="8" destOrd="0" presId="urn:microsoft.com/office/officeart/2005/8/layout/cycle3"/>
    <dgm:cxn modelId="{F6497C2A-DA4B-4258-99ED-BD49482F9768}" type="presParOf" srcId="{9144B11F-1D47-4017-8C7E-B16B45215688}" destId="{4C242C09-1C06-41C0-A1DF-E98692A61F7C}" srcOrd="9" destOrd="0" presId="urn:microsoft.com/office/officeart/2005/8/layout/cycle3"/>
    <dgm:cxn modelId="{B1E41C0E-16C3-4739-9D83-03F1FAAA1FCF}" type="presParOf" srcId="{9144B11F-1D47-4017-8C7E-B16B45215688}" destId="{B6B509F4-3907-475E-B5A4-BC78783477A4}" srcOrd="10" destOrd="0" presId="urn:microsoft.com/office/officeart/2005/8/layout/cycle3"/>
    <dgm:cxn modelId="{DA3BB8AD-FF98-4F39-ACD3-3D122DDAD621}" type="presParOf" srcId="{9144B11F-1D47-4017-8C7E-B16B45215688}" destId="{F2ACAF3F-5A06-4848-A105-E3C8D6E2F143}" srcOrd="11" destOrd="0" presId="urn:microsoft.com/office/officeart/2005/8/layout/cycle3"/>
    <dgm:cxn modelId="{5345358C-C060-4423-9EA0-43043CFD0C6F}" type="presParOf" srcId="{9144B11F-1D47-4017-8C7E-B16B45215688}" destId="{3711708F-712E-42FB-ABD3-DD56B53E2B53}" srcOrd="12"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75327AA-ECCC-45E2-9792-DB7510B85BFB}" type="doc">
      <dgm:prSet loTypeId="urn:microsoft.com/office/officeart/2005/8/layout/vProcess5" loCatId="process" qsTypeId="urn:microsoft.com/office/officeart/2005/8/quickstyle/simple1" qsCatId="simple" csTypeId="urn:microsoft.com/office/officeart/2005/8/colors/colorful5" csCatId="colorful"/>
      <dgm:spPr/>
      <dgm:t>
        <a:bodyPr/>
        <a:lstStyle/>
        <a:p>
          <a:endParaRPr lang="en-US"/>
        </a:p>
      </dgm:t>
    </dgm:pt>
    <dgm:pt modelId="{CD56B34A-17DA-4EB0-B2AD-C3F3B4C73CBF}">
      <dgm:prSet/>
      <dgm:spPr/>
      <dgm:t>
        <a:bodyPr/>
        <a:lstStyle/>
        <a:p>
          <a:r>
            <a:rPr lang="en-US" b="1" dirty="0"/>
            <a:t>Normalization</a:t>
          </a:r>
          <a:r>
            <a:rPr lang="en-US" dirty="0"/>
            <a:t>-The image of the head is scaled and rotated so that it can be registered and mapped into an appropriate size and pose. Normalization is performed regardless of the head's location and distance from the camera. Light does not impact the normalization process. </a:t>
          </a:r>
        </a:p>
      </dgm:t>
    </dgm:pt>
    <dgm:pt modelId="{5E1E05BC-6A2A-49EA-8B83-9FF9274D58CD}" type="parTrans" cxnId="{4ADB9FF0-0233-4ED6-B4E8-266508A005F3}">
      <dgm:prSet/>
      <dgm:spPr/>
      <dgm:t>
        <a:bodyPr/>
        <a:lstStyle/>
        <a:p>
          <a:endParaRPr lang="en-US"/>
        </a:p>
      </dgm:t>
    </dgm:pt>
    <dgm:pt modelId="{E414D9E0-6EC9-4CE1-A4BD-F85C547D908E}" type="sibTrans" cxnId="{4ADB9FF0-0233-4ED6-B4E8-266508A005F3}">
      <dgm:prSet/>
      <dgm:spPr/>
      <dgm:t>
        <a:bodyPr/>
        <a:lstStyle/>
        <a:p>
          <a:endParaRPr lang="en-US"/>
        </a:p>
      </dgm:t>
    </dgm:pt>
    <dgm:pt modelId="{D6242E13-875E-44D4-AD86-0AEBFBA10A8C}">
      <dgm:prSet/>
      <dgm:spPr/>
      <dgm:t>
        <a:bodyPr/>
        <a:lstStyle/>
        <a:p>
          <a:r>
            <a:rPr lang="en-US" b="1" dirty="0"/>
            <a:t>Representation</a:t>
          </a:r>
          <a:r>
            <a:rPr lang="en-US" dirty="0"/>
            <a:t>-The system translates the facial data into a unique code. This coding process allows for easier comparison of the newly acquired facial data to stored facial data. </a:t>
          </a:r>
        </a:p>
      </dgm:t>
    </dgm:pt>
    <dgm:pt modelId="{015030E7-735F-48EC-A7EB-0498C871E7B8}" type="parTrans" cxnId="{CB4751C2-AA36-4E59-B4F4-A25A769EC308}">
      <dgm:prSet/>
      <dgm:spPr/>
      <dgm:t>
        <a:bodyPr/>
        <a:lstStyle/>
        <a:p>
          <a:endParaRPr lang="en-US"/>
        </a:p>
      </dgm:t>
    </dgm:pt>
    <dgm:pt modelId="{61C2FA9A-FFAD-402A-B297-8E714EA5D309}" type="sibTrans" cxnId="{CB4751C2-AA36-4E59-B4F4-A25A769EC308}">
      <dgm:prSet/>
      <dgm:spPr/>
      <dgm:t>
        <a:bodyPr/>
        <a:lstStyle/>
        <a:p>
          <a:endParaRPr lang="en-US"/>
        </a:p>
      </dgm:t>
    </dgm:pt>
    <dgm:pt modelId="{5053CB2A-EBA4-4087-B821-720F9C0B3940}">
      <dgm:prSet/>
      <dgm:spPr/>
      <dgm:t>
        <a:bodyPr/>
        <a:lstStyle/>
        <a:p>
          <a:r>
            <a:rPr lang="en-US" b="1" dirty="0"/>
            <a:t>Matching</a:t>
          </a:r>
          <a:r>
            <a:rPr lang="en-US" dirty="0"/>
            <a:t>- The newly acquired facial data is compared to the stored data and (ideally) linked to at least one stored facial representation. </a:t>
          </a:r>
        </a:p>
      </dgm:t>
    </dgm:pt>
    <dgm:pt modelId="{5A783CDA-3219-44EA-BB63-B82B815B99EE}" type="parTrans" cxnId="{A2CE71AF-BCA0-4299-9461-423962AB3AA0}">
      <dgm:prSet/>
      <dgm:spPr/>
      <dgm:t>
        <a:bodyPr/>
        <a:lstStyle/>
        <a:p>
          <a:endParaRPr lang="en-US"/>
        </a:p>
      </dgm:t>
    </dgm:pt>
    <dgm:pt modelId="{DE8CC837-B19F-4AAC-974B-EAFEBDF68D2F}" type="sibTrans" cxnId="{A2CE71AF-BCA0-4299-9461-423962AB3AA0}">
      <dgm:prSet/>
      <dgm:spPr/>
      <dgm:t>
        <a:bodyPr/>
        <a:lstStyle/>
        <a:p>
          <a:endParaRPr lang="en-US"/>
        </a:p>
      </dgm:t>
    </dgm:pt>
    <dgm:pt modelId="{E9BA5D57-A262-466C-A1F3-C4B4D41D3683}" type="pres">
      <dgm:prSet presAssocID="{C75327AA-ECCC-45E2-9792-DB7510B85BFB}" presName="outerComposite" presStyleCnt="0">
        <dgm:presLayoutVars>
          <dgm:chMax val="5"/>
          <dgm:dir/>
          <dgm:resizeHandles val="exact"/>
        </dgm:presLayoutVars>
      </dgm:prSet>
      <dgm:spPr/>
    </dgm:pt>
    <dgm:pt modelId="{3D5B7FE2-299E-4E86-9C98-BA4B3F9D8AF7}" type="pres">
      <dgm:prSet presAssocID="{C75327AA-ECCC-45E2-9792-DB7510B85BFB}" presName="dummyMaxCanvas" presStyleCnt="0">
        <dgm:presLayoutVars/>
      </dgm:prSet>
      <dgm:spPr/>
    </dgm:pt>
    <dgm:pt modelId="{5EC8314F-9B6C-43FE-B0B7-98915909534D}" type="pres">
      <dgm:prSet presAssocID="{C75327AA-ECCC-45E2-9792-DB7510B85BFB}" presName="ThreeNodes_1" presStyleLbl="node1" presStyleIdx="0" presStyleCnt="3">
        <dgm:presLayoutVars>
          <dgm:bulletEnabled val="1"/>
        </dgm:presLayoutVars>
      </dgm:prSet>
      <dgm:spPr/>
    </dgm:pt>
    <dgm:pt modelId="{80E23B45-BD18-4413-8BD2-C597BBA540AE}" type="pres">
      <dgm:prSet presAssocID="{C75327AA-ECCC-45E2-9792-DB7510B85BFB}" presName="ThreeNodes_2" presStyleLbl="node1" presStyleIdx="1" presStyleCnt="3">
        <dgm:presLayoutVars>
          <dgm:bulletEnabled val="1"/>
        </dgm:presLayoutVars>
      </dgm:prSet>
      <dgm:spPr/>
    </dgm:pt>
    <dgm:pt modelId="{7CA8AED2-F7B5-418E-8240-F17883EE667D}" type="pres">
      <dgm:prSet presAssocID="{C75327AA-ECCC-45E2-9792-DB7510B85BFB}" presName="ThreeNodes_3" presStyleLbl="node1" presStyleIdx="2" presStyleCnt="3">
        <dgm:presLayoutVars>
          <dgm:bulletEnabled val="1"/>
        </dgm:presLayoutVars>
      </dgm:prSet>
      <dgm:spPr/>
    </dgm:pt>
    <dgm:pt modelId="{7A803644-8AB3-4813-AA09-ACBB1BFD5038}" type="pres">
      <dgm:prSet presAssocID="{C75327AA-ECCC-45E2-9792-DB7510B85BFB}" presName="ThreeConn_1-2" presStyleLbl="fgAccFollowNode1" presStyleIdx="0" presStyleCnt="2">
        <dgm:presLayoutVars>
          <dgm:bulletEnabled val="1"/>
        </dgm:presLayoutVars>
      </dgm:prSet>
      <dgm:spPr/>
    </dgm:pt>
    <dgm:pt modelId="{CE0FA504-2878-42AD-8090-E62D3367C8D6}" type="pres">
      <dgm:prSet presAssocID="{C75327AA-ECCC-45E2-9792-DB7510B85BFB}" presName="ThreeConn_2-3" presStyleLbl="fgAccFollowNode1" presStyleIdx="1" presStyleCnt="2">
        <dgm:presLayoutVars>
          <dgm:bulletEnabled val="1"/>
        </dgm:presLayoutVars>
      </dgm:prSet>
      <dgm:spPr/>
    </dgm:pt>
    <dgm:pt modelId="{FFE226A1-AD76-4EEC-AAF7-68BA250916C3}" type="pres">
      <dgm:prSet presAssocID="{C75327AA-ECCC-45E2-9792-DB7510B85BFB}" presName="ThreeNodes_1_text" presStyleLbl="node1" presStyleIdx="2" presStyleCnt="3">
        <dgm:presLayoutVars>
          <dgm:bulletEnabled val="1"/>
        </dgm:presLayoutVars>
      </dgm:prSet>
      <dgm:spPr/>
    </dgm:pt>
    <dgm:pt modelId="{5A6DB9CA-2C22-4D7A-948D-57E864EF76BB}" type="pres">
      <dgm:prSet presAssocID="{C75327AA-ECCC-45E2-9792-DB7510B85BFB}" presName="ThreeNodes_2_text" presStyleLbl="node1" presStyleIdx="2" presStyleCnt="3">
        <dgm:presLayoutVars>
          <dgm:bulletEnabled val="1"/>
        </dgm:presLayoutVars>
      </dgm:prSet>
      <dgm:spPr/>
    </dgm:pt>
    <dgm:pt modelId="{544B676E-9FDE-4668-860D-117793196546}" type="pres">
      <dgm:prSet presAssocID="{C75327AA-ECCC-45E2-9792-DB7510B85BFB}" presName="ThreeNodes_3_text" presStyleLbl="node1" presStyleIdx="2" presStyleCnt="3">
        <dgm:presLayoutVars>
          <dgm:bulletEnabled val="1"/>
        </dgm:presLayoutVars>
      </dgm:prSet>
      <dgm:spPr/>
    </dgm:pt>
  </dgm:ptLst>
  <dgm:cxnLst>
    <dgm:cxn modelId="{58437505-C54A-48D1-A8AF-476B1A7DCE87}" type="presOf" srcId="{CD56B34A-17DA-4EB0-B2AD-C3F3B4C73CBF}" destId="{5EC8314F-9B6C-43FE-B0B7-98915909534D}" srcOrd="0" destOrd="0" presId="urn:microsoft.com/office/officeart/2005/8/layout/vProcess5"/>
    <dgm:cxn modelId="{A31E0C13-8FB2-484C-811F-56DE19757D05}" type="presOf" srcId="{CD56B34A-17DA-4EB0-B2AD-C3F3B4C73CBF}" destId="{FFE226A1-AD76-4EEC-AAF7-68BA250916C3}" srcOrd="1" destOrd="0" presId="urn:microsoft.com/office/officeart/2005/8/layout/vProcess5"/>
    <dgm:cxn modelId="{52E55851-EA30-4ED9-8CD3-E98C743CA00E}" type="presOf" srcId="{C75327AA-ECCC-45E2-9792-DB7510B85BFB}" destId="{E9BA5D57-A262-466C-A1F3-C4B4D41D3683}" srcOrd="0" destOrd="0" presId="urn:microsoft.com/office/officeart/2005/8/layout/vProcess5"/>
    <dgm:cxn modelId="{4357788E-5937-4ED9-8C37-A314CF1FF872}" type="presOf" srcId="{5053CB2A-EBA4-4087-B821-720F9C0B3940}" destId="{7CA8AED2-F7B5-418E-8240-F17883EE667D}" srcOrd="0" destOrd="0" presId="urn:microsoft.com/office/officeart/2005/8/layout/vProcess5"/>
    <dgm:cxn modelId="{802F56A1-85C9-4141-A883-827EB7324BE9}" type="presOf" srcId="{5053CB2A-EBA4-4087-B821-720F9C0B3940}" destId="{544B676E-9FDE-4668-860D-117793196546}" srcOrd="1" destOrd="0" presId="urn:microsoft.com/office/officeart/2005/8/layout/vProcess5"/>
    <dgm:cxn modelId="{8D37ADA9-C2CD-4D65-8119-8421D4C57F9D}" type="presOf" srcId="{61C2FA9A-FFAD-402A-B297-8E714EA5D309}" destId="{CE0FA504-2878-42AD-8090-E62D3367C8D6}" srcOrd="0" destOrd="0" presId="urn:microsoft.com/office/officeart/2005/8/layout/vProcess5"/>
    <dgm:cxn modelId="{A2CE71AF-BCA0-4299-9461-423962AB3AA0}" srcId="{C75327AA-ECCC-45E2-9792-DB7510B85BFB}" destId="{5053CB2A-EBA4-4087-B821-720F9C0B3940}" srcOrd="2" destOrd="0" parTransId="{5A783CDA-3219-44EA-BB63-B82B815B99EE}" sibTransId="{DE8CC837-B19F-4AAC-974B-EAFEBDF68D2F}"/>
    <dgm:cxn modelId="{CB4751C2-AA36-4E59-B4F4-A25A769EC308}" srcId="{C75327AA-ECCC-45E2-9792-DB7510B85BFB}" destId="{D6242E13-875E-44D4-AD86-0AEBFBA10A8C}" srcOrd="1" destOrd="0" parTransId="{015030E7-735F-48EC-A7EB-0498C871E7B8}" sibTransId="{61C2FA9A-FFAD-402A-B297-8E714EA5D309}"/>
    <dgm:cxn modelId="{F1C81AD2-CE86-4086-A0EC-CA3AEDDA418E}" type="presOf" srcId="{D6242E13-875E-44D4-AD86-0AEBFBA10A8C}" destId="{80E23B45-BD18-4413-8BD2-C597BBA540AE}" srcOrd="0" destOrd="0" presId="urn:microsoft.com/office/officeart/2005/8/layout/vProcess5"/>
    <dgm:cxn modelId="{DF4F52E5-16DC-48A9-92FE-D6CFF66E0C3A}" type="presOf" srcId="{E414D9E0-6EC9-4CE1-A4BD-F85C547D908E}" destId="{7A803644-8AB3-4813-AA09-ACBB1BFD5038}" srcOrd="0" destOrd="0" presId="urn:microsoft.com/office/officeart/2005/8/layout/vProcess5"/>
    <dgm:cxn modelId="{0A07C3E7-19E6-4DCF-A0EF-E815C0F16B01}" type="presOf" srcId="{D6242E13-875E-44D4-AD86-0AEBFBA10A8C}" destId="{5A6DB9CA-2C22-4D7A-948D-57E864EF76BB}" srcOrd="1" destOrd="0" presId="urn:microsoft.com/office/officeart/2005/8/layout/vProcess5"/>
    <dgm:cxn modelId="{4ADB9FF0-0233-4ED6-B4E8-266508A005F3}" srcId="{C75327AA-ECCC-45E2-9792-DB7510B85BFB}" destId="{CD56B34A-17DA-4EB0-B2AD-C3F3B4C73CBF}" srcOrd="0" destOrd="0" parTransId="{5E1E05BC-6A2A-49EA-8B83-9FF9274D58CD}" sibTransId="{E414D9E0-6EC9-4CE1-A4BD-F85C547D908E}"/>
    <dgm:cxn modelId="{FE307BDA-08C0-4177-921C-A9D2AAECB3D9}" type="presParOf" srcId="{E9BA5D57-A262-466C-A1F3-C4B4D41D3683}" destId="{3D5B7FE2-299E-4E86-9C98-BA4B3F9D8AF7}" srcOrd="0" destOrd="0" presId="urn:microsoft.com/office/officeart/2005/8/layout/vProcess5"/>
    <dgm:cxn modelId="{0F476C0D-CA7D-4415-99BF-C349DDCE903F}" type="presParOf" srcId="{E9BA5D57-A262-466C-A1F3-C4B4D41D3683}" destId="{5EC8314F-9B6C-43FE-B0B7-98915909534D}" srcOrd="1" destOrd="0" presId="urn:microsoft.com/office/officeart/2005/8/layout/vProcess5"/>
    <dgm:cxn modelId="{D53B70DA-F7C5-4896-82C2-37B2171D5E3F}" type="presParOf" srcId="{E9BA5D57-A262-466C-A1F3-C4B4D41D3683}" destId="{80E23B45-BD18-4413-8BD2-C597BBA540AE}" srcOrd="2" destOrd="0" presId="urn:microsoft.com/office/officeart/2005/8/layout/vProcess5"/>
    <dgm:cxn modelId="{509778A2-CCAB-4D62-A68F-58938AB59857}" type="presParOf" srcId="{E9BA5D57-A262-466C-A1F3-C4B4D41D3683}" destId="{7CA8AED2-F7B5-418E-8240-F17883EE667D}" srcOrd="3" destOrd="0" presId="urn:microsoft.com/office/officeart/2005/8/layout/vProcess5"/>
    <dgm:cxn modelId="{5645530A-EBA3-4034-9108-B3A8B671D210}" type="presParOf" srcId="{E9BA5D57-A262-466C-A1F3-C4B4D41D3683}" destId="{7A803644-8AB3-4813-AA09-ACBB1BFD5038}" srcOrd="4" destOrd="0" presId="urn:microsoft.com/office/officeart/2005/8/layout/vProcess5"/>
    <dgm:cxn modelId="{1D34477F-73B7-4EE6-9137-BB84DAE73C93}" type="presParOf" srcId="{E9BA5D57-A262-466C-A1F3-C4B4D41D3683}" destId="{CE0FA504-2878-42AD-8090-E62D3367C8D6}" srcOrd="5" destOrd="0" presId="urn:microsoft.com/office/officeart/2005/8/layout/vProcess5"/>
    <dgm:cxn modelId="{62307CC3-FFE9-49E1-A6F0-18816CFE4312}" type="presParOf" srcId="{E9BA5D57-A262-466C-A1F3-C4B4D41D3683}" destId="{FFE226A1-AD76-4EEC-AAF7-68BA250916C3}" srcOrd="6" destOrd="0" presId="urn:microsoft.com/office/officeart/2005/8/layout/vProcess5"/>
    <dgm:cxn modelId="{DB532955-3B47-4E23-8BB3-2046EF7434CD}" type="presParOf" srcId="{E9BA5D57-A262-466C-A1F3-C4B4D41D3683}" destId="{5A6DB9CA-2C22-4D7A-948D-57E864EF76BB}" srcOrd="7" destOrd="0" presId="urn:microsoft.com/office/officeart/2005/8/layout/vProcess5"/>
    <dgm:cxn modelId="{2F0A53E1-9448-4E4D-80C2-1A301A254ABE}" type="presParOf" srcId="{E9BA5D57-A262-466C-A1F3-C4B4D41D3683}" destId="{544B676E-9FDE-4668-860D-11779319654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D49CB749-E152-4EF2-8BC6-C20085E6A481}"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4DCA0A58-A882-4234-84BE-AE2B11B7A614}">
      <dgm:prSet/>
      <dgm:spPr/>
      <dgm:t>
        <a:bodyPr/>
        <a:lstStyle/>
        <a:p>
          <a:r>
            <a:rPr lang="en-US" dirty="0"/>
            <a:t>The system maps the face and creates a faceprint, a unique numerical code for that face. Once the system has stored a faceprint, it can compare it to the thousands or millions of faceprints stored in a database.</a:t>
          </a:r>
        </a:p>
      </dgm:t>
    </dgm:pt>
    <dgm:pt modelId="{EA491349-4D61-456C-8F27-209A6BD24336}" type="parTrans" cxnId="{EE236B89-82AD-4447-9E4E-A71A7C81F8FE}">
      <dgm:prSet/>
      <dgm:spPr/>
      <dgm:t>
        <a:bodyPr/>
        <a:lstStyle/>
        <a:p>
          <a:endParaRPr lang="en-US"/>
        </a:p>
      </dgm:t>
    </dgm:pt>
    <dgm:pt modelId="{AEE33024-6515-4CBB-BC8F-F29D65B1FE21}" type="sibTrans" cxnId="{EE236B89-82AD-4447-9E4E-A71A7C81F8FE}">
      <dgm:prSet/>
      <dgm:spPr/>
      <dgm:t>
        <a:bodyPr/>
        <a:lstStyle/>
        <a:p>
          <a:endParaRPr lang="en-US"/>
        </a:p>
      </dgm:t>
    </dgm:pt>
    <dgm:pt modelId="{F4B07A92-4120-43B3-AD4C-14AF07C78581}">
      <dgm:prSet/>
      <dgm:spPr/>
      <dgm:t>
        <a:bodyPr/>
        <a:lstStyle/>
        <a:p>
          <a:r>
            <a:rPr lang="en-US" dirty="0"/>
            <a:t>Each faceprint is stored as an 84-byte file.</a:t>
          </a:r>
        </a:p>
      </dgm:t>
    </dgm:pt>
    <dgm:pt modelId="{C82E2985-8819-4A7F-BBE5-65E00DF7ACD7}" type="parTrans" cxnId="{D8CB7413-9962-4509-83C3-BC02C7A7D4BC}">
      <dgm:prSet/>
      <dgm:spPr/>
      <dgm:t>
        <a:bodyPr/>
        <a:lstStyle/>
        <a:p>
          <a:endParaRPr lang="en-US"/>
        </a:p>
      </dgm:t>
    </dgm:pt>
    <dgm:pt modelId="{5818D7F9-5C31-4132-9114-C08304D55399}" type="sibTrans" cxnId="{D8CB7413-9962-4509-83C3-BC02C7A7D4BC}">
      <dgm:prSet/>
      <dgm:spPr/>
      <dgm:t>
        <a:bodyPr/>
        <a:lstStyle/>
        <a:p>
          <a:endParaRPr lang="en-US"/>
        </a:p>
      </dgm:t>
    </dgm:pt>
    <dgm:pt modelId="{7C36A859-CF9C-43A7-BF3C-9DA489F342D0}" type="pres">
      <dgm:prSet presAssocID="{D49CB749-E152-4EF2-8BC6-C20085E6A481}" presName="linear" presStyleCnt="0">
        <dgm:presLayoutVars>
          <dgm:animLvl val="lvl"/>
          <dgm:resizeHandles val="exact"/>
        </dgm:presLayoutVars>
      </dgm:prSet>
      <dgm:spPr/>
    </dgm:pt>
    <dgm:pt modelId="{73FDB11D-5A75-46B6-AE75-BD690CD3DC0F}" type="pres">
      <dgm:prSet presAssocID="{4DCA0A58-A882-4234-84BE-AE2B11B7A614}" presName="parentText" presStyleLbl="node1" presStyleIdx="0" presStyleCnt="2">
        <dgm:presLayoutVars>
          <dgm:chMax val="0"/>
          <dgm:bulletEnabled val="1"/>
        </dgm:presLayoutVars>
      </dgm:prSet>
      <dgm:spPr/>
    </dgm:pt>
    <dgm:pt modelId="{8C29FB4E-F432-40BE-A2CA-65A5B8FA5CA0}" type="pres">
      <dgm:prSet presAssocID="{AEE33024-6515-4CBB-BC8F-F29D65B1FE21}" presName="spacer" presStyleCnt="0"/>
      <dgm:spPr/>
    </dgm:pt>
    <dgm:pt modelId="{4CE376FE-1FA5-4934-ACE4-8BC58A130CB7}" type="pres">
      <dgm:prSet presAssocID="{F4B07A92-4120-43B3-AD4C-14AF07C78581}" presName="parentText" presStyleLbl="node1" presStyleIdx="1" presStyleCnt="2">
        <dgm:presLayoutVars>
          <dgm:chMax val="0"/>
          <dgm:bulletEnabled val="1"/>
        </dgm:presLayoutVars>
      </dgm:prSet>
      <dgm:spPr/>
    </dgm:pt>
  </dgm:ptLst>
  <dgm:cxnLst>
    <dgm:cxn modelId="{8BEEFF08-223F-4824-A042-B02AEA7EDDC0}" type="presOf" srcId="{4DCA0A58-A882-4234-84BE-AE2B11B7A614}" destId="{73FDB11D-5A75-46B6-AE75-BD690CD3DC0F}" srcOrd="0" destOrd="0" presId="urn:microsoft.com/office/officeart/2005/8/layout/vList2"/>
    <dgm:cxn modelId="{F0BF7609-AB30-48B6-84F0-AB1DD79AB7FB}" type="presOf" srcId="{D49CB749-E152-4EF2-8BC6-C20085E6A481}" destId="{7C36A859-CF9C-43A7-BF3C-9DA489F342D0}" srcOrd="0" destOrd="0" presId="urn:microsoft.com/office/officeart/2005/8/layout/vList2"/>
    <dgm:cxn modelId="{D8CB7413-9962-4509-83C3-BC02C7A7D4BC}" srcId="{D49CB749-E152-4EF2-8BC6-C20085E6A481}" destId="{F4B07A92-4120-43B3-AD4C-14AF07C78581}" srcOrd="1" destOrd="0" parTransId="{C82E2985-8819-4A7F-BBE5-65E00DF7ACD7}" sibTransId="{5818D7F9-5C31-4132-9114-C08304D55399}"/>
    <dgm:cxn modelId="{85490D30-B775-4157-AE47-DD168183ECB4}" type="presOf" srcId="{F4B07A92-4120-43B3-AD4C-14AF07C78581}" destId="{4CE376FE-1FA5-4934-ACE4-8BC58A130CB7}" srcOrd="0" destOrd="0" presId="urn:microsoft.com/office/officeart/2005/8/layout/vList2"/>
    <dgm:cxn modelId="{EE236B89-82AD-4447-9E4E-A71A7C81F8FE}" srcId="{D49CB749-E152-4EF2-8BC6-C20085E6A481}" destId="{4DCA0A58-A882-4234-84BE-AE2B11B7A614}" srcOrd="0" destOrd="0" parTransId="{EA491349-4D61-456C-8F27-209A6BD24336}" sibTransId="{AEE33024-6515-4CBB-BC8F-F29D65B1FE21}"/>
    <dgm:cxn modelId="{39989376-272C-40FB-B5BF-142A0EB573E1}" type="presParOf" srcId="{7C36A859-CF9C-43A7-BF3C-9DA489F342D0}" destId="{73FDB11D-5A75-46B6-AE75-BD690CD3DC0F}" srcOrd="0" destOrd="0" presId="urn:microsoft.com/office/officeart/2005/8/layout/vList2"/>
    <dgm:cxn modelId="{5FD8D02C-AC2D-4AE2-A699-C1CF05E04DFD}" type="presParOf" srcId="{7C36A859-CF9C-43A7-BF3C-9DA489F342D0}" destId="{8C29FB4E-F432-40BE-A2CA-65A5B8FA5CA0}" srcOrd="1" destOrd="0" presId="urn:microsoft.com/office/officeart/2005/8/layout/vList2"/>
    <dgm:cxn modelId="{C3BD9760-7503-4D32-8D09-496B4E738689}" type="presParOf" srcId="{7C36A859-CF9C-43A7-BF3C-9DA489F342D0}" destId="{4CE376FE-1FA5-4934-ACE4-8BC58A130CB7}"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85F3C61-1488-426F-84B3-A3679777311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7D7A3386-11BE-4DA7-A2CB-C466D5DBE969}">
      <dgm:prSet/>
      <dgm:spPr/>
      <dgm:t>
        <a:bodyPr/>
        <a:lstStyle/>
        <a:p>
          <a:pPr>
            <a:lnSpc>
              <a:spcPct val="100000"/>
            </a:lnSpc>
          </a:pPr>
          <a:r>
            <a:rPr lang="en-US"/>
            <a:t>Convenient</a:t>
          </a:r>
        </a:p>
      </dgm:t>
    </dgm:pt>
    <dgm:pt modelId="{DB0590C6-3329-4D62-8A25-674479FA8093}" type="parTrans" cxnId="{F322D1C0-E52B-407D-8941-7CDA190B268A}">
      <dgm:prSet/>
      <dgm:spPr/>
      <dgm:t>
        <a:bodyPr/>
        <a:lstStyle/>
        <a:p>
          <a:endParaRPr lang="en-US"/>
        </a:p>
      </dgm:t>
    </dgm:pt>
    <dgm:pt modelId="{3197A43D-21ED-41C1-8DC7-7FE834FB56BE}" type="sibTrans" cxnId="{F322D1C0-E52B-407D-8941-7CDA190B268A}">
      <dgm:prSet/>
      <dgm:spPr/>
      <dgm:t>
        <a:bodyPr/>
        <a:lstStyle/>
        <a:p>
          <a:endParaRPr lang="en-US"/>
        </a:p>
      </dgm:t>
    </dgm:pt>
    <dgm:pt modelId="{E16208DC-E69C-4BCB-8182-F8621B736B34}">
      <dgm:prSet/>
      <dgm:spPr/>
      <dgm:t>
        <a:bodyPr/>
        <a:lstStyle/>
        <a:p>
          <a:pPr>
            <a:lnSpc>
              <a:spcPct val="100000"/>
            </a:lnSpc>
          </a:pPr>
          <a:r>
            <a:rPr lang="en-US"/>
            <a:t>social acceptability</a:t>
          </a:r>
        </a:p>
      </dgm:t>
    </dgm:pt>
    <dgm:pt modelId="{2DEA6750-4635-4293-946C-403986E6FD1B}" type="parTrans" cxnId="{55098E9B-0792-45DB-80E8-89475174EC65}">
      <dgm:prSet/>
      <dgm:spPr/>
      <dgm:t>
        <a:bodyPr/>
        <a:lstStyle/>
        <a:p>
          <a:endParaRPr lang="en-US"/>
        </a:p>
      </dgm:t>
    </dgm:pt>
    <dgm:pt modelId="{B1C32F51-1E6C-44F6-ADF6-AED8655ACFB1}" type="sibTrans" cxnId="{55098E9B-0792-45DB-80E8-89475174EC65}">
      <dgm:prSet/>
      <dgm:spPr/>
      <dgm:t>
        <a:bodyPr/>
        <a:lstStyle/>
        <a:p>
          <a:endParaRPr lang="en-US"/>
        </a:p>
      </dgm:t>
    </dgm:pt>
    <dgm:pt modelId="{31CCED70-7CF8-4B78-B1E8-D35A6E2AC06D}">
      <dgm:prSet/>
      <dgm:spPr/>
      <dgm:t>
        <a:bodyPr/>
        <a:lstStyle/>
        <a:p>
          <a:pPr>
            <a:lnSpc>
              <a:spcPct val="100000"/>
            </a:lnSpc>
          </a:pPr>
          <a:r>
            <a:rPr lang="en-US"/>
            <a:t>Easy to use</a:t>
          </a:r>
        </a:p>
      </dgm:t>
    </dgm:pt>
    <dgm:pt modelId="{CB7E549A-E958-4224-B1FF-29A7644CF242}" type="parTrans" cxnId="{59EAA1CA-39F3-400B-B133-0AEBEFB42E51}">
      <dgm:prSet/>
      <dgm:spPr/>
      <dgm:t>
        <a:bodyPr/>
        <a:lstStyle/>
        <a:p>
          <a:endParaRPr lang="en-US"/>
        </a:p>
      </dgm:t>
    </dgm:pt>
    <dgm:pt modelId="{AB880F0B-5ED2-44BD-8F90-2F491E431F54}" type="sibTrans" cxnId="{59EAA1CA-39F3-400B-B133-0AEBEFB42E51}">
      <dgm:prSet/>
      <dgm:spPr/>
      <dgm:t>
        <a:bodyPr/>
        <a:lstStyle/>
        <a:p>
          <a:endParaRPr lang="en-US"/>
        </a:p>
      </dgm:t>
    </dgm:pt>
    <dgm:pt modelId="{7DD03B40-6302-4F61-9115-6DDB67A90F12}">
      <dgm:prSet/>
      <dgm:spPr/>
      <dgm:t>
        <a:bodyPr/>
        <a:lstStyle/>
        <a:p>
          <a:pPr>
            <a:lnSpc>
              <a:spcPct val="100000"/>
            </a:lnSpc>
          </a:pPr>
          <a:r>
            <a:rPr lang="en-US"/>
            <a:t>Inexpensive technique of  identification</a:t>
          </a:r>
        </a:p>
      </dgm:t>
    </dgm:pt>
    <dgm:pt modelId="{7673154C-274F-42E0-8B0A-DF28268D809B}" type="parTrans" cxnId="{3A253B55-A025-4993-96F3-D027DFFAD53E}">
      <dgm:prSet/>
      <dgm:spPr/>
      <dgm:t>
        <a:bodyPr/>
        <a:lstStyle/>
        <a:p>
          <a:endParaRPr lang="en-US"/>
        </a:p>
      </dgm:t>
    </dgm:pt>
    <dgm:pt modelId="{DFEDB7F6-529D-47D3-A184-71AAD74F86BC}" type="sibTrans" cxnId="{3A253B55-A025-4993-96F3-D027DFFAD53E}">
      <dgm:prSet/>
      <dgm:spPr/>
      <dgm:t>
        <a:bodyPr/>
        <a:lstStyle/>
        <a:p>
          <a:endParaRPr lang="en-US"/>
        </a:p>
      </dgm:t>
    </dgm:pt>
    <dgm:pt modelId="{5A4F2619-845F-4ED4-A760-F355821A76C1}" type="pres">
      <dgm:prSet presAssocID="{985F3C61-1488-426F-84B3-A3679777311B}" presName="root" presStyleCnt="0">
        <dgm:presLayoutVars>
          <dgm:dir/>
          <dgm:resizeHandles val="exact"/>
        </dgm:presLayoutVars>
      </dgm:prSet>
      <dgm:spPr/>
    </dgm:pt>
    <dgm:pt modelId="{DE90C936-3428-4A22-98E3-B9C771499C52}" type="pres">
      <dgm:prSet presAssocID="{7D7A3386-11BE-4DA7-A2CB-C466D5DBE969}" presName="compNode" presStyleCnt="0"/>
      <dgm:spPr/>
    </dgm:pt>
    <dgm:pt modelId="{31745821-2B9E-4B6E-A512-E9BF0D7B04B3}" type="pres">
      <dgm:prSet presAssocID="{7D7A3386-11BE-4DA7-A2CB-C466D5DBE969}" presName="bgRect" presStyleLbl="bgShp" presStyleIdx="0" presStyleCnt="4"/>
      <dgm:spPr/>
    </dgm:pt>
    <dgm:pt modelId="{5B84E3BC-E1DE-4C9E-B26B-9F3EEB882784}" type="pres">
      <dgm:prSet presAssocID="{7D7A3386-11BE-4DA7-A2CB-C466D5DBE96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mart Phone"/>
        </a:ext>
      </dgm:extLst>
    </dgm:pt>
    <dgm:pt modelId="{7202782B-AD59-4DE9-AD77-6288EF355A26}" type="pres">
      <dgm:prSet presAssocID="{7D7A3386-11BE-4DA7-A2CB-C466D5DBE969}" presName="spaceRect" presStyleCnt="0"/>
      <dgm:spPr/>
    </dgm:pt>
    <dgm:pt modelId="{1DC683CF-7506-4AB9-9B25-24267A391451}" type="pres">
      <dgm:prSet presAssocID="{7D7A3386-11BE-4DA7-A2CB-C466D5DBE969}" presName="parTx" presStyleLbl="revTx" presStyleIdx="0" presStyleCnt="4">
        <dgm:presLayoutVars>
          <dgm:chMax val="0"/>
          <dgm:chPref val="0"/>
        </dgm:presLayoutVars>
      </dgm:prSet>
      <dgm:spPr/>
    </dgm:pt>
    <dgm:pt modelId="{31F602B2-A3EA-4A68-A008-6ABD8B0875EC}" type="pres">
      <dgm:prSet presAssocID="{3197A43D-21ED-41C1-8DC7-7FE834FB56BE}" presName="sibTrans" presStyleCnt="0"/>
      <dgm:spPr/>
    </dgm:pt>
    <dgm:pt modelId="{793C2854-56D3-4123-AC14-2C664F9CC633}" type="pres">
      <dgm:prSet presAssocID="{E16208DC-E69C-4BCB-8182-F8621B736B34}" presName="compNode" presStyleCnt="0"/>
      <dgm:spPr/>
    </dgm:pt>
    <dgm:pt modelId="{ADC0428B-FE1E-4013-947E-4E0DD86EE40D}" type="pres">
      <dgm:prSet presAssocID="{E16208DC-E69C-4BCB-8182-F8621B736B34}" presName="bgRect" presStyleLbl="bgShp" presStyleIdx="1" presStyleCnt="4"/>
      <dgm:spPr/>
    </dgm:pt>
    <dgm:pt modelId="{AD371168-C130-4314-BC21-106A820BAAD3}" type="pres">
      <dgm:prSet presAssocID="{E16208DC-E69C-4BCB-8182-F8621B736B3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a:ext>
      </dgm:extLst>
    </dgm:pt>
    <dgm:pt modelId="{E83D88E0-53CB-4668-91F2-4C4D7543C7B6}" type="pres">
      <dgm:prSet presAssocID="{E16208DC-E69C-4BCB-8182-F8621B736B34}" presName="spaceRect" presStyleCnt="0"/>
      <dgm:spPr/>
    </dgm:pt>
    <dgm:pt modelId="{E8D1221D-864A-47E4-B212-C153D8F5E258}" type="pres">
      <dgm:prSet presAssocID="{E16208DC-E69C-4BCB-8182-F8621B736B34}" presName="parTx" presStyleLbl="revTx" presStyleIdx="1" presStyleCnt="4">
        <dgm:presLayoutVars>
          <dgm:chMax val="0"/>
          <dgm:chPref val="0"/>
        </dgm:presLayoutVars>
      </dgm:prSet>
      <dgm:spPr/>
    </dgm:pt>
    <dgm:pt modelId="{199D1B4B-88B4-4A5F-A718-EDB4F5B3876D}" type="pres">
      <dgm:prSet presAssocID="{B1C32F51-1E6C-44F6-ADF6-AED8655ACFB1}" presName="sibTrans" presStyleCnt="0"/>
      <dgm:spPr/>
    </dgm:pt>
    <dgm:pt modelId="{F2EA5657-5D22-43A6-9125-C54E44815138}" type="pres">
      <dgm:prSet presAssocID="{31CCED70-7CF8-4B78-B1E8-D35A6E2AC06D}" presName="compNode" presStyleCnt="0"/>
      <dgm:spPr/>
    </dgm:pt>
    <dgm:pt modelId="{82A4C9F9-D9F0-43B0-A8FE-AB4FF3B611D0}" type="pres">
      <dgm:prSet presAssocID="{31CCED70-7CF8-4B78-B1E8-D35A6E2AC06D}" presName="bgRect" presStyleLbl="bgShp" presStyleIdx="2" presStyleCnt="4"/>
      <dgm:spPr/>
    </dgm:pt>
    <dgm:pt modelId="{E4C447B8-4033-4D1B-8654-75F21CAC80FF}" type="pres">
      <dgm:prSet presAssocID="{31CCED70-7CF8-4B78-B1E8-D35A6E2AC06D}"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aptop"/>
        </a:ext>
      </dgm:extLst>
    </dgm:pt>
    <dgm:pt modelId="{839FC2E7-EB06-42F1-B01D-7658D164AB2C}" type="pres">
      <dgm:prSet presAssocID="{31CCED70-7CF8-4B78-B1E8-D35A6E2AC06D}" presName="spaceRect" presStyleCnt="0"/>
      <dgm:spPr/>
    </dgm:pt>
    <dgm:pt modelId="{61EC14BD-80C0-41E2-B791-337AFB50F9E3}" type="pres">
      <dgm:prSet presAssocID="{31CCED70-7CF8-4B78-B1E8-D35A6E2AC06D}" presName="parTx" presStyleLbl="revTx" presStyleIdx="2" presStyleCnt="4">
        <dgm:presLayoutVars>
          <dgm:chMax val="0"/>
          <dgm:chPref val="0"/>
        </dgm:presLayoutVars>
      </dgm:prSet>
      <dgm:spPr/>
    </dgm:pt>
    <dgm:pt modelId="{1BDBA123-5187-4F8E-90BC-6EBE151F7E4F}" type="pres">
      <dgm:prSet presAssocID="{AB880F0B-5ED2-44BD-8F90-2F491E431F54}" presName="sibTrans" presStyleCnt="0"/>
      <dgm:spPr/>
    </dgm:pt>
    <dgm:pt modelId="{2882AC3F-ECD5-495B-A8BE-B77928DE9BA2}" type="pres">
      <dgm:prSet presAssocID="{7DD03B40-6302-4F61-9115-6DDB67A90F12}" presName="compNode" presStyleCnt="0"/>
      <dgm:spPr/>
    </dgm:pt>
    <dgm:pt modelId="{6D10C32C-86B7-4048-A72C-F9FF61C23ACD}" type="pres">
      <dgm:prSet presAssocID="{7DD03B40-6302-4F61-9115-6DDB67A90F12}" presName="bgRect" presStyleLbl="bgShp" presStyleIdx="3" presStyleCnt="4"/>
      <dgm:spPr/>
    </dgm:pt>
    <dgm:pt modelId="{10D98302-E7EE-49A5-9449-E798DBB3375A}" type="pres">
      <dgm:prSet presAssocID="{7DD03B40-6302-4F61-9115-6DDB67A90F1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icroscope"/>
        </a:ext>
      </dgm:extLst>
    </dgm:pt>
    <dgm:pt modelId="{36D95377-19CC-447A-AF3B-8F5A58385E08}" type="pres">
      <dgm:prSet presAssocID="{7DD03B40-6302-4F61-9115-6DDB67A90F12}" presName="spaceRect" presStyleCnt="0"/>
      <dgm:spPr/>
    </dgm:pt>
    <dgm:pt modelId="{68FC1F69-A3C6-45F7-A741-4E895FC439C1}" type="pres">
      <dgm:prSet presAssocID="{7DD03B40-6302-4F61-9115-6DDB67A90F12}" presName="parTx" presStyleLbl="revTx" presStyleIdx="3" presStyleCnt="4">
        <dgm:presLayoutVars>
          <dgm:chMax val="0"/>
          <dgm:chPref val="0"/>
        </dgm:presLayoutVars>
      </dgm:prSet>
      <dgm:spPr/>
    </dgm:pt>
  </dgm:ptLst>
  <dgm:cxnLst>
    <dgm:cxn modelId="{EC125915-FAC4-4932-B5AF-75E4365C9EEE}" type="presOf" srcId="{985F3C61-1488-426F-84B3-A3679777311B}" destId="{5A4F2619-845F-4ED4-A760-F355821A76C1}" srcOrd="0" destOrd="0" presId="urn:microsoft.com/office/officeart/2018/2/layout/IconVerticalSolidList"/>
    <dgm:cxn modelId="{DD98A321-8326-4625-B533-BC5D14F770FC}" type="presOf" srcId="{31CCED70-7CF8-4B78-B1E8-D35A6E2AC06D}" destId="{61EC14BD-80C0-41E2-B791-337AFB50F9E3}" srcOrd="0" destOrd="0" presId="urn:microsoft.com/office/officeart/2018/2/layout/IconVerticalSolidList"/>
    <dgm:cxn modelId="{CEB0A541-A877-4E37-A5F8-D89A4F05CE5A}" type="presOf" srcId="{E16208DC-E69C-4BCB-8182-F8621B736B34}" destId="{E8D1221D-864A-47E4-B212-C153D8F5E258}" srcOrd="0" destOrd="0" presId="urn:microsoft.com/office/officeart/2018/2/layout/IconVerticalSolidList"/>
    <dgm:cxn modelId="{184B0354-3AD1-4157-BDD5-E6D5F9E7B20A}" type="presOf" srcId="{7DD03B40-6302-4F61-9115-6DDB67A90F12}" destId="{68FC1F69-A3C6-45F7-A741-4E895FC439C1}" srcOrd="0" destOrd="0" presId="urn:microsoft.com/office/officeart/2018/2/layout/IconVerticalSolidList"/>
    <dgm:cxn modelId="{3A253B55-A025-4993-96F3-D027DFFAD53E}" srcId="{985F3C61-1488-426F-84B3-A3679777311B}" destId="{7DD03B40-6302-4F61-9115-6DDB67A90F12}" srcOrd="3" destOrd="0" parTransId="{7673154C-274F-42E0-8B0A-DF28268D809B}" sibTransId="{DFEDB7F6-529D-47D3-A184-71AAD74F86BC}"/>
    <dgm:cxn modelId="{CBB0E37E-C5D5-4465-9B03-95910179B11C}" type="presOf" srcId="{7D7A3386-11BE-4DA7-A2CB-C466D5DBE969}" destId="{1DC683CF-7506-4AB9-9B25-24267A391451}" srcOrd="0" destOrd="0" presId="urn:microsoft.com/office/officeart/2018/2/layout/IconVerticalSolidList"/>
    <dgm:cxn modelId="{55098E9B-0792-45DB-80E8-89475174EC65}" srcId="{985F3C61-1488-426F-84B3-A3679777311B}" destId="{E16208DC-E69C-4BCB-8182-F8621B736B34}" srcOrd="1" destOrd="0" parTransId="{2DEA6750-4635-4293-946C-403986E6FD1B}" sibTransId="{B1C32F51-1E6C-44F6-ADF6-AED8655ACFB1}"/>
    <dgm:cxn modelId="{F322D1C0-E52B-407D-8941-7CDA190B268A}" srcId="{985F3C61-1488-426F-84B3-A3679777311B}" destId="{7D7A3386-11BE-4DA7-A2CB-C466D5DBE969}" srcOrd="0" destOrd="0" parTransId="{DB0590C6-3329-4D62-8A25-674479FA8093}" sibTransId="{3197A43D-21ED-41C1-8DC7-7FE834FB56BE}"/>
    <dgm:cxn modelId="{59EAA1CA-39F3-400B-B133-0AEBEFB42E51}" srcId="{985F3C61-1488-426F-84B3-A3679777311B}" destId="{31CCED70-7CF8-4B78-B1E8-D35A6E2AC06D}" srcOrd="2" destOrd="0" parTransId="{CB7E549A-E958-4224-B1FF-29A7644CF242}" sibTransId="{AB880F0B-5ED2-44BD-8F90-2F491E431F54}"/>
    <dgm:cxn modelId="{3658F555-DECF-4FBF-B1C2-0607DE8CD559}" type="presParOf" srcId="{5A4F2619-845F-4ED4-A760-F355821A76C1}" destId="{DE90C936-3428-4A22-98E3-B9C771499C52}" srcOrd="0" destOrd="0" presId="urn:microsoft.com/office/officeart/2018/2/layout/IconVerticalSolidList"/>
    <dgm:cxn modelId="{62EFD7D5-0B12-433B-9B97-38D67C40E453}" type="presParOf" srcId="{DE90C936-3428-4A22-98E3-B9C771499C52}" destId="{31745821-2B9E-4B6E-A512-E9BF0D7B04B3}" srcOrd="0" destOrd="0" presId="urn:microsoft.com/office/officeart/2018/2/layout/IconVerticalSolidList"/>
    <dgm:cxn modelId="{98B1EEF6-0B49-4EB9-AA4F-A41555356BBD}" type="presParOf" srcId="{DE90C936-3428-4A22-98E3-B9C771499C52}" destId="{5B84E3BC-E1DE-4C9E-B26B-9F3EEB882784}" srcOrd="1" destOrd="0" presId="urn:microsoft.com/office/officeart/2018/2/layout/IconVerticalSolidList"/>
    <dgm:cxn modelId="{B4201566-EAA7-4DB5-85AD-60E64AF4B97E}" type="presParOf" srcId="{DE90C936-3428-4A22-98E3-B9C771499C52}" destId="{7202782B-AD59-4DE9-AD77-6288EF355A26}" srcOrd="2" destOrd="0" presId="urn:microsoft.com/office/officeart/2018/2/layout/IconVerticalSolidList"/>
    <dgm:cxn modelId="{93A90E06-6C27-43FA-A23E-A7815E0A51E6}" type="presParOf" srcId="{DE90C936-3428-4A22-98E3-B9C771499C52}" destId="{1DC683CF-7506-4AB9-9B25-24267A391451}" srcOrd="3" destOrd="0" presId="urn:microsoft.com/office/officeart/2018/2/layout/IconVerticalSolidList"/>
    <dgm:cxn modelId="{650BDFBB-E970-48B1-8484-997E652DCFD7}" type="presParOf" srcId="{5A4F2619-845F-4ED4-A760-F355821A76C1}" destId="{31F602B2-A3EA-4A68-A008-6ABD8B0875EC}" srcOrd="1" destOrd="0" presId="urn:microsoft.com/office/officeart/2018/2/layout/IconVerticalSolidList"/>
    <dgm:cxn modelId="{05CDD74A-F85A-4ABC-9A31-515752A75508}" type="presParOf" srcId="{5A4F2619-845F-4ED4-A760-F355821A76C1}" destId="{793C2854-56D3-4123-AC14-2C664F9CC633}" srcOrd="2" destOrd="0" presId="urn:microsoft.com/office/officeart/2018/2/layout/IconVerticalSolidList"/>
    <dgm:cxn modelId="{B312C353-03DD-498D-9A9D-7769C37914CA}" type="presParOf" srcId="{793C2854-56D3-4123-AC14-2C664F9CC633}" destId="{ADC0428B-FE1E-4013-947E-4E0DD86EE40D}" srcOrd="0" destOrd="0" presId="urn:microsoft.com/office/officeart/2018/2/layout/IconVerticalSolidList"/>
    <dgm:cxn modelId="{DAA26968-4801-4D9C-8384-0AAB95773BCD}" type="presParOf" srcId="{793C2854-56D3-4123-AC14-2C664F9CC633}" destId="{AD371168-C130-4314-BC21-106A820BAAD3}" srcOrd="1" destOrd="0" presId="urn:microsoft.com/office/officeart/2018/2/layout/IconVerticalSolidList"/>
    <dgm:cxn modelId="{72C0C718-D199-4191-A534-8DF35708E65B}" type="presParOf" srcId="{793C2854-56D3-4123-AC14-2C664F9CC633}" destId="{E83D88E0-53CB-4668-91F2-4C4D7543C7B6}" srcOrd="2" destOrd="0" presId="urn:microsoft.com/office/officeart/2018/2/layout/IconVerticalSolidList"/>
    <dgm:cxn modelId="{151979B0-8528-42DF-8BD8-266BD3E3D389}" type="presParOf" srcId="{793C2854-56D3-4123-AC14-2C664F9CC633}" destId="{E8D1221D-864A-47E4-B212-C153D8F5E258}" srcOrd="3" destOrd="0" presId="urn:microsoft.com/office/officeart/2018/2/layout/IconVerticalSolidList"/>
    <dgm:cxn modelId="{43A58DA3-BBB1-4778-9170-33B978D2421E}" type="presParOf" srcId="{5A4F2619-845F-4ED4-A760-F355821A76C1}" destId="{199D1B4B-88B4-4A5F-A718-EDB4F5B3876D}" srcOrd="3" destOrd="0" presId="urn:microsoft.com/office/officeart/2018/2/layout/IconVerticalSolidList"/>
    <dgm:cxn modelId="{CF8CF5EA-2EFD-490C-B3D6-6527CAFC23C9}" type="presParOf" srcId="{5A4F2619-845F-4ED4-A760-F355821A76C1}" destId="{F2EA5657-5D22-43A6-9125-C54E44815138}" srcOrd="4" destOrd="0" presId="urn:microsoft.com/office/officeart/2018/2/layout/IconVerticalSolidList"/>
    <dgm:cxn modelId="{10B8E361-B1BE-45CB-9417-B98612B9FE04}" type="presParOf" srcId="{F2EA5657-5D22-43A6-9125-C54E44815138}" destId="{82A4C9F9-D9F0-43B0-A8FE-AB4FF3B611D0}" srcOrd="0" destOrd="0" presId="urn:microsoft.com/office/officeart/2018/2/layout/IconVerticalSolidList"/>
    <dgm:cxn modelId="{EDD58E7A-9FAB-41BC-93B1-F5CD7C632673}" type="presParOf" srcId="{F2EA5657-5D22-43A6-9125-C54E44815138}" destId="{E4C447B8-4033-4D1B-8654-75F21CAC80FF}" srcOrd="1" destOrd="0" presId="urn:microsoft.com/office/officeart/2018/2/layout/IconVerticalSolidList"/>
    <dgm:cxn modelId="{4E8ACC07-FF64-4693-B8FB-B2493DD0584C}" type="presParOf" srcId="{F2EA5657-5D22-43A6-9125-C54E44815138}" destId="{839FC2E7-EB06-42F1-B01D-7658D164AB2C}" srcOrd="2" destOrd="0" presId="urn:microsoft.com/office/officeart/2018/2/layout/IconVerticalSolidList"/>
    <dgm:cxn modelId="{199C0D0F-EDAE-4D43-9BA4-31398B566A94}" type="presParOf" srcId="{F2EA5657-5D22-43A6-9125-C54E44815138}" destId="{61EC14BD-80C0-41E2-B791-337AFB50F9E3}" srcOrd="3" destOrd="0" presId="urn:microsoft.com/office/officeart/2018/2/layout/IconVerticalSolidList"/>
    <dgm:cxn modelId="{7E2337C2-925D-46FE-9F75-236EFFAC57DC}" type="presParOf" srcId="{5A4F2619-845F-4ED4-A760-F355821A76C1}" destId="{1BDBA123-5187-4F8E-90BC-6EBE151F7E4F}" srcOrd="5" destOrd="0" presId="urn:microsoft.com/office/officeart/2018/2/layout/IconVerticalSolidList"/>
    <dgm:cxn modelId="{89CBDB1C-0EF6-445E-85F6-41FC17479FA3}" type="presParOf" srcId="{5A4F2619-845F-4ED4-A760-F355821A76C1}" destId="{2882AC3F-ECD5-495B-A8BE-B77928DE9BA2}" srcOrd="6" destOrd="0" presId="urn:microsoft.com/office/officeart/2018/2/layout/IconVerticalSolidList"/>
    <dgm:cxn modelId="{FAC72647-4F85-4B86-9879-A89015CF939F}" type="presParOf" srcId="{2882AC3F-ECD5-495B-A8BE-B77928DE9BA2}" destId="{6D10C32C-86B7-4048-A72C-F9FF61C23ACD}" srcOrd="0" destOrd="0" presId="urn:microsoft.com/office/officeart/2018/2/layout/IconVerticalSolidList"/>
    <dgm:cxn modelId="{0EB3CD4C-BB18-4718-82D1-2D117DC91EB7}" type="presParOf" srcId="{2882AC3F-ECD5-495B-A8BE-B77928DE9BA2}" destId="{10D98302-E7EE-49A5-9449-E798DBB3375A}" srcOrd="1" destOrd="0" presId="urn:microsoft.com/office/officeart/2018/2/layout/IconVerticalSolidList"/>
    <dgm:cxn modelId="{F6BA1835-B821-4960-ABB4-3E218E8C2F45}" type="presParOf" srcId="{2882AC3F-ECD5-495B-A8BE-B77928DE9BA2}" destId="{36D95377-19CC-447A-AF3B-8F5A58385E08}" srcOrd="2" destOrd="0" presId="urn:microsoft.com/office/officeart/2018/2/layout/IconVerticalSolidList"/>
    <dgm:cxn modelId="{ADA2108D-ECFD-4F87-ADB2-53EBA59E20A4}" type="presParOf" srcId="{2882AC3F-ECD5-495B-A8BE-B77928DE9BA2}" destId="{68FC1F69-A3C6-45F7-A741-4E895FC439C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58C75E06-3FC5-4624-B2F6-B04AB9D23CA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C791FA4-E0B7-4883-AC6C-58D369F113F5}">
      <dgm:prSet/>
      <dgm:spPr/>
      <dgm:t>
        <a:bodyPr/>
        <a:lstStyle/>
        <a:p>
          <a:r>
            <a:rPr lang="en-US" dirty="0"/>
            <a:t>Replacement of PIN, physical tokens</a:t>
          </a:r>
        </a:p>
      </dgm:t>
    </dgm:pt>
    <dgm:pt modelId="{069CB67E-F1B3-408E-BDE5-1EA6459FF28E}" type="parTrans" cxnId="{5B66A147-4F11-407E-BA32-3D9EA35A61FE}">
      <dgm:prSet/>
      <dgm:spPr/>
      <dgm:t>
        <a:bodyPr/>
        <a:lstStyle/>
        <a:p>
          <a:endParaRPr lang="en-US"/>
        </a:p>
      </dgm:t>
    </dgm:pt>
    <dgm:pt modelId="{D791981D-F437-4820-A0B0-179D665C8619}" type="sibTrans" cxnId="{5B66A147-4F11-407E-BA32-3D9EA35A61FE}">
      <dgm:prSet/>
      <dgm:spPr/>
      <dgm:t>
        <a:bodyPr/>
        <a:lstStyle/>
        <a:p>
          <a:endParaRPr lang="en-US"/>
        </a:p>
      </dgm:t>
    </dgm:pt>
    <dgm:pt modelId="{BA3807E1-95A6-47DD-9E2E-BBDA56286E28}">
      <dgm:prSet/>
      <dgm:spPr/>
      <dgm:t>
        <a:bodyPr/>
        <a:lstStyle/>
        <a:p>
          <a:r>
            <a:rPr lang="en-US" dirty="0"/>
            <a:t>No need of human assistance for identification</a:t>
          </a:r>
        </a:p>
      </dgm:t>
    </dgm:pt>
    <dgm:pt modelId="{43DF25F2-3E80-4CEC-B4D8-8422F94C85F3}" type="parTrans" cxnId="{1A5B9967-2355-4791-B293-04511733C9F8}">
      <dgm:prSet/>
      <dgm:spPr/>
      <dgm:t>
        <a:bodyPr/>
        <a:lstStyle/>
        <a:p>
          <a:endParaRPr lang="en-US"/>
        </a:p>
      </dgm:t>
    </dgm:pt>
    <dgm:pt modelId="{105441A0-93C2-488D-8DE8-8FB4D40C423B}" type="sibTrans" cxnId="{1A5B9967-2355-4791-B293-04511733C9F8}">
      <dgm:prSet/>
      <dgm:spPr/>
      <dgm:t>
        <a:bodyPr/>
        <a:lstStyle/>
        <a:p>
          <a:endParaRPr lang="en-US"/>
        </a:p>
      </dgm:t>
    </dgm:pt>
    <dgm:pt modelId="{55B810A0-2D0D-4CBB-954E-F0699E629D52}">
      <dgm:prSet/>
      <dgm:spPr/>
      <dgm:t>
        <a:bodyPr/>
        <a:lstStyle/>
        <a:p>
          <a:r>
            <a:rPr lang="en-US" dirty="0"/>
            <a:t>Prison visitor systems</a:t>
          </a:r>
        </a:p>
      </dgm:t>
    </dgm:pt>
    <dgm:pt modelId="{CD064103-7A8C-4EAD-B997-DE935FFE51AB}" type="parTrans" cxnId="{9E53E24C-72C7-4A8B-AADC-9DA73625041A}">
      <dgm:prSet/>
      <dgm:spPr/>
      <dgm:t>
        <a:bodyPr/>
        <a:lstStyle/>
        <a:p>
          <a:endParaRPr lang="en-US"/>
        </a:p>
      </dgm:t>
    </dgm:pt>
    <dgm:pt modelId="{489DA2E7-EA9E-411D-8011-C1D4021784E7}" type="sibTrans" cxnId="{9E53E24C-72C7-4A8B-AADC-9DA73625041A}">
      <dgm:prSet/>
      <dgm:spPr/>
      <dgm:t>
        <a:bodyPr/>
        <a:lstStyle/>
        <a:p>
          <a:endParaRPr lang="en-US"/>
        </a:p>
      </dgm:t>
    </dgm:pt>
    <dgm:pt modelId="{55A8D9C9-130C-4177-86DD-33B677F08365}">
      <dgm:prSet/>
      <dgm:spPr/>
      <dgm:t>
        <a:bodyPr/>
        <a:lstStyle/>
        <a:p>
          <a:r>
            <a:rPr lang="en-US" dirty="0"/>
            <a:t>Border control</a:t>
          </a:r>
        </a:p>
      </dgm:t>
    </dgm:pt>
    <dgm:pt modelId="{DCA32990-5917-4F19-8D56-705F9893A28A}" type="parTrans" cxnId="{EAA63BFA-D5A6-4065-8D71-46592A067DD6}">
      <dgm:prSet/>
      <dgm:spPr/>
      <dgm:t>
        <a:bodyPr/>
        <a:lstStyle/>
        <a:p>
          <a:endParaRPr lang="en-US"/>
        </a:p>
      </dgm:t>
    </dgm:pt>
    <dgm:pt modelId="{8DDD68E8-7254-4ACC-AEAE-B186F2B660A8}" type="sibTrans" cxnId="{EAA63BFA-D5A6-4065-8D71-46592A067DD6}">
      <dgm:prSet/>
      <dgm:spPr/>
      <dgm:t>
        <a:bodyPr/>
        <a:lstStyle/>
        <a:p>
          <a:endParaRPr lang="en-US"/>
        </a:p>
      </dgm:t>
    </dgm:pt>
    <dgm:pt modelId="{3E7DC2AE-734F-4AB8-A674-6C7BA0CE4DAE}">
      <dgm:prSet/>
      <dgm:spPr/>
      <dgm:t>
        <a:bodyPr/>
        <a:lstStyle/>
        <a:p>
          <a:r>
            <a:rPr lang="en-US" dirty="0"/>
            <a:t>Voting system</a:t>
          </a:r>
        </a:p>
      </dgm:t>
    </dgm:pt>
    <dgm:pt modelId="{104E6F1D-1D95-4CC4-AFC2-B827A6741F7A}" type="parTrans" cxnId="{83F766E0-7367-4F21-9490-3BA946EE2AB6}">
      <dgm:prSet/>
      <dgm:spPr/>
      <dgm:t>
        <a:bodyPr/>
        <a:lstStyle/>
        <a:p>
          <a:endParaRPr lang="en-US"/>
        </a:p>
      </dgm:t>
    </dgm:pt>
    <dgm:pt modelId="{EA2678D8-33AE-43A5-A451-DF5D51FAA7BB}" type="sibTrans" cxnId="{83F766E0-7367-4F21-9490-3BA946EE2AB6}">
      <dgm:prSet/>
      <dgm:spPr/>
      <dgm:t>
        <a:bodyPr/>
        <a:lstStyle/>
        <a:p>
          <a:endParaRPr lang="en-US"/>
        </a:p>
      </dgm:t>
    </dgm:pt>
    <dgm:pt modelId="{9E44B4EA-2A8A-4210-890E-E91079AA62D0}">
      <dgm:prSet/>
      <dgm:spPr/>
      <dgm:t>
        <a:bodyPr/>
        <a:lstStyle/>
        <a:p>
          <a:r>
            <a:rPr lang="en-US" dirty="0"/>
            <a:t>Computer security</a:t>
          </a:r>
        </a:p>
      </dgm:t>
    </dgm:pt>
    <dgm:pt modelId="{EBECB8BB-1BB0-40DD-AA1C-A37179CB9E7F}" type="parTrans" cxnId="{407E7D2A-4D8E-41C2-9284-EAD8E1FF755D}">
      <dgm:prSet/>
      <dgm:spPr/>
      <dgm:t>
        <a:bodyPr/>
        <a:lstStyle/>
        <a:p>
          <a:endParaRPr lang="en-US"/>
        </a:p>
      </dgm:t>
    </dgm:pt>
    <dgm:pt modelId="{B907DAF9-61F3-45F0-A410-50C9BC05B0C2}" type="sibTrans" cxnId="{407E7D2A-4D8E-41C2-9284-EAD8E1FF755D}">
      <dgm:prSet/>
      <dgm:spPr/>
      <dgm:t>
        <a:bodyPr/>
        <a:lstStyle/>
        <a:p>
          <a:endParaRPr lang="en-US"/>
        </a:p>
      </dgm:t>
    </dgm:pt>
    <dgm:pt modelId="{1B5D4F68-85C3-48DA-8476-EA6A5ABC5B2C}">
      <dgm:prSet/>
      <dgm:spPr/>
      <dgm:t>
        <a:bodyPr/>
        <a:lstStyle/>
        <a:p>
          <a:r>
            <a:rPr lang="en-US" dirty="0"/>
            <a:t>Banking using ATM</a:t>
          </a:r>
        </a:p>
      </dgm:t>
    </dgm:pt>
    <dgm:pt modelId="{F46B1816-1832-4FDD-8834-5001D586BB7C}" type="parTrans" cxnId="{4A309440-CBD3-4202-9C93-53A8EC7887F1}">
      <dgm:prSet/>
      <dgm:spPr/>
      <dgm:t>
        <a:bodyPr/>
        <a:lstStyle/>
        <a:p>
          <a:endParaRPr lang="en-US"/>
        </a:p>
      </dgm:t>
    </dgm:pt>
    <dgm:pt modelId="{D62EF62D-75DC-4E92-ADBC-D4DD048C2DC8}" type="sibTrans" cxnId="{4A309440-CBD3-4202-9C93-53A8EC7887F1}">
      <dgm:prSet/>
      <dgm:spPr/>
      <dgm:t>
        <a:bodyPr/>
        <a:lstStyle/>
        <a:p>
          <a:endParaRPr lang="en-US"/>
        </a:p>
      </dgm:t>
    </dgm:pt>
    <dgm:pt modelId="{3D8379C2-DC4D-4A22-AF5B-69083DCE3EE8}">
      <dgm:prSet/>
      <dgm:spPr/>
      <dgm:t>
        <a:bodyPr/>
        <a:lstStyle/>
        <a:p>
          <a:r>
            <a:rPr lang="en-US" dirty="0"/>
            <a:t>Physical access  control of buildings ,areas etc.</a:t>
          </a:r>
        </a:p>
      </dgm:t>
    </dgm:pt>
    <dgm:pt modelId="{FEA36A4E-DB00-438E-B6DE-F4D21A760461}" type="parTrans" cxnId="{910DFE34-72F2-4253-8463-D69737FDD497}">
      <dgm:prSet/>
      <dgm:spPr/>
      <dgm:t>
        <a:bodyPr/>
        <a:lstStyle/>
        <a:p>
          <a:endParaRPr lang="en-US"/>
        </a:p>
      </dgm:t>
    </dgm:pt>
    <dgm:pt modelId="{55AFAA06-D7A0-436B-93DF-C3A6A1DFE97E}" type="sibTrans" cxnId="{910DFE34-72F2-4253-8463-D69737FDD497}">
      <dgm:prSet/>
      <dgm:spPr/>
      <dgm:t>
        <a:bodyPr/>
        <a:lstStyle/>
        <a:p>
          <a:endParaRPr lang="en-US"/>
        </a:p>
      </dgm:t>
    </dgm:pt>
    <dgm:pt modelId="{756B8185-797B-47E0-9AB1-C9CD34CC189E}" type="pres">
      <dgm:prSet presAssocID="{58C75E06-3FC5-4624-B2F6-B04AB9D23CA8}" presName="linear" presStyleCnt="0">
        <dgm:presLayoutVars>
          <dgm:animLvl val="lvl"/>
          <dgm:resizeHandles val="exact"/>
        </dgm:presLayoutVars>
      </dgm:prSet>
      <dgm:spPr/>
    </dgm:pt>
    <dgm:pt modelId="{CBC20AD2-4E01-44CB-B484-E3E133301AC2}" type="pres">
      <dgm:prSet presAssocID="{FC791FA4-E0B7-4883-AC6C-58D369F113F5}" presName="parentText" presStyleLbl="node1" presStyleIdx="0" presStyleCnt="8">
        <dgm:presLayoutVars>
          <dgm:chMax val="0"/>
          <dgm:bulletEnabled val="1"/>
        </dgm:presLayoutVars>
      </dgm:prSet>
      <dgm:spPr/>
    </dgm:pt>
    <dgm:pt modelId="{E56E75D6-7B88-4D19-AD49-3A326D92BFF3}" type="pres">
      <dgm:prSet presAssocID="{D791981D-F437-4820-A0B0-179D665C8619}" presName="spacer" presStyleCnt="0"/>
      <dgm:spPr/>
    </dgm:pt>
    <dgm:pt modelId="{161EB1DC-2582-4C67-B86F-E59B2261A028}" type="pres">
      <dgm:prSet presAssocID="{BA3807E1-95A6-47DD-9E2E-BBDA56286E28}" presName="parentText" presStyleLbl="node1" presStyleIdx="1" presStyleCnt="8">
        <dgm:presLayoutVars>
          <dgm:chMax val="0"/>
          <dgm:bulletEnabled val="1"/>
        </dgm:presLayoutVars>
      </dgm:prSet>
      <dgm:spPr/>
    </dgm:pt>
    <dgm:pt modelId="{93C50477-AF90-4E27-BC2B-F68652BCAC26}" type="pres">
      <dgm:prSet presAssocID="{105441A0-93C2-488D-8DE8-8FB4D40C423B}" presName="spacer" presStyleCnt="0"/>
      <dgm:spPr/>
    </dgm:pt>
    <dgm:pt modelId="{3FFD0104-32F4-47A2-A7EE-5CA6E8C056E0}" type="pres">
      <dgm:prSet presAssocID="{55B810A0-2D0D-4CBB-954E-F0699E629D52}" presName="parentText" presStyleLbl="node1" presStyleIdx="2" presStyleCnt="8">
        <dgm:presLayoutVars>
          <dgm:chMax val="0"/>
          <dgm:bulletEnabled val="1"/>
        </dgm:presLayoutVars>
      </dgm:prSet>
      <dgm:spPr/>
    </dgm:pt>
    <dgm:pt modelId="{D1BD9523-026B-4D18-8A6C-EB2B4E83060E}" type="pres">
      <dgm:prSet presAssocID="{489DA2E7-EA9E-411D-8011-C1D4021784E7}" presName="spacer" presStyleCnt="0"/>
      <dgm:spPr/>
    </dgm:pt>
    <dgm:pt modelId="{F89339C8-8AEB-4CAD-A9A1-246A227DFE0D}" type="pres">
      <dgm:prSet presAssocID="{55A8D9C9-130C-4177-86DD-33B677F08365}" presName="parentText" presStyleLbl="node1" presStyleIdx="3" presStyleCnt="8">
        <dgm:presLayoutVars>
          <dgm:chMax val="0"/>
          <dgm:bulletEnabled val="1"/>
        </dgm:presLayoutVars>
      </dgm:prSet>
      <dgm:spPr/>
    </dgm:pt>
    <dgm:pt modelId="{B4680F38-9687-41AA-8F5C-2B4A6B03215F}" type="pres">
      <dgm:prSet presAssocID="{8DDD68E8-7254-4ACC-AEAE-B186F2B660A8}" presName="spacer" presStyleCnt="0"/>
      <dgm:spPr/>
    </dgm:pt>
    <dgm:pt modelId="{D80295A5-11D6-4102-896B-8CFA1658A7F6}" type="pres">
      <dgm:prSet presAssocID="{3E7DC2AE-734F-4AB8-A674-6C7BA0CE4DAE}" presName="parentText" presStyleLbl="node1" presStyleIdx="4" presStyleCnt="8">
        <dgm:presLayoutVars>
          <dgm:chMax val="0"/>
          <dgm:bulletEnabled val="1"/>
        </dgm:presLayoutVars>
      </dgm:prSet>
      <dgm:spPr/>
    </dgm:pt>
    <dgm:pt modelId="{9B87A168-2144-4F5B-B1DB-33E5EB61F08A}" type="pres">
      <dgm:prSet presAssocID="{EA2678D8-33AE-43A5-A451-DF5D51FAA7BB}" presName="spacer" presStyleCnt="0"/>
      <dgm:spPr/>
    </dgm:pt>
    <dgm:pt modelId="{7F8DA5B2-BEAC-427D-B29F-2EE0D4991911}" type="pres">
      <dgm:prSet presAssocID="{9E44B4EA-2A8A-4210-890E-E91079AA62D0}" presName="parentText" presStyleLbl="node1" presStyleIdx="5" presStyleCnt="8">
        <dgm:presLayoutVars>
          <dgm:chMax val="0"/>
          <dgm:bulletEnabled val="1"/>
        </dgm:presLayoutVars>
      </dgm:prSet>
      <dgm:spPr/>
    </dgm:pt>
    <dgm:pt modelId="{57778244-DADA-452F-A3CC-43CCDEC01BB1}" type="pres">
      <dgm:prSet presAssocID="{B907DAF9-61F3-45F0-A410-50C9BC05B0C2}" presName="spacer" presStyleCnt="0"/>
      <dgm:spPr/>
    </dgm:pt>
    <dgm:pt modelId="{62C5A2EC-1E16-430B-88FC-AFD397491557}" type="pres">
      <dgm:prSet presAssocID="{1B5D4F68-85C3-48DA-8476-EA6A5ABC5B2C}" presName="parentText" presStyleLbl="node1" presStyleIdx="6" presStyleCnt="8">
        <dgm:presLayoutVars>
          <dgm:chMax val="0"/>
          <dgm:bulletEnabled val="1"/>
        </dgm:presLayoutVars>
      </dgm:prSet>
      <dgm:spPr/>
    </dgm:pt>
    <dgm:pt modelId="{784F0F0B-47EF-47CE-94EE-1303E712D214}" type="pres">
      <dgm:prSet presAssocID="{D62EF62D-75DC-4E92-ADBC-D4DD048C2DC8}" presName="spacer" presStyleCnt="0"/>
      <dgm:spPr/>
    </dgm:pt>
    <dgm:pt modelId="{75BBB5C0-5883-4A16-B9AD-6D1A3B130B33}" type="pres">
      <dgm:prSet presAssocID="{3D8379C2-DC4D-4A22-AF5B-69083DCE3EE8}" presName="parentText" presStyleLbl="node1" presStyleIdx="7" presStyleCnt="8">
        <dgm:presLayoutVars>
          <dgm:chMax val="0"/>
          <dgm:bulletEnabled val="1"/>
        </dgm:presLayoutVars>
      </dgm:prSet>
      <dgm:spPr/>
    </dgm:pt>
  </dgm:ptLst>
  <dgm:cxnLst>
    <dgm:cxn modelId="{5F62120C-D403-4CE7-85BD-295C9D5E20BF}" type="presOf" srcId="{3D8379C2-DC4D-4A22-AF5B-69083DCE3EE8}" destId="{75BBB5C0-5883-4A16-B9AD-6D1A3B130B33}" srcOrd="0" destOrd="0" presId="urn:microsoft.com/office/officeart/2005/8/layout/vList2"/>
    <dgm:cxn modelId="{F26B2315-4C46-423A-9EEC-8D176C649F35}" type="presOf" srcId="{FC791FA4-E0B7-4883-AC6C-58D369F113F5}" destId="{CBC20AD2-4E01-44CB-B484-E3E133301AC2}" srcOrd="0" destOrd="0" presId="urn:microsoft.com/office/officeart/2005/8/layout/vList2"/>
    <dgm:cxn modelId="{407E7D2A-4D8E-41C2-9284-EAD8E1FF755D}" srcId="{58C75E06-3FC5-4624-B2F6-B04AB9D23CA8}" destId="{9E44B4EA-2A8A-4210-890E-E91079AA62D0}" srcOrd="5" destOrd="0" parTransId="{EBECB8BB-1BB0-40DD-AA1C-A37179CB9E7F}" sibTransId="{B907DAF9-61F3-45F0-A410-50C9BC05B0C2}"/>
    <dgm:cxn modelId="{910DFE34-72F2-4253-8463-D69737FDD497}" srcId="{58C75E06-3FC5-4624-B2F6-B04AB9D23CA8}" destId="{3D8379C2-DC4D-4A22-AF5B-69083DCE3EE8}" srcOrd="7" destOrd="0" parTransId="{FEA36A4E-DB00-438E-B6DE-F4D21A760461}" sibTransId="{55AFAA06-D7A0-436B-93DF-C3A6A1DFE97E}"/>
    <dgm:cxn modelId="{4A309440-CBD3-4202-9C93-53A8EC7887F1}" srcId="{58C75E06-3FC5-4624-B2F6-B04AB9D23CA8}" destId="{1B5D4F68-85C3-48DA-8476-EA6A5ABC5B2C}" srcOrd="6" destOrd="0" parTransId="{F46B1816-1832-4FDD-8834-5001D586BB7C}" sibTransId="{D62EF62D-75DC-4E92-ADBC-D4DD048C2DC8}"/>
    <dgm:cxn modelId="{CFEDE840-A91A-46DD-A5C8-51E53A7D7235}" type="presOf" srcId="{BA3807E1-95A6-47DD-9E2E-BBDA56286E28}" destId="{161EB1DC-2582-4C67-B86F-E59B2261A028}" srcOrd="0" destOrd="0" presId="urn:microsoft.com/office/officeart/2005/8/layout/vList2"/>
    <dgm:cxn modelId="{1A5B9967-2355-4791-B293-04511733C9F8}" srcId="{58C75E06-3FC5-4624-B2F6-B04AB9D23CA8}" destId="{BA3807E1-95A6-47DD-9E2E-BBDA56286E28}" srcOrd="1" destOrd="0" parTransId="{43DF25F2-3E80-4CEC-B4D8-8422F94C85F3}" sibTransId="{105441A0-93C2-488D-8DE8-8FB4D40C423B}"/>
    <dgm:cxn modelId="{5B66A147-4F11-407E-BA32-3D9EA35A61FE}" srcId="{58C75E06-3FC5-4624-B2F6-B04AB9D23CA8}" destId="{FC791FA4-E0B7-4883-AC6C-58D369F113F5}" srcOrd="0" destOrd="0" parTransId="{069CB67E-F1B3-408E-BDE5-1EA6459FF28E}" sibTransId="{D791981D-F437-4820-A0B0-179D665C8619}"/>
    <dgm:cxn modelId="{9E53E24C-72C7-4A8B-AADC-9DA73625041A}" srcId="{58C75E06-3FC5-4624-B2F6-B04AB9D23CA8}" destId="{55B810A0-2D0D-4CBB-954E-F0699E629D52}" srcOrd="2" destOrd="0" parTransId="{CD064103-7A8C-4EAD-B997-DE935FFE51AB}" sibTransId="{489DA2E7-EA9E-411D-8011-C1D4021784E7}"/>
    <dgm:cxn modelId="{7A963A56-92FC-494C-AE07-3E4338C330C6}" type="presOf" srcId="{55A8D9C9-130C-4177-86DD-33B677F08365}" destId="{F89339C8-8AEB-4CAD-A9A1-246A227DFE0D}" srcOrd="0" destOrd="0" presId="urn:microsoft.com/office/officeart/2005/8/layout/vList2"/>
    <dgm:cxn modelId="{6E76D58B-A746-408A-BB1E-D656D64B510E}" type="presOf" srcId="{1B5D4F68-85C3-48DA-8476-EA6A5ABC5B2C}" destId="{62C5A2EC-1E16-430B-88FC-AFD397491557}" srcOrd="0" destOrd="0" presId="urn:microsoft.com/office/officeart/2005/8/layout/vList2"/>
    <dgm:cxn modelId="{3CF9EC93-7541-483B-82E2-E08DC9CCE9AE}" type="presOf" srcId="{58C75E06-3FC5-4624-B2F6-B04AB9D23CA8}" destId="{756B8185-797B-47E0-9AB1-C9CD34CC189E}" srcOrd="0" destOrd="0" presId="urn:microsoft.com/office/officeart/2005/8/layout/vList2"/>
    <dgm:cxn modelId="{596B2D9D-84C2-4CD7-A759-BFC04917CD7E}" type="presOf" srcId="{55B810A0-2D0D-4CBB-954E-F0699E629D52}" destId="{3FFD0104-32F4-47A2-A7EE-5CA6E8C056E0}" srcOrd="0" destOrd="0" presId="urn:microsoft.com/office/officeart/2005/8/layout/vList2"/>
    <dgm:cxn modelId="{74253F9E-7B62-4555-B68C-7AED29152CA4}" type="presOf" srcId="{3E7DC2AE-734F-4AB8-A674-6C7BA0CE4DAE}" destId="{D80295A5-11D6-4102-896B-8CFA1658A7F6}" srcOrd="0" destOrd="0" presId="urn:microsoft.com/office/officeart/2005/8/layout/vList2"/>
    <dgm:cxn modelId="{B1808CAA-01DC-4CF8-9275-A8A0F7682DA7}" type="presOf" srcId="{9E44B4EA-2A8A-4210-890E-E91079AA62D0}" destId="{7F8DA5B2-BEAC-427D-B29F-2EE0D4991911}" srcOrd="0" destOrd="0" presId="urn:microsoft.com/office/officeart/2005/8/layout/vList2"/>
    <dgm:cxn modelId="{83F766E0-7367-4F21-9490-3BA946EE2AB6}" srcId="{58C75E06-3FC5-4624-B2F6-B04AB9D23CA8}" destId="{3E7DC2AE-734F-4AB8-A674-6C7BA0CE4DAE}" srcOrd="4" destOrd="0" parTransId="{104E6F1D-1D95-4CC4-AFC2-B827A6741F7A}" sibTransId="{EA2678D8-33AE-43A5-A451-DF5D51FAA7BB}"/>
    <dgm:cxn modelId="{EAA63BFA-D5A6-4065-8D71-46592A067DD6}" srcId="{58C75E06-3FC5-4624-B2F6-B04AB9D23CA8}" destId="{55A8D9C9-130C-4177-86DD-33B677F08365}" srcOrd="3" destOrd="0" parTransId="{DCA32990-5917-4F19-8D56-705F9893A28A}" sibTransId="{8DDD68E8-7254-4ACC-AEAE-B186F2B660A8}"/>
    <dgm:cxn modelId="{6F2048C7-B759-4AD7-BDE9-A13E1A782284}" type="presParOf" srcId="{756B8185-797B-47E0-9AB1-C9CD34CC189E}" destId="{CBC20AD2-4E01-44CB-B484-E3E133301AC2}" srcOrd="0" destOrd="0" presId="urn:microsoft.com/office/officeart/2005/8/layout/vList2"/>
    <dgm:cxn modelId="{8AF8F99B-0F46-498E-9267-D0A0F00DED70}" type="presParOf" srcId="{756B8185-797B-47E0-9AB1-C9CD34CC189E}" destId="{E56E75D6-7B88-4D19-AD49-3A326D92BFF3}" srcOrd="1" destOrd="0" presId="urn:microsoft.com/office/officeart/2005/8/layout/vList2"/>
    <dgm:cxn modelId="{27CFCCF3-9AC5-426E-A29C-3C06AFA35EA0}" type="presParOf" srcId="{756B8185-797B-47E0-9AB1-C9CD34CC189E}" destId="{161EB1DC-2582-4C67-B86F-E59B2261A028}" srcOrd="2" destOrd="0" presId="urn:microsoft.com/office/officeart/2005/8/layout/vList2"/>
    <dgm:cxn modelId="{6B754E48-2BA9-46E6-B0DA-FB395D746E61}" type="presParOf" srcId="{756B8185-797B-47E0-9AB1-C9CD34CC189E}" destId="{93C50477-AF90-4E27-BC2B-F68652BCAC26}" srcOrd="3" destOrd="0" presId="urn:microsoft.com/office/officeart/2005/8/layout/vList2"/>
    <dgm:cxn modelId="{CA69C18F-5251-4C8D-B419-B706FFCFFE76}" type="presParOf" srcId="{756B8185-797B-47E0-9AB1-C9CD34CC189E}" destId="{3FFD0104-32F4-47A2-A7EE-5CA6E8C056E0}" srcOrd="4" destOrd="0" presId="urn:microsoft.com/office/officeart/2005/8/layout/vList2"/>
    <dgm:cxn modelId="{8E73D5BD-1F23-4FCE-A4DC-EA60157219EF}" type="presParOf" srcId="{756B8185-797B-47E0-9AB1-C9CD34CC189E}" destId="{D1BD9523-026B-4D18-8A6C-EB2B4E83060E}" srcOrd="5" destOrd="0" presId="urn:microsoft.com/office/officeart/2005/8/layout/vList2"/>
    <dgm:cxn modelId="{599C9DA3-9208-478B-B574-822829D7733E}" type="presParOf" srcId="{756B8185-797B-47E0-9AB1-C9CD34CC189E}" destId="{F89339C8-8AEB-4CAD-A9A1-246A227DFE0D}" srcOrd="6" destOrd="0" presId="urn:microsoft.com/office/officeart/2005/8/layout/vList2"/>
    <dgm:cxn modelId="{2EBC2491-2E13-4293-A614-DB5507490FCD}" type="presParOf" srcId="{756B8185-797B-47E0-9AB1-C9CD34CC189E}" destId="{B4680F38-9687-41AA-8F5C-2B4A6B03215F}" srcOrd="7" destOrd="0" presId="urn:microsoft.com/office/officeart/2005/8/layout/vList2"/>
    <dgm:cxn modelId="{BFFB300C-BCF7-4A3D-B828-8B23AA83BB9B}" type="presParOf" srcId="{756B8185-797B-47E0-9AB1-C9CD34CC189E}" destId="{D80295A5-11D6-4102-896B-8CFA1658A7F6}" srcOrd="8" destOrd="0" presId="urn:microsoft.com/office/officeart/2005/8/layout/vList2"/>
    <dgm:cxn modelId="{25F1EBAD-B903-4F36-A70A-0EFCBAF705EB}" type="presParOf" srcId="{756B8185-797B-47E0-9AB1-C9CD34CC189E}" destId="{9B87A168-2144-4F5B-B1DB-33E5EB61F08A}" srcOrd="9" destOrd="0" presId="urn:microsoft.com/office/officeart/2005/8/layout/vList2"/>
    <dgm:cxn modelId="{B3603D38-282A-426C-A06D-F44421514FEE}" type="presParOf" srcId="{756B8185-797B-47E0-9AB1-C9CD34CC189E}" destId="{7F8DA5B2-BEAC-427D-B29F-2EE0D4991911}" srcOrd="10" destOrd="0" presId="urn:microsoft.com/office/officeart/2005/8/layout/vList2"/>
    <dgm:cxn modelId="{EFDDE4F6-F2AB-413F-87CD-F7680B4EF9C4}" type="presParOf" srcId="{756B8185-797B-47E0-9AB1-C9CD34CC189E}" destId="{57778244-DADA-452F-A3CC-43CCDEC01BB1}" srcOrd="11" destOrd="0" presId="urn:microsoft.com/office/officeart/2005/8/layout/vList2"/>
    <dgm:cxn modelId="{9EF6B55C-1C27-4C45-AAC5-0CCDDC8521EA}" type="presParOf" srcId="{756B8185-797B-47E0-9AB1-C9CD34CC189E}" destId="{62C5A2EC-1E16-430B-88FC-AFD397491557}" srcOrd="12" destOrd="0" presId="urn:microsoft.com/office/officeart/2005/8/layout/vList2"/>
    <dgm:cxn modelId="{2C33107F-EBE6-4EE7-A83C-49853F8D2FBE}" type="presParOf" srcId="{756B8185-797B-47E0-9AB1-C9CD34CC189E}" destId="{784F0F0B-47EF-47CE-94EE-1303E712D214}" srcOrd="13" destOrd="0" presId="urn:microsoft.com/office/officeart/2005/8/layout/vList2"/>
    <dgm:cxn modelId="{2CBC8DDB-2CEB-49B0-8C08-4FEBBF9E76FB}" type="presParOf" srcId="{756B8185-797B-47E0-9AB1-C9CD34CC189E}" destId="{75BBB5C0-5883-4A16-B9AD-6D1A3B130B33}" srcOrd="1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207F89A-6F93-49D3-B506-A2C635C4755D}" type="doc">
      <dgm:prSet loTypeId="urn:microsoft.com/office/officeart/2016/7/layout/AccentHomeChevronProcess" loCatId="process" qsTypeId="urn:microsoft.com/office/officeart/2005/8/quickstyle/simple1" qsCatId="simple" csTypeId="urn:microsoft.com/office/officeart/2005/8/colors/colorful1" csCatId="colorful"/>
      <dgm:spPr/>
      <dgm:t>
        <a:bodyPr/>
        <a:lstStyle/>
        <a:p>
          <a:endParaRPr lang="en-US"/>
        </a:p>
      </dgm:t>
    </dgm:pt>
    <dgm:pt modelId="{6C87C1D3-E610-45BB-8FA7-D00F90F8853A}">
      <dgm:prSet/>
      <dgm:spPr/>
      <dgm:t>
        <a:bodyPr/>
        <a:lstStyle/>
        <a:p>
          <a:r>
            <a:rPr lang="en-US"/>
            <a:t>1993</a:t>
          </a:r>
        </a:p>
      </dgm:t>
    </dgm:pt>
    <dgm:pt modelId="{A8C43BAF-B3A7-4C5C-96A1-0EB2CEC3E584}" type="parTrans" cxnId="{3EBBDF35-8D8F-4F79-9BC1-7416BE58401B}">
      <dgm:prSet/>
      <dgm:spPr/>
      <dgm:t>
        <a:bodyPr/>
        <a:lstStyle/>
        <a:p>
          <a:endParaRPr lang="en-US"/>
        </a:p>
      </dgm:t>
    </dgm:pt>
    <dgm:pt modelId="{7E500D07-734A-494B-BF3D-C357C8FBA997}" type="sibTrans" cxnId="{3EBBDF35-8D8F-4F79-9BC1-7416BE58401B}">
      <dgm:prSet/>
      <dgm:spPr/>
      <dgm:t>
        <a:bodyPr/>
        <a:lstStyle/>
        <a:p>
          <a:endParaRPr lang="en-US"/>
        </a:p>
      </dgm:t>
    </dgm:pt>
    <dgm:pt modelId="{2D940E46-DCB4-4293-8506-CFC96559F48B}">
      <dgm:prSet/>
      <dgm:spPr/>
      <dgm:t>
        <a:bodyPr/>
        <a:lstStyle/>
        <a:p>
          <a:r>
            <a:rPr lang="en-US"/>
            <a:t>First Database of facial images was created by Defence Advance Research Projects Agency</a:t>
          </a:r>
        </a:p>
      </dgm:t>
    </dgm:pt>
    <dgm:pt modelId="{BC8C7663-4FC7-44F3-BA1B-7A7234AC4123}" type="parTrans" cxnId="{A7AACABB-15F4-4748-8518-6CB8C438D177}">
      <dgm:prSet/>
      <dgm:spPr/>
      <dgm:t>
        <a:bodyPr/>
        <a:lstStyle/>
        <a:p>
          <a:endParaRPr lang="en-US"/>
        </a:p>
      </dgm:t>
    </dgm:pt>
    <dgm:pt modelId="{C929DB56-942D-4BB0-A6A3-34A116F70228}" type="sibTrans" cxnId="{A7AACABB-15F4-4748-8518-6CB8C438D177}">
      <dgm:prSet/>
      <dgm:spPr/>
      <dgm:t>
        <a:bodyPr/>
        <a:lstStyle/>
        <a:p>
          <a:endParaRPr lang="en-US"/>
        </a:p>
      </dgm:t>
    </dgm:pt>
    <dgm:pt modelId="{BB9B2C96-B743-49F4-8CBD-4ABA0FAEFEE4}">
      <dgm:prSet/>
      <dgm:spPr/>
      <dgm:t>
        <a:bodyPr/>
        <a:lstStyle/>
        <a:p>
          <a:r>
            <a:rPr lang="en-US"/>
            <a:t>2003</a:t>
          </a:r>
        </a:p>
      </dgm:t>
    </dgm:pt>
    <dgm:pt modelId="{822927B8-0BE0-4646-97DC-8596EFE7793F}" type="parTrans" cxnId="{ABCE8E90-BC8A-4299-9D85-51FC9935633C}">
      <dgm:prSet/>
      <dgm:spPr/>
      <dgm:t>
        <a:bodyPr/>
        <a:lstStyle/>
        <a:p>
          <a:endParaRPr lang="en-US"/>
        </a:p>
      </dgm:t>
    </dgm:pt>
    <dgm:pt modelId="{55225D72-5DCC-42D5-9AB5-E59965513593}" type="sibTrans" cxnId="{ABCE8E90-BC8A-4299-9D85-51FC9935633C}">
      <dgm:prSet/>
      <dgm:spPr/>
      <dgm:t>
        <a:bodyPr/>
        <a:lstStyle/>
        <a:p>
          <a:endParaRPr lang="en-US"/>
        </a:p>
      </dgm:t>
    </dgm:pt>
    <dgm:pt modelId="{9AA9CEA4-1EF0-4DBF-A339-5015D07616C3}">
      <dgm:prSet/>
      <dgm:spPr/>
      <dgm:t>
        <a:bodyPr/>
        <a:lstStyle/>
        <a:p>
          <a:r>
            <a:rPr lang="en-US"/>
            <a:t>DARPA database upgrades to 24-bit colour facial images</a:t>
          </a:r>
        </a:p>
      </dgm:t>
    </dgm:pt>
    <dgm:pt modelId="{F8553EFD-4FDA-4974-9936-F757530C924C}" type="parTrans" cxnId="{1228A180-6C57-44F8-AE21-F485F5EE9381}">
      <dgm:prSet/>
      <dgm:spPr/>
      <dgm:t>
        <a:bodyPr/>
        <a:lstStyle/>
        <a:p>
          <a:endParaRPr lang="en-US"/>
        </a:p>
      </dgm:t>
    </dgm:pt>
    <dgm:pt modelId="{62C21C00-7177-4E0C-A843-27BF9DCB0727}" type="sibTrans" cxnId="{1228A180-6C57-44F8-AE21-F485F5EE9381}">
      <dgm:prSet/>
      <dgm:spPr/>
      <dgm:t>
        <a:bodyPr/>
        <a:lstStyle/>
        <a:p>
          <a:endParaRPr lang="en-US"/>
        </a:p>
      </dgm:t>
    </dgm:pt>
    <dgm:pt modelId="{58E61D84-08F1-49BB-AD0A-A515D98AA2F5}">
      <dgm:prSet/>
      <dgm:spPr/>
      <dgm:t>
        <a:bodyPr/>
        <a:lstStyle/>
        <a:p>
          <a:r>
            <a:rPr lang="en-US"/>
            <a:t>2004</a:t>
          </a:r>
        </a:p>
      </dgm:t>
    </dgm:pt>
    <dgm:pt modelId="{3181814A-F42F-48F1-A494-B89F4028D84C}" type="parTrans" cxnId="{3BCFBBFE-9524-4BE0-B574-E908B7DAE925}">
      <dgm:prSet/>
      <dgm:spPr/>
      <dgm:t>
        <a:bodyPr/>
        <a:lstStyle/>
        <a:p>
          <a:endParaRPr lang="en-US"/>
        </a:p>
      </dgm:t>
    </dgm:pt>
    <dgm:pt modelId="{B4C8B861-5F75-40F1-9906-7C0A39519ED3}" type="sibTrans" cxnId="{3BCFBBFE-9524-4BE0-B574-E908B7DAE925}">
      <dgm:prSet/>
      <dgm:spPr/>
      <dgm:t>
        <a:bodyPr/>
        <a:lstStyle/>
        <a:p>
          <a:endParaRPr lang="en-US"/>
        </a:p>
      </dgm:t>
    </dgm:pt>
    <dgm:pt modelId="{6363C4D0-E328-4D2B-B4FC-FE5A9051B21D}">
      <dgm:prSet/>
      <dgm:spPr/>
      <dgm:t>
        <a:bodyPr/>
        <a:lstStyle/>
        <a:p>
          <a:r>
            <a:rPr lang="en-US"/>
            <a:t>National Institute of Standards and Technology creates the NIST test</a:t>
          </a:r>
        </a:p>
      </dgm:t>
    </dgm:pt>
    <dgm:pt modelId="{61F349E7-DDA1-491E-9026-BAD3A090CFB1}" type="parTrans" cxnId="{72EDC7CB-B60D-4912-AE34-2948BF8C256E}">
      <dgm:prSet/>
      <dgm:spPr/>
      <dgm:t>
        <a:bodyPr/>
        <a:lstStyle/>
        <a:p>
          <a:endParaRPr lang="en-US"/>
        </a:p>
      </dgm:t>
    </dgm:pt>
    <dgm:pt modelId="{323207D7-7F10-482D-B20D-E60290F6FEFE}" type="sibTrans" cxnId="{72EDC7CB-B60D-4912-AE34-2948BF8C256E}">
      <dgm:prSet/>
      <dgm:spPr/>
      <dgm:t>
        <a:bodyPr/>
        <a:lstStyle/>
        <a:p>
          <a:endParaRPr lang="en-US"/>
        </a:p>
      </dgm:t>
    </dgm:pt>
    <dgm:pt modelId="{3281FA10-9D28-48F2-8861-C00C6E3078FD}">
      <dgm:prSet/>
      <dgm:spPr/>
      <dgm:t>
        <a:bodyPr/>
        <a:lstStyle/>
        <a:p>
          <a:r>
            <a:rPr lang="en-US"/>
            <a:t>2010</a:t>
          </a:r>
        </a:p>
      </dgm:t>
    </dgm:pt>
    <dgm:pt modelId="{CDF5A74D-AC68-4317-ADAD-DCC71ED9B390}" type="parTrans" cxnId="{4D5476A9-3164-4BE8-89B2-AB96ABFEC6F5}">
      <dgm:prSet/>
      <dgm:spPr/>
      <dgm:t>
        <a:bodyPr/>
        <a:lstStyle/>
        <a:p>
          <a:endParaRPr lang="en-US"/>
        </a:p>
      </dgm:t>
    </dgm:pt>
    <dgm:pt modelId="{81AA753B-B9D4-4774-9EB2-347B71FE2F01}" type="sibTrans" cxnId="{4D5476A9-3164-4BE8-89B2-AB96ABFEC6F5}">
      <dgm:prSet/>
      <dgm:spPr/>
      <dgm:t>
        <a:bodyPr/>
        <a:lstStyle/>
        <a:p>
          <a:endParaRPr lang="en-US"/>
        </a:p>
      </dgm:t>
    </dgm:pt>
    <dgm:pt modelId="{059E9C65-5C86-4E73-B170-D03E9414237E}">
      <dgm:prSet/>
      <dgm:spPr/>
      <dgm:t>
        <a:bodyPr/>
        <a:lstStyle/>
        <a:p>
          <a:r>
            <a:rPr lang="en-US"/>
            <a:t>Facebook creates images identity auto-tagging using face  recognisation</a:t>
          </a:r>
        </a:p>
      </dgm:t>
    </dgm:pt>
    <dgm:pt modelId="{E67DB963-D6FE-4C50-8286-2D559575A2D4}" type="parTrans" cxnId="{EEA90D0D-0D85-428F-AAE2-90271A218593}">
      <dgm:prSet/>
      <dgm:spPr/>
      <dgm:t>
        <a:bodyPr/>
        <a:lstStyle/>
        <a:p>
          <a:endParaRPr lang="en-US"/>
        </a:p>
      </dgm:t>
    </dgm:pt>
    <dgm:pt modelId="{437256D7-E213-4C8E-A9C2-52A18F6E0F80}" type="sibTrans" cxnId="{EEA90D0D-0D85-428F-AAE2-90271A218593}">
      <dgm:prSet/>
      <dgm:spPr/>
      <dgm:t>
        <a:bodyPr/>
        <a:lstStyle/>
        <a:p>
          <a:endParaRPr lang="en-US"/>
        </a:p>
      </dgm:t>
    </dgm:pt>
    <dgm:pt modelId="{605E8EA3-1735-494B-9570-58B8B2C9BA51}">
      <dgm:prSet/>
      <dgm:spPr/>
      <dgm:t>
        <a:bodyPr/>
        <a:lstStyle/>
        <a:p>
          <a:r>
            <a:rPr lang="en-US"/>
            <a:t>2011</a:t>
          </a:r>
        </a:p>
      </dgm:t>
    </dgm:pt>
    <dgm:pt modelId="{00B91C9C-2337-4DE7-8356-76E72DD75BD9}" type="parTrans" cxnId="{E900710B-CA67-42F5-B594-D05D7CD413AB}">
      <dgm:prSet/>
      <dgm:spPr/>
      <dgm:t>
        <a:bodyPr/>
        <a:lstStyle/>
        <a:p>
          <a:endParaRPr lang="en-US"/>
        </a:p>
      </dgm:t>
    </dgm:pt>
    <dgm:pt modelId="{A19CBBB9-0F28-4737-933A-12AF8CB233E2}" type="sibTrans" cxnId="{E900710B-CA67-42F5-B594-D05D7CD413AB}">
      <dgm:prSet/>
      <dgm:spPr/>
      <dgm:t>
        <a:bodyPr/>
        <a:lstStyle/>
        <a:p>
          <a:endParaRPr lang="en-US"/>
        </a:p>
      </dgm:t>
    </dgm:pt>
    <dgm:pt modelId="{85C64730-F4DD-46DC-BB4C-3D404D799487}">
      <dgm:prSet/>
      <dgm:spPr/>
      <dgm:t>
        <a:bodyPr/>
        <a:lstStyle/>
        <a:p>
          <a:r>
            <a:rPr lang="en-US"/>
            <a:t>Panama Airport installs first face recognition surveillance system                                                       </a:t>
          </a:r>
        </a:p>
      </dgm:t>
    </dgm:pt>
    <dgm:pt modelId="{0FB0E48D-F768-4A14-B13C-84623D0F5E3F}" type="parTrans" cxnId="{33852400-7958-416C-BD8F-FA984056FFCB}">
      <dgm:prSet/>
      <dgm:spPr/>
      <dgm:t>
        <a:bodyPr/>
        <a:lstStyle/>
        <a:p>
          <a:endParaRPr lang="en-US"/>
        </a:p>
      </dgm:t>
    </dgm:pt>
    <dgm:pt modelId="{6659E937-EB1B-41BF-97D0-E8AD510FA915}" type="sibTrans" cxnId="{33852400-7958-416C-BD8F-FA984056FFCB}">
      <dgm:prSet/>
      <dgm:spPr/>
      <dgm:t>
        <a:bodyPr/>
        <a:lstStyle/>
        <a:p>
          <a:endParaRPr lang="en-US"/>
        </a:p>
      </dgm:t>
    </dgm:pt>
    <dgm:pt modelId="{88159646-DF9D-4E21-A917-D26F159DC17F}">
      <dgm:prSet/>
      <dgm:spPr/>
      <dgm:t>
        <a:bodyPr/>
        <a:lstStyle/>
        <a:p>
          <a:r>
            <a:rPr lang="en-US"/>
            <a:t>2011</a:t>
          </a:r>
        </a:p>
      </dgm:t>
    </dgm:pt>
    <dgm:pt modelId="{092BED21-A40B-40B1-BD1A-520A881CC0A6}" type="parTrans" cxnId="{A8641B25-C4AE-451B-9A97-573891567846}">
      <dgm:prSet/>
      <dgm:spPr/>
      <dgm:t>
        <a:bodyPr/>
        <a:lstStyle/>
        <a:p>
          <a:endParaRPr lang="en-US"/>
        </a:p>
      </dgm:t>
    </dgm:pt>
    <dgm:pt modelId="{D9470AF6-1763-49DB-9303-1D06722128FF}" type="sibTrans" cxnId="{A8641B25-C4AE-451B-9A97-573891567846}">
      <dgm:prSet/>
      <dgm:spPr/>
      <dgm:t>
        <a:bodyPr/>
        <a:lstStyle/>
        <a:p>
          <a:endParaRPr lang="en-US"/>
        </a:p>
      </dgm:t>
    </dgm:pt>
    <dgm:pt modelId="{A83C6CB4-65FD-41A7-BC99-AFCD151D30B1}">
      <dgm:prSet/>
      <dgm:spPr/>
      <dgm:t>
        <a:bodyPr/>
        <a:lstStyle/>
        <a:p>
          <a:r>
            <a:rPr lang="en-US"/>
            <a:t>Body of terror mastermind Osama bin Laden positively identified using face recognition</a:t>
          </a:r>
        </a:p>
      </dgm:t>
    </dgm:pt>
    <dgm:pt modelId="{E2F146F7-B63F-483A-AC6E-FA15189D336E}" type="parTrans" cxnId="{96E3A8E7-7567-49A5-8DD9-43CF73BF51D8}">
      <dgm:prSet/>
      <dgm:spPr/>
      <dgm:t>
        <a:bodyPr/>
        <a:lstStyle/>
        <a:p>
          <a:endParaRPr lang="en-US"/>
        </a:p>
      </dgm:t>
    </dgm:pt>
    <dgm:pt modelId="{0CA3B7BE-D7AE-424A-B2EF-C6C9C308EC95}" type="sibTrans" cxnId="{96E3A8E7-7567-49A5-8DD9-43CF73BF51D8}">
      <dgm:prSet/>
      <dgm:spPr/>
      <dgm:t>
        <a:bodyPr/>
        <a:lstStyle/>
        <a:p>
          <a:endParaRPr lang="en-US"/>
        </a:p>
      </dgm:t>
    </dgm:pt>
    <dgm:pt modelId="{F0331A46-95A6-4E75-9F3F-E0825914D99E}" type="pres">
      <dgm:prSet presAssocID="{A207F89A-6F93-49D3-B506-A2C635C4755D}" presName="Name0" presStyleCnt="0">
        <dgm:presLayoutVars>
          <dgm:animLvl val="lvl"/>
          <dgm:resizeHandles val="exact"/>
        </dgm:presLayoutVars>
      </dgm:prSet>
      <dgm:spPr/>
    </dgm:pt>
    <dgm:pt modelId="{AF9A88B9-53F4-4297-B872-8DF874B49F14}" type="pres">
      <dgm:prSet presAssocID="{6C87C1D3-E610-45BB-8FA7-D00F90F8853A}" presName="composite" presStyleCnt="0"/>
      <dgm:spPr/>
    </dgm:pt>
    <dgm:pt modelId="{76B8C153-F0CA-44F2-A191-2B97B84C7657}" type="pres">
      <dgm:prSet presAssocID="{6C87C1D3-E610-45BB-8FA7-D00F90F8853A}" presName="L" presStyleLbl="solidFgAcc1" presStyleIdx="0" presStyleCnt="6">
        <dgm:presLayoutVars>
          <dgm:chMax val="0"/>
          <dgm:chPref val="0"/>
        </dgm:presLayoutVars>
      </dgm:prSet>
      <dgm:spPr/>
    </dgm:pt>
    <dgm:pt modelId="{63405078-BB32-42F5-AD41-4A1B0DF3D893}" type="pres">
      <dgm:prSet presAssocID="{6C87C1D3-E610-45BB-8FA7-D00F90F8853A}" presName="parTx" presStyleLbl="alignNode1" presStyleIdx="0" presStyleCnt="6">
        <dgm:presLayoutVars>
          <dgm:chMax val="0"/>
          <dgm:chPref val="0"/>
          <dgm:bulletEnabled val="1"/>
        </dgm:presLayoutVars>
      </dgm:prSet>
      <dgm:spPr/>
    </dgm:pt>
    <dgm:pt modelId="{2A52A6C0-5E2B-4B66-A8B4-F77865A501CB}" type="pres">
      <dgm:prSet presAssocID="{6C87C1D3-E610-45BB-8FA7-D00F90F8853A}" presName="desTx" presStyleLbl="revTx" presStyleIdx="0" presStyleCnt="6">
        <dgm:presLayoutVars>
          <dgm:chMax val="0"/>
          <dgm:chPref val="0"/>
          <dgm:bulletEnabled val="1"/>
        </dgm:presLayoutVars>
      </dgm:prSet>
      <dgm:spPr/>
    </dgm:pt>
    <dgm:pt modelId="{27FC8FE9-A570-48EA-B4F7-C6110884E39B}" type="pres">
      <dgm:prSet presAssocID="{6C87C1D3-E610-45BB-8FA7-D00F90F8853A}" presName="EmptyPlaceHolder" presStyleCnt="0"/>
      <dgm:spPr/>
    </dgm:pt>
    <dgm:pt modelId="{90E65D1E-75ED-4025-AE33-265CEBA54F9F}" type="pres">
      <dgm:prSet presAssocID="{7E500D07-734A-494B-BF3D-C357C8FBA997}" presName="space" presStyleCnt="0"/>
      <dgm:spPr/>
    </dgm:pt>
    <dgm:pt modelId="{36FE5078-DE71-4BBB-80C3-E42E9980615A}" type="pres">
      <dgm:prSet presAssocID="{BB9B2C96-B743-49F4-8CBD-4ABA0FAEFEE4}" presName="composite" presStyleCnt="0"/>
      <dgm:spPr/>
    </dgm:pt>
    <dgm:pt modelId="{95B47A9A-8F40-4614-8025-A2F459BD5D32}" type="pres">
      <dgm:prSet presAssocID="{BB9B2C96-B743-49F4-8CBD-4ABA0FAEFEE4}" presName="L" presStyleLbl="solidFgAcc1" presStyleIdx="1" presStyleCnt="6">
        <dgm:presLayoutVars>
          <dgm:chMax val="0"/>
          <dgm:chPref val="0"/>
        </dgm:presLayoutVars>
      </dgm:prSet>
      <dgm:spPr/>
    </dgm:pt>
    <dgm:pt modelId="{EA29B420-D655-41F9-BB0A-C5D30661184B}" type="pres">
      <dgm:prSet presAssocID="{BB9B2C96-B743-49F4-8CBD-4ABA0FAEFEE4}" presName="parTx" presStyleLbl="alignNode1" presStyleIdx="1" presStyleCnt="6">
        <dgm:presLayoutVars>
          <dgm:chMax val="0"/>
          <dgm:chPref val="0"/>
          <dgm:bulletEnabled val="1"/>
        </dgm:presLayoutVars>
      </dgm:prSet>
      <dgm:spPr/>
    </dgm:pt>
    <dgm:pt modelId="{2D4E19F4-0BDE-409C-9100-FA6B1F91B7AD}" type="pres">
      <dgm:prSet presAssocID="{BB9B2C96-B743-49F4-8CBD-4ABA0FAEFEE4}" presName="desTx" presStyleLbl="revTx" presStyleIdx="1" presStyleCnt="6">
        <dgm:presLayoutVars>
          <dgm:chMax val="0"/>
          <dgm:chPref val="0"/>
          <dgm:bulletEnabled val="1"/>
        </dgm:presLayoutVars>
      </dgm:prSet>
      <dgm:spPr/>
    </dgm:pt>
    <dgm:pt modelId="{7721B38D-29C7-4BCD-BDDC-C4012674E8F2}" type="pres">
      <dgm:prSet presAssocID="{BB9B2C96-B743-49F4-8CBD-4ABA0FAEFEE4}" presName="EmptyPlaceHolder" presStyleCnt="0"/>
      <dgm:spPr/>
    </dgm:pt>
    <dgm:pt modelId="{7AE0B544-89C0-4DBA-A190-1E4B62F4DBFD}" type="pres">
      <dgm:prSet presAssocID="{55225D72-5DCC-42D5-9AB5-E59965513593}" presName="space" presStyleCnt="0"/>
      <dgm:spPr/>
    </dgm:pt>
    <dgm:pt modelId="{CA3A3DCD-9D3A-43BD-A283-3146DC66BA19}" type="pres">
      <dgm:prSet presAssocID="{58E61D84-08F1-49BB-AD0A-A515D98AA2F5}" presName="composite" presStyleCnt="0"/>
      <dgm:spPr/>
    </dgm:pt>
    <dgm:pt modelId="{B088214A-2AC7-4426-8E3F-92572F2A33D6}" type="pres">
      <dgm:prSet presAssocID="{58E61D84-08F1-49BB-AD0A-A515D98AA2F5}" presName="L" presStyleLbl="solidFgAcc1" presStyleIdx="2" presStyleCnt="6">
        <dgm:presLayoutVars>
          <dgm:chMax val="0"/>
          <dgm:chPref val="0"/>
        </dgm:presLayoutVars>
      </dgm:prSet>
      <dgm:spPr/>
    </dgm:pt>
    <dgm:pt modelId="{CE930CB7-E2B3-42D7-BE8F-CCF6DABC12BB}" type="pres">
      <dgm:prSet presAssocID="{58E61D84-08F1-49BB-AD0A-A515D98AA2F5}" presName="parTx" presStyleLbl="alignNode1" presStyleIdx="2" presStyleCnt="6">
        <dgm:presLayoutVars>
          <dgm:chMax val="0"/>
          <dgm:chPref val="0"/>
          <dgm:bulletEnabled val="1"/>
        </dgm:presLayoutVars>
      </dgm:prSet>
      <dgm:spPr/>
    </dgm:pt>
    <dgm:pt modelId="{C34AB5A8-2F20-4248-B8F0-EA363B520300}" type="pres">
      <dgm:prSet presAssocID="{58E61D84-08F1-49BB-AD0A-A515D98AA2F5}" presName="desTx" presStyleLbl="revTx" presStyleIdx="2" presStyleCnt="6">
        <dgm:presLayoutVars>
          <dgm:chMax val="0"/>
          <dgm:chPref val="0"/>
          <dgm:bulletEnabled val="1"/>
        </dgm:presLayoutVars>
      </dgm:prSet>
      <dgm:spPr/>
    </dgm:pt>
    <dgm:pt modelId="{E2AE931E-9400-4850-9FF4-69962073203F}" type="pres">
      <dgm:prSet presAssocID="{58E61D84-08F1-49BB-AD0A-A515D98AA2F5}" presName="EmptyPlaceHolder" presStyleCnt="0"/>
      <dgm:spPr/>
    </dgm:pt>
    <dgm:pt modelId="{C6797B5C-2F60-4080-8E09-E9F5A51416FE}" type="pres">
      <dgm:prSet presAssocID="{B4C8B861-5F75-40F1-9906-7C0A39519ED3}" presName="space" presStyleCnt="0"/>
      <dgm:spPr/>
    </dgm:pt>
    <dgm:pt modelId="{B5A554AA-7CFB-4CE1-9D86-52829CD4B87E}" type="pres">
      <dgm:prSet presAssocID="{3281FA10-9D28-48F2-8861-C00C6E3078FD}" presName="composite" presStyleCnt="0"/>
      <dgm:spPr/>
    </dgm:pt>
    <dgm:pt modelId="{4C148A5E-DC8C-4967-80FF-1FAE8952EC4E}" type="pres">
      <dgm:prSet presAssocID="{3281FA10-9D28-48F2-8861-C00C6E3078FD}" presName="L" presStyleLbl="solidFgAcc1" presStyleIdx="3" presStyleCnt="6">
        <dgm:presLayoutVars>
          <dgm:chMax val="0"/>
          <dgm:chPref val="0"/>
        </dgm:presLayoutVars>
      </dgm:prSet>
      <dgm:spPr/>
    </dgm:pt>
    <dgm:pt modelId="{C36117CC-2E73-4B72-AB23-3CC13DA269BE}" type="pres">
      <dgm:prSet presAssocID="{3281FA10-9D28-48F2-8861-C00C6E3078FD}" presName="parTx" presStyleLbl="alignNode1" presStyleIdx="3" presStyleCnt="6">
        <dgm:presLayoutVars>
          <dgm:chMax val="0"/>
          <dgm:chPref val="0"/>
          <dgm:bulletEnabled val="1"/>
        </dgm:presLayoutVars>
      </dgm:prSet>
      <dgm:spPr/>
    </dgm:pt>
    <dgm:pt modelId="{83A84744-F622-4985-85E3-E8636ECE8F01}" type="pres">
      <dgm:prSet presAssocID="{3281FA10-9D28-48F2-8861-C00C6E3078FD}" presName="desTx" presStyleLbl="revTx" presStyleIdx="3" presStyleCnt="6">
        <dgm:presLayoutVars>
          <dgm:chMax val="0"/>
          <dgm:chPref val="0"/>
          <dgm:bulletEnabled val="1"/>
        </dgm:presLayoutVars>
      </dgm:prSet>
      <dgm:spPr/>
    </dgm:pt>
    <dgm:pt modelId="{C67B85AD-F965-427C-A641-EF7831E9E9E2}" type="pres">
      <dgm:prSet presAssocID="{3281FA10-9D28-48F2-8861-C00C6E3078FD}" presName="EmptyPlaceHolder" presStyleCnt="0"/>
      <dgm:spPr/>
    </dgm:pt>
    <dgm:pt modelId="{94B6C906-7E6B-4D0F-B9E3-1F6BED648BED}" type="pres">
      <dgm:prSet presAssocID="{81AA753B-B9D4-4774-9EB2-347B71FE2F01}" presName="space" presStyleCnt="0"/>
      <dgm:spPr/>
    </dgm:pt>
    <dgm:pt modelId="{560D0D8C-9DA4-4AB0-94B8-30F6B9CD7681}" type="pres">
      <dgm:prSet presAssocID="{605E8EA3-1735-494B-9570-58B8B2C9BA51}" presName="composite" presStyleCnt="0"/>
      <dgm:spPr/>
    </dgm:pt>
    <dgm:pt modelId="{739DC166-E12C-4F45-A574-55446E695D02}" type="pres">
      <dgm:prSet presAssocID="{605E8EA3-1735-494B-9570-58B8B2C9BA51}" presName="L" presStyleLbl="solidFgAcc1" presStyleIdx="4" presStyleCnt="6">
        <dgm:presLayoutVars>
          <dgm:chMax val="0"/>
          <dgm:chPref val="0"/>
        </dgm:presLayoutVars>
      </dgm:prSet>
      <dgm:spPr/>
    </dgm:pt>
    <dgm:pt modelId="{3D89659A-0B8C-42EB-8ECD-2C33DFF900B0}" type="pres">
      <dgm:prSet presAssocID="{605E8EA3-1735-494B-9570-58B8B2C9BA51}" presName="parTx" presStyleLbl="alignNode1" presStyleIdx="4" presStyleCnt="6">
        <dgm:presLayoutVars>
          <dgm:chMax val="0"/>
          <dgm:chPref val="0"/>
          <dgm:bulletEnabled val="1"/>
        </dgm:presLayoutVars>
      </dgm:prSet>
      <dgm:spPr/>
    </dgm:pt>
    <dgm:pt modelId="{889CE701-A065-40F2-9774-F213534413A0}" type="pres">
      <dgm:prSet presAssocID="{605E8EA3-1735-494B-9570-58B8B2C9BA51}" presName="desTx" presStyleLbl="revTx" presStyleIdx="4" presStyleCnt="6">
        <dgm:presLayoutVars>
          <dgm:chMax val="0"/>
          <dgm:chPref val="0"/>
          <dgm:bulletEnabled val="1"/>
        </dgm:presLayoutVars>
      </dgm:prSet>
      <dgm:spPr/>
    </dgm:pt>
    <dgm:pt modelId="{5F9459BE-B5A7-4C49-B6C5-E4BAB633419B}" type="pres">
      <dgm:prSet presAssocID="{605E8EA3-1735-494B-9570-58B8B2C9BA51}" presName="EmptyPlaceHolder" presStyleCnt="0"/>
      <dgm:spPr/>
    </dgm:pt>
    <dgm:pt modelId="{2D355FEC-9825-4798-902B-DF4BC4A7DB3B}" type="pres">
      <dgm:prSet presAssocID="{A19CBBB9-0F28-4737-933A-12AF8CB233E2}" presName="space" presStyleCnt="0"/>
      <dgm:spPr/>
    </dgm:pt>
    <dgm:pt modelId="{9E3BC864-1A61-4579-A1A1-7A679D6681E0}" type="pres">
      <dgm:prSet presAssocID="{88159646-DF9D-4E21-A917-D26F159DC17F}" presName="composite" presStyleCnt="0"/>
      <dgm:spPr/>
    </dgm:pt>
    <dgm:pt modelId="{CD6A6B0F-7D6A-43BD-9F68-65E062352BCF}" type="pres">
      <dgm:prSet presAssocID="{88159646-DF9D-4E21-A917-D26F159DC17F}" presName="L" presStyleLbl="solidFgAcc1" presStyleIdx="5" presStyleCnt="6">
        <dgm:presLayoutVars>
          <dgm:chMax val="0"/>
          <dgm:chPref val="0"/>
        </dgm:presLayoutVars>
      </dgm:prSet>
      <dgm:spPr/>
    </dgm:pt>
    <dgm:pt modelId="{1F86D18B-2FD4-44E8-A25D-FD2894ED50CA}" type="pres">
      <dgm:prSet presAssocID="{88159646-DF9D-4E21-A917-D26F159DC17F}" presName="parTx" presStyleLbl="alignNode1" presStyleIdx="5" presStyleCnt="6">
        <dgm:presLayoutVars>
          <dgm:chMax val="0"/>
          <dgm:chPref val="0"/>
          <dgm:bulletEnabled val="1"/>
        </dgm:presLayoutVars>
      </dgm:prSet>
      <dgm:spPr/>
    </dgm:pt>
    <dgm:pt modelId="{8499F95A-3CEF-4BF1-BC96-3170ECB4A23F}" type="pres">
      <dgm:prSet presAssocID="{88159646-DF9D-4E21-A917-D26F159DC17F}" presName="desTx" presStyleLbl="revTx" presStyleIdx="5" presStyleCnt="6">
        <dgm:presLayoutVars>
          <dgm:chMax val="0"/>
          <dgm:chPref val="0"/>
          <dgm:bulletEnabled val="1"/>
        </dgm:presLayoutVars>
      </dgm:prSet>
      <dgm:spPr/>
    </dgm:pt>
    <dgm:pt modelId="{FD7258DB-B1AC-4591-BAAE-7F4FEF17AFFB}" type="pres">
      <dgm:prSet presAssocID="{88159646-DF9D-4E21-A917-D26F159DC17F}" presName="EmptyPlaceHolder" presStyleCnt="0"/>
      <dgm:spPr/>
    </dgm:pt>
  </dgm:ptLst>
  <dgm:cxnLst>
    <dgm:cxn modelId="{33852400-7958-416C-BD8F-FA984056FFCB}" srcId="{605E8EA3-1735-494B-9570-58B8B2C9BA51}" destId="{85C64730-F4DD-46DC-BB4C-3D404D799487}" srcOrd="0" destOrd="0" parTransId="{0FB0E48D-F768-4A14-B13C-84623D0F5E3F}" sibTransId="{6659E937-EB1B-41BF-97D0-E8AD510FA915}"/>
    <dgm:cxn modelId="{E900710B-CA67-42F5-B594-D05D7CD413AB}" srcId="{A207F89A-6F93-49D3-B506-A2C635C4755D}" destId="{605E8EA3-1735-494B-9570-58B8B2C9BA51}" srcOrd="4" destOrd="0" parTransId="{00B91C9C-2337-4DE7-8356-76E72DD75BD9}" sibTransId="{A19CBBB9-0F28-4737-933A-12AF8CB233E2}"/>
    <dgm:cxn modelId="{EEA90D0D-0D85-428F-AAE2-90271A218593}" srcId="{3281FA10-9D28-48F2-8861-C00C6E3078FD}" destId="{059E9C65-5C86-4E73-B170-D03E9414237E}" srcOrd="0" destOrd="0" parTransId="{E67DB963-D6FE-4C50-8286-2D559575A2D4}" sibTransId="{437256D7-E213-4C8E-A9C2-52A18F6E0F80}"/>
    <dgm:cxn modelId="{07171811-D56F-42D4-BF16-5A625871CDAE}" type="presOf" srcId="{605E8EA3-1735-494B-9570-58B8B2C9BA51}" destId="{3D89659A-0B8C-42EB-8ECD-2C33DFF900B0}" srcOrd="0" destOrd="0" presId="urn:microsoft.com/office/officeart/2016/7/layout/AccentHomeChevronProcess"/>
    <dgm:cxn modelId="{A8641B25-C4AE-451B-9A97-573891567846}" srcId="{A207F89A-6F93-49D3-B506-A2C635C4755D}" destId="{88159646-DF9D-4E21-A917-D26F159DC17F}" srcOrd="5" destOrd="0" parTransId="{092BED21-A40B-40B1-BD1A-520A881CC0A6}" sibTransId="{D9470AF6-1763-49DB-9303-1D06722128FF}"/>
    <dgm:cxn modelId="{BEB12425-C62C-4365-AE5F-9EB44314F0CC}" type="presOf" srcId="{A207F89A-6F93-49D3-B506-A2C635C4755D}" destId="{F0331A46-95A6-4E75-9F3F-E0825914D99E}" srcOrd="0" destOrd="0" presId="urn:microsoft.com/office/officeart/2016/7/layout/AccentHomeChevronProcess"/>
    <dgm:cxn modelId="{407C7F2A-8FA6-4B5C-A54F-8DCC594D825F}" type="presOf" srcId="{58E61D84-08F1-49BB-AD0A-A515D98AA2F5}" destId="{CE930CB7-E2B3-42D7-BE8F-CCF6DABC12BB}" srcOrd="0" destOrd="0" presId="urn:microsoft.com/office/officeart/2016/7/layout/AccentHomeChevronProcess"/>
    <dgm:cxn modelId="{D6458835-1131-4B7A-A846-6F285700753E}" type="presOf" srcId="{2D940E46-DCB4-4293-8506-CFC96559F48B}" destId="{2A52A6C0-5E2B-4B66-A8B4-F77865A501CB}" srcOrd="0" destOrd="0" presId="urn:microsoft.com/office/officeart/2016/7/layout/AccentHomeChevronProcess"/>
    <dgm:cxn modelId="{3EBBDF35-8D8F-4F79-9BC1-7416BE58401B}" srcId="{A207F89A-6F93-49D3-B506-A2C635C4755D}" destId="{6C87C1D3-E610-45BB-8FA7-D00F90F8853A}" srcOrd="0" destOrd="0" parTransId="{A8C43BAF-B3A7-4C5C-96A1-0EB2CEC3E584}" sibTransId="{7E500D07-734A-494B-BF3D-C357C8FBA997}"/>
    <dgm:cxn modelId="{4C8A1E5B-9191-41CC-A5DB-BC74A3B1850E}" type="presOf" srcId="{A83C6CB4-65FD-41A7-BC99-AFCD151D30B1}" destId="{8499F95A-3CEF-4BF1-BC96-3170ECB4A23F}" srcOrd="0" destOrd="0" presId="urn:microsoft.com/office/officeart/2016/7/layout/AccentHomeChevronProcess"/>
    <dgm:cxn modelId="{FD63ED65-CC9A-4D84-B633-1761C6FF31FC}" type="presOf" srcId="{9AA9CEA4-1EF0-4DBF-A339-5015D07616C3}" destId="{2D4E19F4-0BDE-409C-9100-FA6B1F91B7AD}" srcOrd="0" destOrd="0" presId="urn:microsoft.com/office/officeart/2016/7/layout/AccentHomeChevronProcess"/>
    <dgm:cxn modelId="{F0A4D06F-582A-49EA-80CA-9D20C7A3779D}" type="presOf" srcId="{059E9C65-5C86-4E73-B170-D03E9414237E}" destId="{83A84744-F622-4985-85E3-E8636ECE8F01}" srcOrd="0" destOrd="0" presId="urn:microsoft.com/office/officeart/2016/7/layout/AccentHomeChevronProcess"/>
    <dgm:cxn modelId="{9FDE7271-8F0F-404E-AAD0-2430095A7EA2}" type="presOf" srcId="{BB9B2C96-B743-49F4-8CBD-4ABA0FAEFEE4}" destId="{EA29B420-D655-41F9-BB0A-C5D30661184B}" srcOrd="0" destOrd="0" presId="urn:microsoft.com/office/officeart/2016/7/layout/AccentHomeChevronProcess"/>
    <dgm:cxn modelId="{1228A180-6C57-44F8-AE21-F485F5EE9381}" srcId="{BB9B2C96-B743-49F4-8CBD-4ABA0FAEFEE4}" destId="{9AA9CEA4-1EF0-4DBF-A339-5015D07616C3}" srcOrd="0" destOrd="0" parTransId="{F8553EFD-4FDA-4974-9936-F757530C924C}" sibTransId="{62C21C00-7177-4E0C-A843-27BF9DCB0727}"/>
    <dgm:cxn modelId="{85A92781-88B7-415C-9BE6-D1A0A453D478}" type="presOf" srcId="{88159646-DF9D-4E21-A917-D26F159DC17F}" destId="{1F86D18B-2FD4-44E8-A25D-FD2894ED50CA}" srcOrd="0" destOrd="0" presId="urn:microsoft.com/office/officeart/2016/7/layout/AccentHomeChevronProcess"/>
    <dgm:cxn modelId="{B06DFC83-7DD6-4F4A-822E-C9C9900B5B98}" type="presOf" srcId="{6C87C1D3-E610-45BB-8FA7-D00F90F8853A}" destId="{63405078-BB32-42F5-AD41-4A1B0DF3D893}" srcOrd="0" destOrd="0" presId="urn:microsoft.com/office/officeart/2016/7/layout/AccentHomeChevronProcess"/>
    <dgm:cxn modelId="{ABCE8E90-BC8A-4299-9D85-51FC9935633C}" srcId="{A207F89A-6F93-49D3-B506-A2C635C4755D}" destId="{BB9B2C96-B743-49F4-8CBD-4ABA0FAEFEE4}" srcOrd="1" destOrd="0" parTransId="{822927B8-0BE0-4646-97DC-8596EFE7793F}" sibTransId="{55225D72-5DCC-42D5-9AB5-E59965513593}"/>
    <dgm:cxn modelId="{4D5476A9-3164-4BE8-89B2-AB96ABFEC6F5}" srcId="{A207F89A-6F93-49D3-B506-A2C635C4755D}" destId="{3281FA10-9D28-48F2-8861-C00C6E3078FD}" srcOrd="3" destOrd="0" parTransId="{CDF5A74D-AC68-4317-ADAD-DCC71ED9B390}" sibTransId="{81AA753B-B9D4-4774-9EB2-347B71FE2F01}"/>
    <dgm:cxn modelId="{F53473AF-6A0F-4525-842D-60C69299CA6D}" type="presOf" srcId="{6363C4D0-E328-4D2B-B4FC-FE5A9051B21D}" destId="{C34AB5A8-2F20-4248-B8F0-EA363B520300}" srcOrd="0" destOrd="0" presId="urn:microsoft.com/office/officeart/2016/7/layout/AccentHomeChevronProcess"/>
    <dgm:cxn modelId="{5E4096B5-5488-4650-8FE7-9220EEFACA57}" type="presOf" srcId="{85C64730-F4DD-46DC-BB4C-3D404D799487}" destId="{889CE701-A065-40F2-9774-F213534413A0}" srcOrd="0" destOrd="0" presId="urn:microsoft.com/office/officeart/2016/7/layout/AccentHomeChevronProcess"/>
    <dgm:cxn modelId="{A7AACABB-15F4-4748-8518-6CB8C438D177}" srcId="{6C87C1D3-E610-45BB-8FA7-D00F90F8853A}" destId="{2D940E46-DCB4-4293-8506-CFC96559F48B}" srcOrd="0" destOrd="0" parTransId="{BC8C7663-4FC7-44F3-BA1B-7A7234AC4123}" sibTransId="{C929DB56-942D-4BB0-A6A3-34A116F70228}"/>
    <dgm:cxn modelId="{72EDC7CB-B60D-4912-AE34-2948BF8C256E}" srcId="{58E61D84-08F1-49BB-AD0A-A515D98AA2F5}" destId="{6363C4D0-E328-4D2B-B4FC-FE5A9051B21D}" srcOrd="0" destOrd="0" parTransId="{61F349E7-DDA1-491E-9026-BAD3A090CFB1}" sibTransId="{323207D7-7F10-482D-B20D-E60290F6FEFE}"/>
    <dgm:cxn modelId="{96E3A8E7-7567-49A5-8DD9-43CF73BF51D8}" srcId="{88159646-DF9D-4E21-A917-D26F159DC17F}" destId="{A83C6CB4-65FD-41A7-BC99-AFCD151D30B1}" srcOrd="0" destOrd="0" parTransId="{E2F146F7-B63F-483A-AC6E-FA15189D336E}" sibTransId="{0CA3B7BE-D7AE-424A-B2EF-C6C9C308EC95}"/>
    <dgm:cxn modelId="{B140C5F9-3355-45D2-BA8C-00530174227F}" type="presOf" srcId="{3281FA10-9D28-48F2-8861-C00C6E3078FD}" destId="{C36117CC-2E73-4B72-AB23-3CC13DA269BE}" srcOrd="0" destOrd="0" presId="urn:microsoft.com/office/officeart/2016/7/layout/AccentHomeChevronProcess"/>
    <dgm:cxn modelId="{3BCFBBFE-9524-4BE0-B574-E908B7DAE925}" srcId="{A207F89A-6F93-49D3-B506-A2C635C4755D}" destId="{58E61D84-08F1-49BB-AD0A-A515D98AA2F5}" srcOrd="2" destOrd="0" parTransId="{3181814A-F42F-48F1-A494-B89F4028D84C}" sibTransId="{B4C8B861-5F75-40F1-9906-7C0A39519ED3}"/>
    <dgm:cxn modelId="{334F132A-7F5F-4A8D-83CF-0A710C32700E}" type="presParOf" srcId="{F0331A46-95A6-4E75-9F3F-E0825914D99E}" destId="{AF9A88B9-53F4-4297-B872-8DF874B49F14}" srcOrd="0" destOrd="0" presId="urn:microsoft.com/office/officeart/2016/7/layout/AccentHomeChevronProcess"/>
    <dgm:cxn modelId="{9EA30F37-463D-4BA4-9FBE-2F076184DB84}" type="presParOf" srcId="{AF9A88B9-53F4-4297-B872-8DF874B49F14}" destId="{76B8C153-F0CA-44F2-A191-2B97B84C7657}" srcOrd="0" destOrd="0" presId="urn:microsoft.com/office/officeart/2016/7/layout/AccentHomeChevronProcess"/>
    <dgm:cxn modelId="{111FD11D-CBA0-49A2-9D98-F9CF9962D56B}" type="presParOf" srcId="{AF9A88B9-53F4-4297-B872-8DF874B49F14}" destId="{63405078-BB32-42F5-AD41-4A1B0DF3D893}" srcOrd="1" destOrd="0" presId="urn:microsoft.com/office/officeart/2016/7/layout/AccentHomeChevronProcess"/>
    <dgm:cxn modelId="{C2827FB6-077A-4927-BC1E-9A10238AA4E5}" type="presParOf" srcId="{AF9A88B9-53F4-4297-B872-8DF874B49F14}" destId="{2A52A6C0-5E2B-4B66-A8B4-F77865A501CB}" srcOrd="2" destOrd="0" presId="urn:microsoft.com/office/officeart/2016/7/layout/AccentHomeChevronProcess"/>
    <dgm:cxn modelId="{26F460AD-A647-4091-9957-3B6D9049F939}" type="presParOf" srcId="{AF9A88B9-53F4-4297-B872-8DF874B49F14}" destId="{27FC8FE9-A570-48EA-B4F7-C6110884E39B}" srcOrd="3" destOrd="0" presId="urn:microsoft.com/office/officeart/2016/7/layout/AccentHomeChevronProcess"/>
    <dgm:cxn modelId="{BAA16063-3B56-4DEE-A060-4AE9BA55641B}" type="presParOf" srcId="{F0331A46-95A6-4E75-9F3F-E0825914D99E}" destId="{90E65D1E-75ED-4025-AE33-265CEBA54F9F}" srcOrd="1" destOrd="0" presId="urn:microsoft.com/office/officeart/2016/7/layout/AccentHomeChevronProcess"/>
    <dgm:cxn modelId="{943FF2BE-4453-4C7E-9415-E7450A7B8EBB}" type="presParOf" srcId="{F0331A46-95A6-4E75-9F3F-E0825914D99E}" destId="{36FE5078-DE71-4BBB-80C3-E42E9980615A}" srcOrd="2" destOrd="0" presId="urn:microsoft.com/office/officeart/2016/7/layout/AccentHomeChevronProcess"/>
    <dgm:cxn modelId="{EC7E3FEF-D8FC-4C5A-903D-B237D0BC560B}" type="presParOf" srcId="{36FE5078-DE71-4BBB-80C3-E42E9980615A}" destId="{95B47A9A-8F40-4614-8025-A2F459BD5D32}" srcOrd="0" destOrd="0" presId="urn:microsoft.com/office/officeart/2016/7/layout/AccentHomeChevronProcess"/>
    <dgm:cxn modelId="{BC77D74A-D3B7-452D-9E74-85D5C048A73C}" type="presParOf" srcId="{36FE5078-DE71-4BBB-80C3-E42E9980615A}" destId="{EA29B420-D655-41F9-BB0A-C5D30661184B}" srcOrd="1" destOrd="0" presId="urn:microsoft.com/office/officeart/2016/7/layout/AccentHomeChevronProcess"/>
    <dgm:cxn modelId="{FF641060-798F-41B9-8EC4-912C0BBED92E}" type="presParOf" srcId="{36FE5078-DE71-4BBB-80C3-E42E9980615A}" destId="{2D4E19F4-0BDE-409C-9100-FA6B1F91B7AD}" srcOrd="2" destOrd="0" presId="urn:microsoft.com/office/officeart/2016/7/layout/AccentHomeChevronProcess"/>
    <dgm:cxn modelId="{4F5C01FF-359A-40F9-ACAB-EAAA3CEE18BF}" type="presParOf" srcId="{36FE5078-DE71-4BBB-80C3-E42E9980615A}" destId="{7721B38D-29C7-4BCD-BDDC-C4012674E8F2}" srcOrd="3" destOrd="0" presId="urn:microsoft.com/office/officeart/2016/7/layout/AccentHomeChevronProcess"/>
    <dgm:cxn modelId="{4250B780-47D8-46AC-A735-634FE24E47CA}" type="presParOf" srcId="{F0331A46-95A6-4E75-9F3F-E0825914D99E}" destId="{7AE0B544-89C0-4DBA-A190-1E4B62F4DBFD}" srcOrd="3" destOrd="0" presId="urn:microsoft.com/office/officeart/2016/7/layout/AccentHomeChevronProcess"/>
    <dgm:cxn modelId="{0E24CC29-2A1B-4339-8416-913F6D1CE4D9}" type="presParOf" srcId="{F0331A46-95A6-4E75-9F3F-E0825914D99E}" destId="{CA3A3DCD-9D3A-43BD-A283-3146DC66BA19}" srcOrd="4" destOrd="0" presId="urn:microsoft.com/office/officeart/2016/7/layout/AccentHomeChevronProcess"/>
    <dgm:cxn modelId="{1C0A5A32-4992-4BD4-BD32-389502B1F677}" type="presParOf" srcId="{CA3A3DCD-9D3A-43BD-A283-3146DC66BA19}" destId="{B088214A-2AC7-4426-8E3F-92572F2A33D6}" srcOrd="0" destOrd="0" presId="urn:microsoft.com/office/officeart/2016/7/layout/AccentHomeChevronProcess"/>
    <dgm:cxn modelId="{09ED3808-1BE7-468E-B2C4-EC70CAD18F17}" type="presParOf" srcId="{CA3A3DCD-9D3A-43BD-A283-3146DC66BA19}" destId="{CE930CB7-E2B3-42D7-BE8F-CCF6DABC12BB}" srcOrd="1" destOrd="0" presId="urn:microsoft.com/office/officeart/2016/7/layout/AccentHomeChevronProcess"/>
    <dgm:cxn modelId="{7E660330-3D6D-427C-929D-F1E1ADCCDA7D}" type="presParOf" srcId="{CA3A3DCD-9D3A-43BD-A283-3146DC66BA19}" destId="{C34AB5A8-2F20-4248-B8F0-EA363B520300}" srcOrd="2" destOrd="0" presId="urn:microsoft.com/office/officeart/2016/7/layout/AccentHomeChevronProcess"/>
    <dgm:cxn modelId="{4AE22143-1AA6-4764-91AB-2E088282AA23}" type="presParOf" srcId="{CA3A3DCD-9D3A-43BD-A283-3146DC66BA19}" destId="{E2AE931E-9400-4850-9FF4-69962073203F}" srcOrd="3" destOrd="0" presId="urn:microsoft.com/office/officeart/2016/7/layout/AccentHomeChevronProcess"/>
    <dgm:cxn modelId="{88F4391C-5BED-453C-A5CE-7CD610600D98}" type="presParOf" srcId="{F0331A46-95A6-4E75-9F3F-E0825914D99E}" destId="{C6797B5C-2F60-4080-8E09-E9F5A51416FE}" srcOrd="5" destOrd="0" presId="urn:microsoft.com/office/officeart/2016/7/layout/AccentHomeChevronProcess"/>
    <dgm:cxn modelId="{1B4B0DC3-5510-4074-BC26-A9B72191891D}" type="presParOf" srcId="{F0331A46-95A6-4E75-9F3F-E0825914D99E}" destId="{B5A554AA-7CFB-4CE1-9D86-52829CD4B87E}" srcOrd="6" destOrd="0" presId="urn:microsoft.com/office/officeart/2016/7/layout/AccentHomeChevronProcess"/>
    <dgm:cxn modelId="{472F1EFE-9DD2-4826-B297-73B0828756AB}" type="presParOf" srcId="{B5A554AA-7CFB-4CE1-9D86-52829CD4B87E}" destId="{4C148A5E-DC8C-4967-80FF-1FAE8952EC4E}" srcOrd="0" destOrd="0" presId="urn:microsoft.com/office/officeart/2016/7/layout/AccentHomeChevronProcess"/>
    <dgm:cxn modelId="{E8BD1E0A-6106-4A18-A7A6-1916001C943E}" type="presParOf" srcId="{B5A554AA-7CFB-4CE1-9D86-52829CD4B87E}" destId="{C36117CC-2E73-4B72-AB23-3CC13DA269BE}" srcOrd="1" destOrd="0" presId="urn:microsoft.com/office/officeart/2016/7/layout/AccentHomeChevronProcess"/>
    <dgm:cxn modelId="{99B6DC63-C762-4D83-845B-B1CA2CD9F704}" type="presParOf" srcId="{B5A554AA-7CFB-4CE1-9D86-52829CD4B87E}" destId="{83A84744-F622-4985-85E3-E8636ECE8F01}" srcOrd="2" destOrd="0" presId="urn:microsoft.com/office/officeart/2016/7/layout/AccentHomeChevronProcess"/>
    <dgm:cxn modelId="{E5F427AF-A86B-4A0F-B0DC-E935146CF38E}" type="presParOf" srcId="{B5A554AA-7CFB-4CE1-9D86-52829CD4B87E}" destId="{C67B85AD-F965-427C-A641-EF7831E9E9E2}" srcOrd="3" destOrd="0" presId="urn:microsoft.com/office/officeart/2016/7/layout/AccentHomeChevronProcess"/>
    <dgm:cxn modelId="{B9B08011-5D3D-4F83-AD0A-5F78D26AE24F}" type="presParOf" srcId="{F0331A46-95A6-4E75-9F3F-E0825914D99E}" destId="{94B6C906-7E6B-4D0F-B9E3-1F6BED648BED}" srcOrd="7" destOrd="0" presId="urn:microsoft.com/office/officeart/2016/7/layout/AccentHomeChevronProcess"/>
    <dgm:cxn modelId="{2ED5F951-1C50-41AA-A4BD-6187F2A07BC7}" type="presParOf" srcId="{F0331A46-95A6-4E75-9F3F-E0825914D99E}" destId="{560D0D8C-9DA4-4AB0-94B8-30F6B9CD7681}" srcOrd="8" destOrd="0" presId="urn:microsoft.com/office/officeart/2016/7/layout/AccentHomeChevronProcess"/>
    <dgm:cxn modelId="{1B8EA2A9-29E7-42DA-9D7A-848AD615A7BE}" type="presParOf" srcId="{560D0D8C-9DA4-4AB0-94B8-30F6B9CD7681}" destId="{739DC166-E12C-4F45-A574-55446E695D02}" srcOrd="0" destOrd="0" presId="urn:microsoft.com/office/officeart/2016/7/layout/AccentHomeChevronProcess"/>
    <dgm:cxn modelId="{C2AC6F2C-925F-481B-9A07-73C47AB60227}" type="presParOf" srcId="{560D0D8C-9DA4-4AB0-94B8-30F6B9CD7681}" destId="{3D89659A-0B8C-42EB-8ECD-2C33DFF900B0}" srcOrd="1" destOrd="0" presId="urn:microsoft.com/office/officeart/2016/7/layout/AccentHomeChevronProcess"/>
    <dgm:cxn modelId="{ABDFB5E6-8065-47CE-A67D-AA990C7370A1}" type="presParOf" srcId="{560D0D8C-9DA4-4AB0-94B8-30F6B9CD7681}" destId="{889CE701-A065-40F2-9774-F213534413A0}" srcOrd="2" destOrd="0" presId="urn:microsoft.com/office/officeart/2016/7/layout/AccentHomeChevronProcess"/>
    <dgm:cxn modelId="{18586E86-81DB-4912-AABA-A606201BB271}" type="presParOf" srcId="{560D0D8C-9DA4-4AB0-94B8-30F6B9CD7681}" destId="{5F9459BE-B5A7-4C49-B6C5-E4BAB633419B}" srcOrd="3" destOrd="0" presId="urn:microsoft.com/office/officeart/2016/7/layout/AccentHomeChevronProcess"/>
    <dgm:cxn modelId="{53A1807A-8E4D-4ABA-B429-4AE50A8DA8F0}" type="presParOf" srcId="{F0331A46-95A6-4E75-9F3F-E0825914D99E}" destId="{2D355FEC-9825-4798-902B-DF4BC4A7DB3B}" srcOrd="9" destOrd="0" presId="urn:microsoft.com/office/officeart/2016/7/layout/AccentHomeChevronProcess"/>
    <dgm:cxn modelId="{D0025DBD-2583-4A65-B854-42734D52219C}" type="presParOf" srcId="{F0331A46-95A6-4E75-9F3F-E0825914D99E}" destId="{9E3BC864-1A61-4579-A1A1-7A679D6681E0}" srcOrd="10" destOrd="0" presId="urn:microsoft.com/office/officeart/2016/7/layout/AccentHomeChevronProcess"/>
    <dgm:cxn modelId="{EEA730A8-F65F-4FE0-AB91-9851DAD36212}" type="presParOf" srcId="{9E3BC864-1A61-4579-A1A1-7A679D6681E0}" destId="{CD6A6B0F-7D6A-43BD-9F68-65E062352BCF}" srcOrd="0" destOrd="0" presId="urn:microsoft.com/office/officeart/2016/7/layout/AccentHomeChevronProcess"/>
    <dgm:cxn modelId="{772A2CC2-D0EE-48BE-AB8A-D070C4761366}" type="presParOf" srcId="{9E3BC864-1A61-4579-A1A1-7A679D6681E0}" destId="{1F86D18B-2FD4-44E8-A25D-FD2894ED50CA}" srcOrd="1" destOrd="0" presId="urn:microsoft.com/office/officeart/2016/7/layout/AccentHomeChevronProcess"/>
    <dgm:cxn modelId="{489B7398-FFAE-44BE-9C85-E28BD1584C2A}" type="presParOf" srcId="{9E3BC864-1A61-4579-A1A1-7A679D6681E0}" destId="{8499F95A-3CEF-4BF1-BC96-3170ECB4A23F}" srcOrd="2" destOrd="0" presId="urn:microsoft.com/office/officeart/2016/7/layout/AccentHomeChevronProcess"/>
    <dgm:cxn modelId="{935BF9D7-B2BA-4A6C-A6B5-DD997F897749}" type="presParOf" srcId="{9E3BC864-1A61-4579-A1A1-7A679D6681E0}" destId="{FD7258DB-B1AC-4591-BAAE-7F4FEF17AFFB}" srcOrd="3" destOrd="0" presId="urn:microsoft.com/office/officeart/2016/7/layout/AccentHomeChevro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DC21EAB-BFFC-41CB-90EF-9BD8EF1783C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B222209C-A420-4CA0-8298-3241272BB595}">
      <dgm:prSet/>
      <dgm:spPr/>
      <dgm:t>
        <a:bodyPr/>
        <a:lstStyle/>
        <a:p>
          <a:r>
            <a:rPr lang="en-US" dirty="0"/>
            <a:t>2013-FaceFirst reaches effective real time mobile match alerts over cellular connection</a:t>
          </a:r>
        </a:p>
      </dgm:t>
    </dgm:pt>
    <dgm:pt modelId="{9B0A333B-2461-4B08-979F-AA9453B02728}" type="parTrans" cxnId="{A86674B2-8617-4276-A8E4-EA8CD52B34B0}">
      <dgm:prSet/>
      <dgm:spPr/>
      <dgm:t>
        <a:bodyPr/>
        <a:lstStyle/>
        <a:p>
          <a:endParaRPr lang="en-US"/>
        </a:p>
      </dgm:t>
    </dgm:pt>
    <dgm:pt modelId="{F8CC87B5-CE63-4DE3-95DE-50BD165D5D61}" type="sibTrans" cxnId="{A86674B2-8617-4276-A8E4-EA8CD52B34B0}">
      <dgm:prSet/>
      <dgm:spPr/>
      <dgm:t>
        <a:bodyPr/>
        <a:lstStyle/>
        <a:p>
          <a:endParaRPr lang="en-US"/>
        </a:p>
      </dgm:t>
    </dgm:pt>
    <dgm:pt modelId="{CB547578-FC1F-42BF-A549-71C66851737D}">
      <dgm:prSet/>
      <dgm:spPr/>
      <dgm:t>
        <a:bodyPr/>
        <a:lstStyle/>
        <a:p>
          <a:r>
            <a:rPr lang="en-US" dirty="0"/>
            <a:t>2014-Automated Regional Justice Information System (ARJIS) deploys a cross-agency system in southern</a:t>
          </a:r>
        </a:p>
      </dgm:t>
    </dgm:pt>
    <dgm:pt modelId="{FC3FB7C2-AA41-4709-89C8-8596D7CC2CFF}" type="parTrans" cxnId="{1150CD34-1C13-4025-9C30-24799CF1F322}">
      <dgm:prSet/>
      <dgm:spPr/>
      <dgm:t>
        <a:bodyPr/>
        <a:lstStyle/>
        <a:p>
          <a:endParaRPr lang="en-US"/>
        </a:p>
      </dgm:t>
    </dgm:pt>
    <dgm:pt modelId="{6649DC12-8423-4976-B185-F3980AC1700C}" type="sibTrans" cxnId="{1150CD34-1C13-4025-9C30-24799CF1F322}">
      <dgm:prSet/>
      <dgm:spPr/>
      <dgm:t>
        <a:bodyPr/>
        <a:lstStyle/>
        <a:p>
          <a:endParaRPr lang="en-US"/>
        </a:p>
      </dgm:t>
    </dgm:pt>
    <dgm:pt modelId="{2BCA1FB4-8340-4666-8FE9-4FE49AF3D950}">
      <dgm:prSet/>
      <dgm:spPr/>
      <dgm:t>
        <a:bodyPr/>
        <a:lstStyle/>
        <a:p>
          <a:r>
            <a:rPr lang="en-US" dirty="0"/>
            <a:t>2014-California, sharing criminal face recognition data across local, state and federal agencies</a:t>
          </a:r>
        </a:p>
      </dgm:t>
    </dgm:pt>
    <dgm:pt modelId="{C204D6C6-BF85-439E-910B-ACDD38915467}" type="parTrans" cxnId="{0A1B11D1-557A-4E0F-A2D0-D5A763203324}">
      <dgm:prSet/>
      <dgm:spPr/>
      <dgm:t>
        <a:bodyPr/>
        <a:lstStyle/>
        <a:p>
          <a:endParaRPr lang="en-US"/>
        </a:p>
      </dgm:t>
    </dgm:pt>
    <dgm:pt modelId="{B59CBB80-8B79-4B22-829E-51FEC2F2822A}" type="sibTrans" cxnId="{0A1B11D1-557A-4E0F-A2D0-D5A763203324}">
      <dgm:prSet/>
      <dgm:spPr/>
      <dgm:t>
        <a:bodyPr/>
        <a:lstStyle/>
        <a:p>
          <a:endParaRPr lang="en-US"/>
        </a:p>
      </dgm:t>
    </dgm:pt>
    <dgm:pt modelId="{A3284E2E-D566-46DE-8030-7D57C54424E8}">
      <dgm:prSet/>
      <dgm:spPr/>
      <dgm:t>
        <a:bodyPr/>
        <a:lstStyle/>
        <a:p>
          <a:r>
            <a:rPr lang="en-US" dirty="0"/>
            <a:t>2016-U.S. CPB deploys exit face recognition at Atlanta Airport</a:t>
          </a:r>
        </a:p>
      </dgm:t>
    </dgm:pt>
    <dgm:pt modelId="{CE876508-587D-45E0-BD94-3FAF8BFDB627}" type="parTrans" cxnId="{32913969-2F88-4D15-B0E6-8294D570F90C}">
      <dgm:prSet/>
      <dgm:spPr/>
      <dgm:t>
        <a:bodyPr/>
        <a:lstStyle/>
        <a:p>
          <a:endParaRPr lang="en-US"/>
        </a:p>
      </dgm:t>
    </dgm:pt>
    <dgm:pt modelId="{0983C9AD-99F2-4E88-B686-9A61816861DB}" type="sibTrans" cxnId="{32913969-2F88-4D15-B0E6-8294D570F90C}">
      <dgm:prSet/>
      <dgm:spPr/>
      <dgm:t>
        <a:bodyPr/>
        <a:lstStyle/>
        <a:p>
          <a:endParaRPr lang="en-US"/>
        </a:p>
      </dgm:t>
    </dgm:pt>
    <dgm:pt modelId="{9E17CE1C-46C0-4DD2-BA6F-4D16E9A8BDE7}">
      <dgm:prSet/>
      <dgm:spPr/>
      <dgm:t>
        <a:bodyPr/>
        <a:lstStyle/>
        <a:p>
          <a:r>
            <a:rPr lang="en-US" dirty="0"/>
            <a:t>2017- iPhone X becomes the world's top selling phone with face recognition access control</a:t>
          </a:r>
        </a:p>
      </dgm:t>
    </dgm:pt>
    <dgm:pt modelId="{A0C1582A-F74B-440D-A432-1585BA131373}" type="parTrans" cxnId="{AE06931B-B974-4166-ABC2-BC0B66991693}">
      <dgm:prSet/>
      <dgm:spPr/>
      <dgm:t>
        <a:bodyPr/>
        <a:lstStyle/>
        <a:p>
          <a:endParaRPr lang="en-US"/>
        </a:p>
      </dgm:t>
    </dgm:pt>
    <dgm:pt modelId="{52F2ECD3-6188-4DD4-AC93-9A60E74B4778}" type="sibTrans" cxnId="{AE06931B-B974-4166-ABC2-BC0B66991693}">
      <dgm:prSet/>
      <dgm:spPr/>
      <dgm:t>
        <a:bodyPr/>
        <a:lstStyle/>
        <a:p>
          <a:endParaRPr lang="en-US"/>
        </a:p>
      </dgm:t>
    </dgm:pt>
    <dgm:pt modelId="{4BACEDC2-8FF0-4B69-A0CD-4399F09A6040}">
      <dgm:prSet/>
      <dgm:spPr/>
      <dgm:t>
        <a:bodyPr/>
        <a:lstStyle/>
        <a:p>
          <a:r>
            <a:rPr lang="en-US" dirty="0"/>
            <a:t>2018-Face First achieves 150,000 facial points of measurement, including the ability to determine identity from 90. degree profile images Japan announces that it will use face recognition to verify the identity of athletes at the 2020 Olympic Games</a:t>
          </a:r>
          <a:br>
            <a:rPr lang="en-US" dirty="0"/>
          </a:br>
          <a:endParaRPr lang="en-US" dirty="0"/>
        </a:p>
      </dgm:t>
    </dgm:pt>
    <dgm:pt modelId="{524774EB-C4CB-40E0-A27F-5AC2BEFBB712}" type="parTrans" cxnId="{5A414233-8B39-4B4D-801A-3160A1F0AF1E}">
      <dgm:prSet/>
      <dgm:spPr/>
      <dgm:t>
        <a:bodyPr/>
        <a:lstStyle/>
        <a:p>
          <a:endParaRPr lang="en-US"/>
        </a:p>
      </dgm:t>
    </dgm:pt>
    <dgm:pt modelId="{31BDEF16-615B-4D8A-98B2-A4D9FFFBC43B}" type="sibTrans" cxnId="{5A414233-8B39-4B4D-801A-3160A1F0AF1E}">
      <dgm:prSet/>
      <dgm:spPr/>
      <dgm:t>
        <a:bodyPr/>
        <a:lstStyle/>
        <a:p>
          <a:endParaRPr lang="en-US"/>
        </a:p>
      </dgm:t>
    </dgm:pt>
    <dgm:pt modelId="{06B677C4-5C01-4E09-9A39-C15988BAA574}" type="pres">
      <dgm:prSet presAssocID="{4DC21EAB-BFFC-41CB-90EF-9BD8EF1783C0}" presName="linear" presStyleCnt="0">
        <dgm:presLayoutVars>
          <dgm:animLvl val="lvl"/>
          <dgm:resizeHandles val="exact"/>
        </dgm:presLayoutVars>
      </dgm:prSet>
      <dgm:spPr/>
    </dgm:pt>
    <dgm:pt modelId="{EEE8F0B5-D138-49F2-9287-95BDA27CBFDE}" type="pres">
      <dgm:prSet presAssocID="{B222209C-A420-4CA0-8298-3241272BB595}" presName="parentText" presStyleLbl="node1" presStyleIdx="0" presStyleCnt="6">
        <dgm:presLayoutVars>
          <dgm:chMax val="0"/>
          <dgm:bulletEnabled val="1"/>
        </dgm:presLayoutVars>
      </dgm:prSet>
      <dgm:spPr/>
    </dgm:pt>
    <dgm:pt modelId="{5E504F21-A12B-4AB5-96B0-E1CFAE128F80}" type="pres">
      <dgm:prSet presAssocID="{F8CC87B5-CE63-4DE3-95DE-50BD165D5D61}" presName="spacer" presStyleCnt="0"/>
      <dgm:spPr/>
    </dgm:pt>
    <dgm:pt modelId="{627D28B5-80B8-44E4-859C-96A51BB27C3F}" type="pres">
      <dgm:prSet presAssocID="{CB547578-FC1F-42BF-A549-71C66851737D}" presName="parentText" presStyleLbl="node1" presStyleIdx="1" presStyleCnt="6">
        <dgm:presLayoutVars>
          <dgm:chMax val="0"/>
          <dgm:bulletEnabled val="1"/>
        </dgm:presLayoutVars>
      </dgm:prSet>
      <dgm:spPr/>
    </dgm:pt>
    <dgm:pt modelId="{80D35BCD-7EA0-486E-B200-6E6ED428D852}" type="pres">
      <dgm:prSet presAssocID="{6649DC12-8423-4976-B185-F3980AC1700C}" presName="spacer" presStyleCnt="0"/>
      <dgm:spPr/>
    </dgm:pt>
    <dgm:pt modelId="{2D296996-0D10-4E2D-828D-4CA4C134546F}" type="pres">
      <dgm:prSet presAssocID="{2BCA1FB4-8340-4666-8FE9-4FE49AF3D950}" presName="parentText" presStyleLbl="node1" presStyleIdx="2" presStyleCnt="6">
        <dgm:presLayoutVars>
          <dgm:chMax val="0"/>
          <dgm:bulletEnabled val="1"/>
        </dgm:presLayoutVars>
      </dgm:prSet>
      <dgm:spPr/>
    </dgm:pt>
    <dgm:pt modelId="{0002293A-5F2D-4D1D-8FF3-54B2A6E5082B}" type="pres">
      <dgm:prSet presAssocID="{B59CBB80-8B79-4B22-829E-51FEC2F2822A}" presName="spacer" presStyleCnt="0"/>
      <dgm:spPr/>
    </dgm:pt>
    <dgm:pt modelId="{B9362CD3-BA91-40C8-8AA7-8452C6A9D5AC}" type="pres">
      <dgm:prSet presAssocID="{A3284E2E-D566-46DE-8030-7D57C54424E8}" presName="parentText" presStyleLbl="node1" presStyleIdx="3" presStyleCnt="6">
        <dgm:presLayoutVars>
          <dgm:chMax val="0"/>
          <dgm:bulletEnabled val="1"/>
        </dgm:presLayoutVars>
      </dgm:prSet>
      <dgm:spPr/>
    </dgm:pt>
    <dgm:pt modelId="{FD97E066-369A-43AB-A895-0749BA928200}" type="pres">
      <dgm:prSet presAssocID="{0983C9AD-99F2-4E88-B686-9A61816861DB}" presName="spacer" presStyleCnt="0"/>
      <dgm:spPr/>
    </dgm:pt>
    <dgm:pt modelId="{24FD8B9F-2A87-45BC-B414-C8092815B048}" type="pres">
      <dgm:prSet presAssocID="{9E17CE1C-46C0-4DD2-BA6F-4D16E9A8BDE7}" presName="parentText" presStyleLbl="node1" presStyleIdx="4" presStyleCnt="6">
        <dgm:presLayoutVars>
          <dgm:chMax val="0"/>
          <dgm:bulletEnabled val="1"/>
        </dgm:presLayoutVars>
      </dgm:prSet>
      <dgm:spPr/>
    </dgm:pt>
    <dgm:pt modelId="{FD7B754C-546C-4FDB-87D6-3D11AFDAFDEB}" type="pres">
      <dgm:prSet presAssocID="{52F2ECD3-6188-4DD4-AC93-9A60E74B4778}" presName="spacer" presStyleCnt="0"/>
      <dgm:spPr/>
    </dgm:pt>
    <dgm:pt modelId="{A76EB7A7-6DFD-4C21-96D5-257166E9A81C}" type="pres">
      <dgm:prSet presAssocID="{4BACEDC2-8FF0-4B69-A0CD-4399F09A6040}" presName="parentText" presStyleLbl="node1" presStyleIdx="5" presStyleCnt="6">
        <dgm:presLayoutVars>
          <dgm:chMax val="0"/>
          <dgm:bulletEnabled val="1"/>
        </dgm:presLayoutVars>
      </dgm:prSet>
      <dgm:spPr/>
    </dgm:pt>
  </dgm:ptLst>
  <dgm:cxnLst>
    <dgm:cxn modelId="{AE06931B-B974-4166-ABC2-BC0B66991693}" srcId="{4DC21EAB-BFFC-41CB-90EF-9BD8EF1783C0}" destId="{9E17CE1C-46C0-4DD2-BA6F-4D16E9A8BDE7}" srcOrd="4" destOrd="0" parTransId="{A0C1582A-F74B-440D-A432-1585BA131373}" sibTransId="{52F2ECD3-6188-4DD4-AC93-9A60E74B4778}"/>
    <dgm:cxn modelId="{ACBDDE1D-C62D-4951-AB2D-832B7658989E}" type="presOf" srcId="{9E17CE1C-46C0-4DD2-BA6F-4D16E9A8BDE7}" destId="{24FD8B9F-2A87-45BC-B414-C8092815B048}" srcOrd="0" destOrd="0" presId="urn:microsoft.com/office/officeart/2005/8/layout/vList2"/>
    <dgm:cxn modelId="{106FCF22-D9CF-46DD-B299-E05BBDCC11C0}" type="presOf" srcId="{B222209C-A420-4CA0-8298-3241272BB595}" destId="{EEE8F0B5-D138-49F2-9287-95BDA27CBFDE}" srcOrd="0" destOrd="0" presId="urn:microsoft.com/office/officeart/2005/8/layout/vList2"/>
    <dgm:cxn modelId="{5A414233-8B39-4B4D-801A-3160A1F0AF1E}" srcId="{4DC21EAB-BFFC-41CB-90EF-9BD8EF1783C0}" destId="{4BACEDC2-8FF0-4B69-A0CD-4399F09A6040}" srcOrd="5" destOrd="0" parTransId="{524774EB-C4CB-40E0-A27F-5AC2BEFBB712}" sibTransId="{31BDEF16-615B-4D8A-98B2-A4D9FFFBC43B}"/>
    <dgm:cxn modelId="{1150CD34-1C13-4025-9C30-24799CF1F322}" srcId="{4DC21EAB-BFFC-41CB-90EF-9BD8EF1783C0}" destId="{CB547578-FC1F-42BF-A549-71C66851737D}" srcOrd="1" destOrd="0" parTransId="{FC3FB7C2-AA41-4709-89C8-8596D7CC2CFF}" sibTransId="{6649DC12-8423-4976-B185-F3980AC1700C}"/>
    <dgm:cxn modelId="{F930C064-3A80-49ED-A520-C618060A45A7}" type="presOf" srcId="{4BACEDC2-8FF0-4B69-A0CD-4399F09A6040}" destId="{A76EB7A7-6DFD-4C21-96D5-257166E9A81C}" srcOrd="0" destOrd="0" presId="urn:microsoft.com/office/officeart/2005/8/layout/vList2"/>
    <dgm:cxn modelId="{32913969-2F88-4D15-B0E6-8294D570F90C}" srcId="{4DC21EAB-BFFC-41CB-90EF-9BD8EF1783C0}" destId="{A3284E2E-D566-46DE-8030-7D57C54424E8}" srcOrd="3" destOrd="0" parTransId="{CE876508-587D-45E0-BD94-3FAF8BFDB627}" sibTransId="{0983C9AD-99F2-4E88-B686-9A61816861DB}"/>
    <dgm:cxn modelId="{99A8596B-5F95-409E-A941-E456AEC5F31F}" type="presOf" srcId="{4DC21EAB-BFFC-41CB-90EF-9BD8EF1783C0}" destId="{06B677C4-5C01-4E09-9A39-C15988BAA574}" srcOrd="0" destOrd="0" presId="urn:microsoft.com/office/officeart/2005/8/layout/vList2"/>
    <dgm:cxn modelId="{A86674B2-8617-4276-A8E4-EA8CD52B34B0}" srcId="{4DC21EAB-BFFC-41CB-90EF-9BD8EF1783C0}" destId="{B222209C-A420-4CA0-8298-3241272BB595}" srcOrd="0" destOrd="0" parTransId="{9B0A333B-2461-4B08-979F-AA9453B02728}" sibTransId="{F8CC87B5-CE63-4DE3-95DE-50BD165D5D61}"/>
    <dgm:cxn modelId="{0A1B11D1-557A-4E0F-A2D0-D5A763203324}" srcId="{4DC21EAB-BFFC-41CB-90EF-9BD8EF1783C0}" destId="{2BCA1FB4-8340-4666-8FE9-4FE49AF3D950}" srcOrd="2" destOrd="0" parTransId="{C204D6C6-BF85-439E-910B-ACDD38915467}" sibTransId="{B59CBB80-8B79-4B22-829E-51FEC2F2822A}"/>
    <dgm:cxn modelId="{0A7CAFDC-58FB-4BF4-87D6-224C1394418E}" type="presOf" srcId="{2BCA1FB4-8340-4666-8FE9-4FE49AF3D950}" destId="{2D296996-0D10-4E2D-828D-4CA4C134546F}" srcOrd="0" destOrd="0" presId="urn:microsoft.com/office/officeart/2005/8/layout/vList2"/>
    <dgm:cxn modelId="{5770C5EE-C03D-4421-A6BE-D5902C3E10E8}" type="presOf" srcId="{CB547578-FC1F-42BF-A549-71C66851737D}" destId="{627D28B5-80B8-44E4-859C-96A51BB27C3F}" srcOrd="0" destOrd="0" presId="urn:microsoft.com/office/officeart/2005/8/layout/vList2"/>
    <dgm:cxn modelId="{E496E9FB-76D8-4B89-B2AD-5FC8E8E098E8}" type="presOf" srcId="{A3284E2E-D566-46DE-8030-7D57C54424E8}" destId="{B9362CD3-BA91-40C8-8AA7-8452C6A9D5AC}" srcOrd="0" destOrd="0" presId="urn:microsoft.com/office/officeart/2005/8/layout/vList2"/>
    <dgm:cxn modelId="{840C822E-AD56-4EAF-894F-F31A0AA65F17}" type="presParOf" srcId="{06B677C4-5C01-4E09-9A39-C15988BAA574}" destId="{EEE8F0B5-D138-49F2-9287-95BDA27CBFDE}" srcOrd="0" destOrd="0" presId="urn:microsoft.com/office/officeart/2005/8/layout/vList2"/>
    <dgm:cxn modelId="{F44E8758-C70C-4651-8130-B2886D5C502D}" type="presParOf" srcId="{06B677C4-5C01-4E09-9A39-C15988BAA574}" destId="{5E504F21-A12B-4AB5-96B0-E1CFAE128F80}" srcOrd="1" destOrd="0" presId="urn:microsoft.com/office/officeart/2005/8/layout/vList2"/>
    <dgm:cxn modelId="{19462CCE-AA26-4125-A08A-8116A7E46CD2}" type="presParOf" srcId="{06B677C4-5C01-4E09-9A39-C15988BAA574}" destId="{627D28B5-80B8-44E4-859C-96A51BB27C3F}" srcOrd="2" destOrd="0" presId="urn:microsoft.com/office/officeart/2005/8/layout/vList2"/>
    <dgm:cxn modelId="{DE964575-34C0-422F-84BD-49368925DF27}" type="presParOf" srcId="{06B677C4-5C01-4E09-9A39-C15988BAA574}" destId="{80D35BCD-7EA0-486E-B200-6E6ED428D852}" srcOrd="3" destOrd="0" presId="urn:microsoft.com/office/officeart/2005/8/layout/vList2"/>
    <dgm:cxn modelId="{BA427C5F-ED69-4552-B5A6-7BD6C59B7624}" type="presParOf" srcId="{06B677C4-5C01-4E09-9A39-C15988BAA574}" destId="{2D296996-0D10-4E2D-828D-4CA4C134546F}" srcOrd="4" destOrd="0" presId="urn:microsoft.com/office/officeart/2005/8/layout/vList2"/>
    <dgm:cxn modelId="{B8A3CEE0-D01D-486D-8F9D-38F43A341943}" type="presParOf" srcId="{06B677C4-5C01-4E09-9A39-C15988BAA574}" destId="{0002293A-5F2D-4D1D-8FF3-54B2A6E5082B}" srcOrd="5" destOrd="0" presId="urn:microsoft.com/office/officeart/2005/8/layout/vList2"/>
    <dgm:cxn modelId="{07BA3CEE-4D15-4B33-861A-CF7355335C99}" type="presParOf" srcId="{06B677C4-5C01-4E09-9A39-C15988BAA574}" destId="{B9362CD3-BA91-40C8-8AA7-8452C6A9D5AC}" srcOrd="6" destOrd="0" presId="urn:microsoft.com/office/officeart/2005/8/layout/vList2"/>
    <dgm:cxn modelId="{1798F3D6-CD01-4DD1-8D67-189D61808326}" type="presParOf" srcId="{06B677C4-5C01-4E09-9A39-C15988BAA574}" destId="{FD97E066-369A-43AB-A895-0749BA928200}" srcOrd="7" destOrd="0" presId="urn:microsoft.com/office/officeart/2005/8/layout/vList2"/>
    <dgm:cxn modelId="{D5FB928F-CB82-45AE-A3AB-31F7A670269E}" type="presParOf" srcId="{06B677C4-5C01-4E09-9A39-C15988BAA574}" destId="{24FD8B9F-2A87-45BC-B414-C8092815B048}" srcOrd="8" destOrd="0" presId="urn:microsoft.com/office/officeart/2005/8/layout/vList2"/>
    <dgm:cxn modelId="{EC05E32A-FC61-4E65-8758-CE0FFCBE09C4}" type="presParOf" srcId="{06B677C4-5C01-4E09-9A39-C15988BAA574}" destId="{FD7B754C-546C-4FDB-87D6-3D11AFDAFDEB}" srcOrd="9" destOrd="0" presId="urn:microsoft.com/office/officeart/2005/8/layout/vList2"/>
    <dgm:cxn modelId="{707EF234-6CFA-4C76-9D6C-FAEB5CE571E1}" type="presParOf" srcId="{06B677C4-5C01-4E09-9A39-C15988BAA574}" destId="{A76EB7A7-6DFD-4C21-96D5-257166E9A81C}" srcOrd="1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8B65FB-623C-4D3D-8BDC-3821362BC603}"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44D99F50-868D-4769-9CE1-91DFDFB5D246}">
      <dgm:prSet/>
      <dgm:spPr/>
      <dgm:t>
        <a:bodyPr/>
        <a:lstStyle/>
        <a:p>
          <a:r>
            <a:rPr lang="en-US"/>
            <a:t>The implementation of face recognisation system includes the following four stages:</a:t>
          </a:r>
        </a:p>
      </dgm:t>
    </dgm:pt>
    <dgm:pt modelId="{2B1AC98B-E6C3-4089-9DBA-EAD044E55793}" type="parTrans" cxnId="{7C840C9F-6661-4D6A-ABA0-9A7734B4F92E}">
      <dgm:prSet/>
      <dgm:spPr/>
      <dgm:t>
        <a:bodyPr/>
        <a:lstStyle/>
        <a:p>
          <a:endParaRPr lang="en-US"/>
        </a:p>
      </dgm:t>
    </dgm:pt>
    <dgm:pt modelId="{08E565CF-411F-4B65-A9AC-19A23D87547D}" type="sibTrans" cxnId="{7C840C9F-6661-4D6A-ABA0-9A7734B4F92E}">
      <dgm:prSet/>
      <dgm:spPr/>
      <dgm:t>
        <a:bodyPr/>
        <a:lstStyle/>
        <a:p>
          <a:endParaRPr lang="en-US"/>
        </a:p>
      </dgm:t>
    </dgm:pt>
    <dgm:pt modelId="{E7E2384B-3FFD-41BB-9404-FB88565450EB}">
      <dgm:prSet/>
      <dgm:spPr/>
      <dgm:t>
        <a:bodyPr/>
        <a:lstStyle/>
        <a:p>
          <a:r>
            <a:rPr lang="en-US"/>
            <a:t>Image acquisition</a:t>
          </a:r>
        </a:p>
      </dgm:t>
    </dgm:pt>
    <dgm:pt modelId="{02CEC3CD-2544-42B0-984E-E4AD9FB34AD2}" type="parTrans" cxnId="{19D6EE24-B454-4429-8199-0DBCD48C7FDB}">
      <dgm:prSet/>
      <dgm:spPr/>
      <dgm:t>
        <a:bodyPr/>
        <a:lstStyle/>
        <a:p>
          <a:endParaRPr lang="en-US"/>
        </a:p>
      </dgm:t>
    </dgm:pt>
    <dgm:pt modelId="{ECB6EB55-B501-4C3D-B583-FD5131DA7355}" type="sibTrans" cxnId="{19D6EE24-B454-4429-8199-0DBCD48C7FDB}">
      <dgm:prSet/>
      <dgm:spPr/>
      <dgm:t>
        <a:bodyPr/>
        <a:lstStyle/>
        <a:p>
          <a:endParaRPr lang="en-US"/>
        </a:p>
      </dgm:t>
    </dgm:pt>
    <dgm:pt modelId="{1FD7FD8A-632B-46F0-8596-E524304C189E}">
      <dgm:prSet/>
      <dgm:spPr/>
      <dgm:t>
        <a:bodyPr/>
        <a:lstStyle/>
        <a:p>
          <a:r>
            <a:rPr lang="en-US"/>
            <a:t>Image processing</a:t>
          </a:r>
        </a:p>
      </dgm:t>
    </dgm:pt>
    <dgm:pt modelId="{DFD37021-6D95-4653-97EB-4D81D5CB300B}" type="parTrans" cxnId="{C4D9A506-0D5D-4892-BFF8-B0E714723775}">
      <dgm:prSet/>
      <dgm:spPr/>
      <dgm:t>
        <a:bodyPr/>
        <a:lstStyle/>
        <a:p>
          <a:endParaRPr lang="en-US"/>
        </a:p>
      </dgm:t>
    </dgm:pt>
    <dgm:pt modelId="{01E2009B-77A9-4087-A8D3-40395CAFB8D5}" type="sibTrans" cxnId="{C4D9A506-0D5D-4892-BFF8-B0E714723775}">
      <dgm:prSet/>
      <dgm:spPr/>
      <dgm:t>
        <a:bodyPr/>
        <a:lstStyle/>
        <a:p>
          <a:endParaRPr lang="en-US"/>
        </a:p>
      </dgm:t>
    </dgm:pt>
    <dgm:pt modelId="{DFD11B08-3C7A-400E-AF73-A6E273350AE1}">
      <dgm:prSet/>
      <dgm:spPr/>
      <dgm:t>
        <a:bodyPr/>
        <a:lstStyle/>
        <a:p>
          <a:r>
            <a:rPr lang="en-US"/>
            <a:t>Distinctive characteristics location</a:t>
          </a:r>
        </a:p>
      </dgm:t>
    </dgm:pt>
    <dgm:pt modelId="{B6C1D422-5206-4D83-A60C-178A2A654C5D}" type="parTrans" cxnId="{00F83629-86B5-4791-83E1-9F479BA24F39}">
      <dgm:prSet/>
      <dgm:spPr/>
      <dgm:t>
        <a:bodyPr/>
        <a:lstStyle/>
        <a:p>
          <a:endParaRPr lang="en-US"/>
        </a:p>
      </dgm:t>
    </dgm:pt>
    <dgm:pt modelId="{BE94613B-09AE-4CE6-A57B-D44B98606187}" type="sibTrans" cxnId="{00F83629-86B5-4791-83E1-9F479BA24F39}">
      <dgm:prSet/>
      <dgm:spPr/>
      <dgm:t>
        <a:bodyPr/>
        <a:lstStyle/>
        <a:p>
          <a:endParaRPr lang="en-US"/>
        </a:p>
      </dgm:t>
    </dgm:pt>
    <dgm:pt modelId="{77228E3F-11A9-410A-A71F-8DC8375E15BE}">
      <dgm:prSet/>
      <dgm:spPr/>
      <dgm:t>
        <a:bodyPr/>
        <a:lstStyle/>
        <a:p>
          <a:r>
            <a:rPr lang="en-US"/>
            <a:t>Template creation</a:t>
          </a:r>
        </a:p>
      </dgm:t>
    </dgm:pt>
    <dgm:pt modelId="{D37B2D0E-BDB8-410A-B87C-B4D074ABD030}" type="parTrans" cxnId="{7A44D580-65E7-4E8D-8437-97F9D83BDA1D}">
      <dgm:prSet/>
      <dgm:spPr/>
      <dgm:t>
        <a:bodyPr/>
        <a:lstStyle/>
        <a:p>
          <a:endParaRPr lang="en-US"/>
        </a:p>
      </dgm:t>
    </dgm:pt>
    <dgm:pt modelId="{D5081D24-8BEA-4FBD-BC34-C973034C4118}" type="sibTrans" cxnId="{7A44D580-65E7-4E8D-8437-97F9D83BDA1D}">
      <dgm:prSet/>
      <dgm:spPr/>
      <dgm:t>
        <a:bodyPr/>
        <a:lstStyle/>
        <a:p>
          <a:endParaRPr lang="en-US"/>
        </a:p>
      </dgm:t>
    </dgm:pt>
    <dgm:pt modelId="{7C1A0A3D-B383-44C2-ACCD-C82FF0A613A9}">
      <dgm:prSet/>
      <dgm:spPr/>
      <dgm:t>
        <a:bodyPr/>
        <a:lstStyle/>
        <a:p>
          <a:r>
            <a:rPr lang="en-US"/>
            <a:t>Template Matching</a:t>
          </a:r>
        </a:p>
      </dgm:t>
    </dgm:pt>
    <dgm:pt modelId="{2C74B8DA-BF91-4444-9D90-BD925DAE7BE9}" type="parTrans" cxnId="{C0B630B7-10F4-46B6-A02A-1792E4F03241}">
      <dgm:prSet/>
      <dgm:spPr/>
      <dgm:t>
        <a:bodyPr/>
        <a:lstStyle/>
        <a:p>
          <a:endParaRPr lang="en-US"/>
        </a:p>
      </dgm:t>
    </dgm:pt>
    <dgm:pt modelId="{55D4C9DB-38DC-4F04-8839-5BDED4B8B5FF}" type="sibTrans" cxnId="{C0B630B7-10F4-46B6-A02A-1792E4F03241}">
      <dgm:prSet/>
      <dgm:spPr/>
      <dgm:t>
        <a:bodyPr/>
        <a:lstStyle/>
        <a:p>
          <a:endParaRPr lang="en-US"/>
        </a:p>
      </dgm:t>
    </dgm:pt>
    <dgm:pt modelId="{AD749515-DCC7-4FA2-A40C-7C00E6015820}" type="pres">
      <dgm:prSet presAssocID="{928B65FB-623C-4D3D-8BDC-3821362BC603}" presName="vert0" presStyleCnt="0">
        <dgm:presLayoutVars>
          <dgm:dir/>
          <dgm:animOne val="branch"/>
          <dgm:animLvl val="lvl"/>
        </dgm:presLayoutVars>
      </dgm:prSet>
      <dgm:spPr/>
    </dgm:pt>
    <dgm:pt modelId="{AB612604-C2AA-4E3B-AD1C-5FBBABA451B6}" type="pres">
      <dgm:prSet presAssocID="{44D99F50-868D-4769-9CE1-91DFDFB5D246}" presName="thickLine" presStyleLbl="alignNode1" presStyleIdx="0" presStyleCnt="1"/>
      <dgm:spPr/>
    </dgm:pt>
    <dgm:pt modelId="{B0855E25-DC9E-4928-8B14-164B3C53ECB6}" type="pres">
      <dgm:prSet presAssocID="{44D99F50-868D-4769-9CE1-91DFDFB5D246}" presName="horz1" presStyleCnt="0"/>
      <dgm:spPr/>
    </dgm:pt>
    <dgm:pt modelId="{8CA99CAD-0A87-4B6F-A475-F8239D646E38}" type="pres">
      <dgm:prSet presAssocID="{44D99F50-868D-4769-9CE1-91DFDFB5D246}" presName="tx1" presStyleLbl="revTx" presStyleIdx="0" presStyleCnt="6"/>
      <dgm:spPr/>
    </dgm:pt>
    <dgm:pt modelId="{E622CA29-C1DD-45DC-B96A-9A68F2D142F7}" type="pres">
      <dgm:prSet presAssocID="{44D99F50-868D-4769-9CE1-91DFDFB5D246}" presName="vert1" presStyleCnt="0"/>
      <dgm:spPr/>
    </dgm:pt>
    <dgm:pt modelId="{995D8BD3-3341-4297-AF17-BB640BF9A931}" type="pres">
      <dgm:prSet presAssocID="{E7E2384B-3FFD-41BB-9404-FB88565450EB}" presName="vertSpace2a" presStyleCnt="0"/>
      <dgm:spPr/>
    </dgm:pt>
    <dgm:pt modelId="{4663879D-446C-4CDE-BA80-33571F82E016}" type="pres">
      <dgm:prSet presAssocID="{E7E2384B-3FFD-41BB-9404-FB88565450EB}" presName="horz2" presStyleCnt="0"/>
      <dgm:spPr/>
    </dgm:pt>
    <dgm:pt modelId="{FCAC0AF4-BAD4-44BE-9CCC-91D1DF9ACF78}" type="pres">
      <dgm:prSet presAssocID="{E7E2384B-3FFD-41BB-9404-FB88565450EB}" presName="horzSpace2" presStyleCnt="0"/>
      <dgm:spPr/>
    </dgm:pt>
    <dgm:pt modelId="{3808F2A0-60E5-4BC9-921B-0A3B2EBE4F78}" type="pres">
      <dgm:prSet presAssocID="{E7E2384B-3FFD-41BB-9404-FB88565450EB}" presName="tx2" presStyleLbl="revTx" presStyleIdx="1" presStyleCnt="6"/>
      <dgm:spPr/>
    </dgm:pt>
    <dgm:pt modelId="{40E25458-120B-418E-8043-12751683BD0F}" type="pres">
      <dgm:prSet presAssocID="{E7E2384B-3FFD-41BB-9404-FB88565450EB}" presName="vert2" presStyleCnt="0"/>
      <dgm:spPr/>
    </dgm:pt>
    <dgm:pt modelId="{07213F42-449A-43C4-8FF5-2A6622F083F7}" type="pres">
      <dgm:prSet presAssocID="{E7E2384B-3FFD-41BB-9404-FB88565450EB}" presName="thinLine2b" presStyleLbl="callout" presStyleIdx="0" presStyleCnt="5"/>
      <dgm:spPr/>
    </dgm:pt>
    <dgm:pt modelId="{E166BB1C-EF5E-477C-9B00-EC822C123E13}" type="pres">
      <dgm:prSet presAssocID="{E7E2384B-3FFD-41BB-9404-FB88565450EB}" presName="vertSpace2b" presStyleCnt="0"/>
      <dgm:spPr/>
    </dgm:pt>
    <dgm:pt modelId="{3D2EDD85-8301-4069-AEFD-B99380214DB8}" type="pres">
      <dgm:prSet presAssocID="{1FD7FD8A-632B-46F0-8596-E524304C189E}" presName="horz2" presStyleCnt="0"/>
      <dgm:spPr/>
    </dgm:pt>
    <dgm:pt modelId="{36F0D7F5-EB62-4540-8D21-7743F9E05C66}" type="pres">
      <dgm:prSet presAssocID="{1FD7FD8A-632B-46F0-8596-E524304C189E}" presName="horzSpace2" presStyleCnt="0"/>
      <dgm:spPr/>
    </dgm:pt>
    <dgm:pt modelId="{875FB93F-C467-40F5-820F-E5D7EEDCEE3F}" type="pres">
      <dgm:prSet presAssocID="{1FD7FD8A-632B-46F0-8596-E524304C189E}" presName="tx2" presStyleLbl="revTx" presStyleIdx="2" presStyleCnt="6"/>
      <dgm:spPr/>
    </dgm:pt>
    <dgm:pt modelId="{2D476BF5-E63D-44AD-9D02-C25951BFA7FC}" type="pres">
      <dgm:prSet presAssocID="{1FD7FD8A-632B-46F0-8596-E524304C189E}" presName="vert2" presStyleCnt="0"/>
      <dgm:spPr/>
    </dgm:pt>
    <dgm:pt modelId="{A831C1D3-FB2E-42B7-A0D2-8C756CD9DCF7}" type="pres">
      <dgm:prSet presAssocID="{1FD7FD8A-632B-46F0-8596-E524304C189E}" presName="thinLine2b" presStyleLbl="callout" presStyleIdx="1" presStyleCnt="5"/>
      <dgm:spPr/>
    </dgm:pt>
    <dgm:pt modelId="{C0063F50-2015-4BCD-907A-C5A863B8DB71}" type="pres">
      <dgm:prSet presAssocID="{1FD7FD8A-632B-46F0-8596-E524304C189E}" presName="vertSpace2b" presStyleCnt="0"/>
      <dgm:spPr/>
    </dgm:pt>
    <dgm:pt modelId="{21168D3A-0724-4272-91B9-5C87DC829301}" type="pres">
      <dgm:prSet presAssocID="{DFD11B08-3C7A-400E-AF73-A6E273350AE1}" presName="horz2" presStyleCnt="0"/>
      <dgm:spPr/>
    </dgm:pt>
    <dgm:pt modelId="{A59002EB-C98F-48C4-911D-6F187D7699DF}" type="pres">
      <dgm:prSet presAssocID="{DFD11B08-3C7A-400E-AF73-A6E273350AE1}" presName="horzSpace2" presStyleCnt="0"/>
      <dgm:spPr/>
    </dgm:pt>
    <dgm:pt modelId="{8873D52D-E04E-41C5-9BE0-D05C0A1CD5AC}" type="pres">
      <dgm:prSet presAssocID="{DFD11B08-3C7A-400E-AF73-A6E273350AE1}" presName="tx2" presStyleLbl="revTx" presStyleIdx="3" presStyleCnt="6"/>
      <dgm:spPr/>
    </dgm:pt>
    <dgm:pt modelId="{173538F0-36F8-4C1F-B773-B9A775001653}" type="pres">
      <dgm:prSet presAssocID="{DFD11B08-3C7A-400E-AF73-A6E273350AE1}" presName="vert2" presStyleCnt="0"/>
      <dgm:spPr/>
    </dgm:pt>
    <dgm:pt modelId="{A5837EA0-1F10-4B2D-9A8F-E3C3DA88214E}" type="pres">
      <dgm:prSet presAssocID="{DFD11B08-3C7A-400E-AF73-A6E273350AE1}" presName="thinLine2b" presStyleLbl="callout" presStyleIdx="2" presStyleCnt="5"/>
      <dgm:spPr/>
    </dgm:pt>
    <dgm:pt modelId="{4697E26A-17C7-4F76-A751-84DB75CABD6C}" type="pres">
      <dgm:prSet presAssocID="{DFD11B08-3C7A-400E-AF73-A6E273350AE1}" presName="vertSpace2b" presStyleCnt="0"/>
      <dgm:spPr/>
    </dgm:pt>
    <dgm:pt modelId="{1C817DFD-2C7F-4EDD-9580-25A88FC3CC5D}" type="pres">
      <dgm:prSet presAssocID="{77228E3F-11A9-410A-A71F-8DC8375E15BE}" presName="horz2" presStyleCnt="0"/>
      <dgm:spPr/>
    </dgm:pt>
    <dgm:pt modelId="{813D7500-ED9F-4BE8-B958-1D480622D7C9}" type="pres">
      <dgm:prSet presAssocID="{77228E3F-11A9-410A-A71F-8DC8375E15BE}" presName="horzSpace2" presStyleCnt="0"/>
      <dgm:spPr/>
    </dgm:pt>
    <dgm:pt modelId="{A5A53ED4-B1AB-4134-9B64-911540464B2F}" type="pres">
      <dgm:prSet presAssocID="{77228E3F-11A9-410A-A71F-8DC8375E15BE}" presName="tx2" presStyleLbl="revTx" presStyleIdx="4" presStyleCnt="6"/>
      <dgm:spPr/>
    </dgm:pt>
    <dgm:pt modelId="{C0056C27-E2DB-4B7D-97B7-A819D4E9003F}" type="pres">
      <dgm:prSet presAssocID="{77228E3F-11A9-410A-A71F-8DC8375E15BE}" presName="vert2" presStyleCnt="0"/>
      <dgm:spPr/>
    </dgm:pt>
    <dgm:pt modelId="{FC5B7535-A839-4BD9-BF26-774D0D69D09B}" type="pres">
      <dgm:prSet presAssocID="{77228E3F-11A9-410A-A71F-8DC8375E15BE}" presName="thinLine2b" presStyleLbl="callout" presStyleIdx="3" presStyleCnt="5"/>
      <dgm:spPr/>
    </dgm:pt>
    <dgm:pt modelId="{50EC142D-BEF3-44C9-B137-4B1A9FFBA7F7}" type="pres">
      <dgm:prSet presAssocID="{77228E3F-11A9-410A-A71F-8DC8375E15BE}" presName="vertSpace2b" presStyleCnt="0"/>
      <dgm:spPr/>
    </dgm:pt>
    <dgm:pt modelId="{5071F273-F845-4433-BA45-5F71B6DAA347}" type="pres">
      <dgm:prSet presAssocID="{7C1A0A3D-B383-44C2-ACCD-C82FF0A613A9}" presName="horz2" presStyleCnt="0"/>
      <dgm:spPr/>
    </dgm:pt>
    <dgm:pt modelId="{A63F1D60-2042-4267-9661-8B4136078A1F}" type="pres">
      <dgm:prSet presAssocID="{7C1A0A3D-B383-44C2-ACCD-C82FF0A613A9}" presName="horzSpace2" presStyleCnt="0"/>
      <dgm:spPr/>
    </dgm:pt>
    <dgm:pt modelId="{14CC2354-640A-485B-8676-77D183D23E75}" type="pres">
      <dgm:prSet presAssocID="{7C1A0A3D-B383-44C2-ACCD-C82FF0A613A9}" presName="tx2" presStyleLbl="revTx" presStyleIdx="5" presStyleCnt="6"/>
      <dgm:spPr/>
    </dgm:pt>
    <dgm:pt modelId="{6B7AC6A8-5D15-4557-8542-F9ED2F6C369F}" type="pres">
      <dgm:prSet presAssocID="{7C1A0A3D-B383-44C2-ACCD-C82FF0A613A9}" presName="vert2" presStyleCnt="0"/>
      <dgm:spPr/>
    </dgm:pt>
    <dgm:pt modelId="{3549EEEF-6AED-4770-AC31-78674C5BFF49}" type="pres">
      <dgm:prSet presAssocID="{7C1A0A3D-B383-44C2-ACCD-C82FF0A613A9}" presName="thinLine2b" presStyleLbl="callout" presStyleIdx="4" presStyleCnt="5"/>
      <dgm:spPr/>
    </dgm:pt>
    <dgm:pt modelId="{46CA04DF-7627-4488-8FDF-B9763076DFDE}" type="pres">
      <dgm:prSet presAssocID="{7C1A0A3D-B383-44C2-ACCD-C82FF0A613A9}" presName="vertSpace2b" presStyleCnt="0"/>
      <dgm:spPr/>
    </dgm:pt>
  </dgm:ptLst>
  <dgm:cxnLst>
    <dgm:cxn modelId="{C4D9A506-0D5D-4892-BFF8-B0E714723775}" srcId="{44D99F50-868D-4769-9CE1-91DFDFB5D246}" destId="{1FD7FD8A-632B-46F0-8596-E524304C189E}" srcOrd="1" destOrd="0" parTransId="{DFD37021-6D95-4653-97EB-4D81D5CB300B}" sibTransId="{01E2009B-77A9-4087-A8D3-40395CAFB8D5}"/>
    <dgm:cxn modelId="{D7270417-C7E0-4EE1-A44C-F25F0ABD5DEC}" type="presOf" srcId="{E7E2384B-3FFD-41BB-9404-FB88565450EB}" destId="{3808F2A0-60E5-4BC9-921B-0A3B2EBE4F78}" srcOrd="0" destOrd="0" presId="urn:microsoft.com/office/officeart/2008/layout/LinedList"/>
    <dgm:cxn modelId="{19D6EE24-B454-4429-8199-0DBCD48C7FDB}" srcId="{44D99F50-868D-4769-9CE1-91DFDFB5D246}" destId="{E7E2384B-3FFD-41BB-9404-FB88565450EB}" srcOrd="0" destOrd="0" parTransId="{02CEC3CD-2544-42B0-984E-E4AD9FB34AD2}" sibTransId="{ECB6EB55-B501-4C3D-B583-FD5131DA7355}"/>
    <dgm:cxn modelId="{00F83629-86B5-4791-83E1-9F479BA24F39}" srcId="{44D99F50-868D-4769-9CE1-91DFDFB5D246}" destId="{DFD11B08-3C7A-400E-AF73-A6E273350AE1}" srcOrd="2" destOrd="0" parTransId="{B6C1D422-5206-4D83-A60C-178A2A654C5D}" sibTransId="{BE94613B-09AE-4CE6-A57B-D44B98606187}"/>
    <dgm:cxn modelId="{E5BE2879-2F88-424B-ACFD-104C7258FF6F}" type="presOf" srcId="{77228E3F-11A9-410A-A71F-8DC8375E15BE}" destId="{A5A53ED4-B1AB-4134-9B64-911540464B2F}" srcOrd="0" destOrd="0" presId="urn:microsoft.com/office/officeart/2008/layout/LinedList"/>
    <dgm:cxn modelId="{7A44D580-65E7-4E8D-8437-97F9D83BDA1D}" srcId="{44D99F50-868D-4769-9CE1-91DFDFB5D246}" destId="{77228E3F-11A9-410A-A71F-8DC8375E15BE}" srcOrd="3" destOrd="0" parTransId="{D37B2D0E-BDB8-410A-B87C-B4D074ABD030}" sibTransId="{D5081D24-8BEA-4FBD-BC34-C973034C4118}"/>
    <dgm:cxn modelId="{4B6F0789-16CB-42C9-8CEC-5FF18603CD62}" type="presOf" srcId="{7C1A0A3D-B383-44C2-ACCD-C82FF0A613A9}" destId="{14CC2354-640A-485B-8676-77D183D23E75}" srcOrd="0" destOrd="0" presId="urn:microsoft.com/office/officeart/2008/layout/LinedList"/>
    <dgm:cxn modelId="{80CFBE8C-E149-4E96-AC5B-6424BE721813}" type="presOf" srcId="{DFD11B08-3C7A-400E-AF73-A6E273350AE1}" destId="{8873D52D-E04E-41C5-9BE0-D05C0A1CD5AC}" srcOrd="0" destOrd="0" presId="urn:microsoft.com/office/officeart/2008/layout/LinedList"/>
    <dgm:cxn modelId="{7C840C9F-6661-4D6A-ABA0-9A7734B4F92E}" srcId="{928B65FB-623C-4D3D-8BDC-3821362BC603}" destId="{44D99F50-868D-4769-9CE1-91DFDFB5D246}" srcOrd="0" destOrd="0" parTransId="{2B1AC98B-E6C3-4089-9DBA-EAD044E55793}" sibTransId="{08E565CF-411F-4B65-A9AC-19A23D87547D}"/>
    <dgm:cxn modelId="{C0B630B7-10F4-46B6-A02A-1792E4F03241}" srcId="{44D99F50-868D-4769-9CE1-91DFDFB5D246}" destId="{7C1A0A3D-B383-44C2-ACCD-C82FF0A613A9}" srcOrd="4" destOrd="0" parTransId="{2C74B8DA-BF91-4444-9D90-BD925DAE7BE9}" sibTransId="{55D4C9DB-38DC-4F04-8839-5BDED4B8B5FF}"/>
    <dgm:cxn modelId="{11B9C2BA-DEBC-456C-82CE-0A95026D13EA}" type="presOf" srcId="{44D99F50-868D-4769-9CE1-91DFDFB5D246}" destId="{8CA99CAD-0A87-4B6F-A475-F8239D646E38}" srcOrd="0" destOrd="0" presId="urn:microsoft.com/office/officeart/2008/layout/LinedList"/>
    <dgm:cxn modelId="{86A0D8E3-595E-4512-BEEF-51B6CC04CB7E}" type="presOf" srcId="{1FD7FD8A-632B-46F0-8596-E524304C189E}" destId="{875FB93F-C467-40F5-820F-E5D7EEDCEE3F}" srcOrd="0" destOrd="0" presId="urn:microsoft.com/office/officeart/2008/layout/LinedList"/>
    <dgm:cxn modelId="{0EF7C6FB-2E4A-4694-9362-0E98B63E00A5}" type="presOf" srcId="{928B65FB-623C-4D3D-8BDC-3821362BC603}" destId="{AD749515-DCC7-4FA2-A40C-7C00E6015820}" srcOrd="0" destOrd="0" presId="urn:microsoft.com/office/officeart/2008/layout/LinedList"/>
    <dgm:cxn modelId="{FA26B569-AE60-4404-AA19-06992CBD248A}" type="presParOf" srcId="{AD749515-DCC7-4FA2-A40C-7C00E6015820}" destId="{AB612604-C2AA-4E3B-AD1C-5FBBABA451B6}" srcOrd="0" destOrd="0" presId="urn:microsoft.com/office/officeart/2008/layout/LinedList"/>
    <dgm:cxn modelId="{5563AEC0-7316-4498-B39F-E94643B50D8D}" type="presParOf" srcId="{AD749515-DCC7-4FA2-A40C-7C00E6015820}" destId="{B0855E25-DC9E-4928-8B14-164B3C53ECB6}" srcOrd="1" destOrd="0" presId="urn:microsoft.com/office/officeart/2008/layout/LinedList"/>
    <dgm:cxn modelId="{EA842380-E328-4B0C-A955-27B1F0DCEAFB}" type="presParOf" srcId="{B0855E25-DC9E-4928-8B14-164B3C53ECB6}" destId="{8CA99CAD-0A87-4B6F-A475-F8239D646E38}" srcOrd="0" destOrd="0" presId="urn:microsoft.com/office/officeart/2008/layout/LinedList"/>
    <dgm:cxn modelId="{2B5D9DA9-326F-410B-ABAD-DD9DFD8A36B9}" type="presParOf" srcId="{B0855E25-DC9E-4928-8B14-164B3C53ECB6}" destId="{E622CA29-C1DD-45DC-B96A-9A68F2D142F7}" srcOrd="1" destOrd="0" presId="urn:microsoft.com/office/officeart/2008/layout/LinedList"/>
    <dgm:cxn modelId="{D4C7999E-16ED-431D-BEB7-34B2D3FB7F21}" type="presParOf" srcId="{E622CA29-C1DD-45DC-B96A-9A68F2D142F7}" destId="{995D8BD3-3341-4297-AF17-BB640BF9A931}" srcOrd="0" destOrd="0" presId="urn:microsoft.com/office/officeart/2008/layout/LinedList"/>
    <dgm:cxn modelId="{8B6822AD-0823-4333-87FF-84D2D40992E6}" type="presParOf" srcId="{E622CA29-C1DD-45DC-B96A-9A68F2D142F7}" destId="{4663879D-446C-4CDE-BA80-33571F82E016}" srcOrd="1" destOrd="0" presId="urn:microsoft.com/office/officeart/2008/layout/LinedList"/>
    <dgm:cxn modelId="{9758FC89-3C71-4EE6-AAB5-9CC0BABAE076}" type="presParOf" srcId="{4663879D-446C-4CDE-BA80-33571F82E016}" destId="{FCAC0AF4-BAD4-44BE-9CCC-91D1DF9ACF78}" srcOrd="0" destOrd="0" presId="urn:microsoft.com/office/officeart/2008/layout/LinedList"/>
    <dgm:cxn modelId="{B20F53FD-21C4-485A-AE1D-6B5B030186B1}" type="presParOf" srcId="{4663879D-446C-4CDE-BA80-33571F82E016}" destId="{3808F2A0-60E5-4BC9-921B-0A3B2EBE4F78}" srcOrd="1" destOrd="0" presId="urn:microsoft.com/office/officeart/2008/layout/LinedList"/>
    <dgm:cxn modelId="{E61A59E5-1E13-408A-BD46-8954DBBE237D}" type="presParOf" srcId="{4663879D-446C-4CDE-BA80-33571F82E016}" destId="{40E25458-120B-418E-8043-12751683BD0F}" srcOrd="2" destOrd="0" presId="urn:microsoft.com/office/officeart/2008/layout/LinedList"/>
    <dgm:cxn modelId="{3C9C4A7D-9B97-4309-935E-C4B795B8013E}" type="presParOf" srcId="{E622CA29-C1DD-45DC-B96A-9A68F2D142F7}" destId="{07213F42-449A-43C4-8FF5-2A6622F083F7}" srcOrd="2" destOrd="0" presId="urn:microsoft.com/office/officeart/2008/layout/LinedList"/>
    <dgm:cxn modelId="{1A1C0583-EEB0-49A9-8093-C0A7392EB773}" type="presParOf" srcId="{E622CA29-C1DD-45DC-B96A-9A68F2D142F7}" destId="{E166BB1C-EF5E-477C-9B00-EC822C123E13}" srcOrd="3" destOrd="0" presId="urn:microsoft.com/office/officeart/2008/layout/LinedList"/>
    <dgm:cxn modelId="{131B7C26-156A-4B75-932F-07070237EFCF}" type="presParOf" srcId="{E622CA29-C1DD-45DC-B96A-9A68F2D142F7}" destId="{3D2EDD85-8301-4069-AEFD-B99380214DB8}" srcOrd="4" destOrd="0" presId="urn:microsoft.com/office/officeart/2008/layout/LinedList"/>
    <dgm:cxn modelId="{67AE3C30-CA81-4E35-85BF-A1EE6F2EF8E7}" type="presParOf" srcId="{3D2EDD85-8301-4069-AEFD-B99380214DB8}" destId="{36F0D7F5-EB62-4540-8D21-7743F9E05C66}" srcOrd="0" destOrd="0" presId="urn:microsoft.com/office/officeart/2008/layout/LinedList"/>
    <dgm:cxn modelId="{E5B5A962-B542-44A1-97F0-B654E4281336}" type="presParOf" srcId="{3D2EDD85-8301-4069-AEFD-B99380214DB8}" destId="{875FB93F-C467-40F5-820F-E5D7EEDCEE3F}" srcOrd="1" destOrd="0" presId="urn:microsoft.com/office/officeart/2008/layout/LinedList"/>
    <dgm:cxn modelId="{CA462F71-909C-4277-853A-5141C1F82E4D}" type="presParOf" srcId="{3D2EDD85-8301-4069-AEFD-B99380214DB8}" destId="{2D476BF5-E63D-44AD-9D02-C25951BFA7FC}" srcOrd="2" destOrd="0" presId="urn:microsoft.com/office/officeart/2008/layout/LinedList"/>
    <dgm:cxn modelId="{3E8115C2-F770-43CA-9EF3-AAE1664E4D85}" type="presParOf" srcId="{E622CA29-C1DD-45DC-B96A-9A68F2D142F7}" destId="{A831C1D3-FB2E-42B7-A0D2-8C756CD9DCF7}" srcOrd="5" destOrd="0" presId="urn:microsoft.com/office/officeart/2008/layout/LinedList"/>
    <dgm:cxn modelId="{0D4F66A9-33C0-4B3B-A30D-216D0D3B9549}" type="presParOf" srcId="{E622CA29-C1DD-45DC-B96A-9A68F2D142F7}" destId="{C0063F50-2015-4BCD-907A-C5A863B8DB71}" srcOrd="6" destOrd="0" presId="urn:microsoft.com/office/officeart/2008/layout/LinedList"/>
    <dgm:cxn modelId="{7FF51283-FCED-4E64-BFFD-8629F3975E1B}" type="presParOf" srcId="{E622CA29-C1DD-45DC-B96A-9A68F2D142F7}" destId="{21168D3A-0724-4272-91B9-5C87DC829301}" srcOrd="7" destOrd="0" presId="urn:microsoft.com/office/officeart/2008/layout/LinedList"/>
    <dgm:cxn modelId="{30CF3E6A-903B-421B-BF0D-B6134CA636A1}" type="presParOf" srcId="{21168D3A-0724-4272-91B9-5C87DC829301}" destId="{A59002EB-C98F-48C4-911D-6F187D7699DF}" srcOrd="0" destOrd="0" presId="urn:microsoft.com/office/officeart/2008/layout/LinedList"/>
    <dgm:cxn modelId="{B8B1C416-21C2-46B4-80DB-B0D2C5A37CA0}" type="presParOf" srcId="{21168D3A-0724-4272-91B9-5C87DC829301}" destId="{8873D52D-E04E-41C5-9BE0-D05C0A1CD5AC}" srcOrd="1" destOrd="0" presId="urn:microsoft.com/office/officeart/2008/layout/LinedList"/>
    <dgm:cxn modelId="{DBF2716F-0CD8-4F6C-AC5A-E51EF4080680}" type="presParOf" srcId="{21168D3A-0724-4272-91B9-5C87DC829301}" destId="{173538F0-36F8-4C1F-B773-B9A775001653}" srcOrd="2" destOrd="0" presId="urn:microsoft.com/office/officeart/2008/layout/LinedList"/>
    <dgm:cxn modelId="{5D3972BB-9CD0-41FD-AE1B-7A3CE0DB2503}" type="presParOf" srcId="{E622CA29-C1DD-45DC-B96A-9A68F2D142F7}" destId="{A5837EA0-1F10-4B2D-9A8F-E3C3DA88214E}" srcOrd="8" destOrd="0" presId="urn:microsoft.com/office/officeart/2008/layout/LinedList"/>
    <dgm:cxn modelId="{AE344D4E-533E-4B4A-8EED-133BFDF0DE25}" type="presParOf" srcId="{E622CA29-C1DD-45DC-B96A-9A68F2D142F7}" destId="{4697E26A-17C7-4F76-A751-84DB75CABD6C}" srcOrd="9" destOrd="0" presId="urn:microsoft.com/office/officeart/2008/layout/LinedList"/>
    <dgm:cxn modelId="{BB83809C-9242-4750-915E-77610F2303B5}" type="presParOf" srcId="{E622CA29-C1DD-45DC-B96A-9A68F2D142F7}" destId="{1C817DFD-2C7F-4EDD-9580-25A88FC3CC5D}" srcOrd="10" destOrd="0" presId="urn:microsoft.com/office/officeart/2008/layout/LinedList"/>
    <dgm:cxn modelId="{08B5D692-BC19-4B68-9041-38A595538651}" type="presParOf" srcId="{1C817DFD-2C7F-4EDD-9580-25A88FC3CC5D}" destId="{813D7500-ED9F-4BE8-B958-1D480622D7C9}" srcOrd="0" destOrd="0" presId="urn:microsoft.com/office/officeart/2008/layout/LinedList"/>
    <dgm:cxn modelId="{89F89D6D-059E-4794-8947-87543587FEFF}" type="presParOf" srcId="{1C817DFD-2C7F-4EDD-9580-25A88FC3CC5D}" destId="{A5A53ED4-B1AB-4134-9B64-911540464B2F}" srcOrd="1" destOrd="0" presId="urn:microsoft.com/office/officeart/2008/layout/LinedList"/>
    <dgm:cxn modelId="{7FC0568D-4B16-440F-A3B8-9AC0D1B8C864}" type="presParOf" srcId="{1C817DFD-2C7F-4EDD-9580-25A88FC3CC5D}" destId="{C0056C27-E2DB-4B7D-97B7-A819D4E9003F}" srcOrd="2" destOrd="0" presId="urn:microsoft.com/office/officeart/2008/layout/LinedList"/>
    <dgm:cxn modelId="{8B089EF2-AF75-4CD3-AE0A-AEA6FB99A6F6}" type="presParOf" srcId="{E622CA29-C1DD-45DC-B96A-9A68F2D142F7}" destId="{FC5B7535-A839-4BD9-BF26-774D0D69D09B}" srcOrd="11" destOrd="0" presId="urn:microsoft.com/office/officeart/2008/layout/LinedList"/>
    <dgm:cxn modelId="{0CEB1F48-B0C3-45F5-BD21-3D60DF72D085}" type="presParOf" srcId="{E622CA29-C1DD-45DC-B96A-9A68F2D142F7}" destId="{50EC142D-BEF3-44C9-B137-4B1A9FFBA7F7}" srcOrd="12" destOrd="0" presId="urn:microsoft.com/office/officeart/2008/layout/LinedList"/>
    <dgm:cxn modelId="{AAE30659-DC19-4972-A08D-C005DF195545}" type="presParOf" srcId="{E622CA29-C1DD-45DC-B96A-9A68F2D142F7}" destId="{5071F273-F845-4433-BA45-5F71B6DAA347}" srcOrd="13" destOrd="0" presId="urn:microsoft.com/office/officeart/2008/layout/LinedList"/>
    <dgm:cxn modelId="{E8BC2F6E-6649-461E-972C-898025BF73FB}" type="presParOf" srcId="{5071F273-F845-4433-BA45-5F71B6DAA347}" destId="{A63F1D60-2042-4267-9661-8B4136078A1F}" srcOrd="0" destOrd="0" presId="urn:microsoft.com/office/officeart/2008/layout/LinedList"/>
    <dgm:cxn modelId="{9CCD4F63-ED5D-4388-BFE7-81F9B9FEE989}" type="presParOf" srcId="{5071F273-F845-4433-BA45-5F71B6DAA347}" destId="{14CC2354-640A-485B-8676-77D183D23E75}" srcOrd="1" destOrd="0" presId="urn:microsoft.com/office/officeart/2008/layout/LinedList"/>
    <dgm:cxn modelId="{3801E58B-883E-47A9-BDA2-516289B1FF29}" type="presParOf" srcId="{5071F273-F845-4433-BA45-5F71B6DAA347}" destId="{6B7AC6A8-5D15-4557-8542-F9ED2F6C369F}" srcOrd="2" destOrd="0" presId="urn:microsoft.com/office/officeart/2008/layout/LinedList"/>
    <dgm:cxn modelId="{A5E5D704-BE7B-45EC-93AC-3CB5606A1A71}" type="presParOf" srcId="{E622CA29-C1DD-45DC-B96A-9A68F2D142F7}" destId="{3549EEEF-6AED-4770-AC31-78674C5BFF49}" srcOrd="14" destOrd="0" presId="urn:microsoft.com/office/officeart/2008/layout/LinedList"/>
    <dgm:cxn modelId="{C27A2B61-3ED5-404A-AAFB-BCA8D2299E76}" type="presParOf" srcId="{E622CA29-C1DD-45DC-B96A-9A68F2D142F7}" destId="{46CA04DF-7627-4488-8FDF-B9763076DFDE}"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08C71B9-3997-4371-B6CE-9899A7F0E5AC}" type="doc">
      <dgm:prSet loTypeId="urn:microsoft.com/office/officeart/2005/8/layout/hierarchy1" loCatId="hierarchy" qsTypeId="urn:microsoft.com/office/officeart/2005/8/quickstyle/simple5" qsCatId="simple" csTypeId="urn:microsoft.com/office/officeart/2005/8/colors/accent3_2" csCatId="accent3"/>
      <dgm:spPr/>
      <dgm:t>
        <a:bodyPr/>
        <a:lstStyle/>
        <a:p>
          <a:endParaRPr lang="en-US"/>
        </a:p>
      </dgm:t>
    </dgm:pt>
    <dgm:pt modelId="{752B1332-6676-4D8D-9081-A74BE0DA0AE6}">
      <dgm:prSet/>
      <dgm:spPr/>
      <dgm:t>
        <a:bodyPr/>
        <a:lstStyle/>
        <a:p>
          <a:r>
            <a:rPr lang="en-US" dirty="0"/>
            <a:t>Images are cropped such that the ovoid facial image remains, and color images are normally converted to black and white in order to facilitate initial comparisons based on grayscale characteristics.</a:t>
          </a:r>
        </a:p>
      </dgm:t>
    </dgm:pt>
    <dgm:pt modelId="{8671E2D2-DFC8-4765-955B-DE1F6E9BEF4E}" type="parTrans" cxnId="{12F709F8-2AC7-4A15-9808-839BAB3D5118}">
      <dgm:prSet/>
      <dgm:spPr/>
      <dgm:t>
        <a:bodyPr/>
        <a:lstStyle/>
        <a:p>
          <a:endParaRPr lang="en-US"/>
        </a:p>
      </dgm:t>
    </dgm:pt>
    <dgm:pt modelId="{97EA1045-8A51-4706-80A9-817002300D8A}" type="sibTrans" cxnId="{12F709F8-2AC7-4A15-9808-839BAB3D5118}">
      <dgm:prSet/>
      <dgm:spPr/>
      <dgm:t>
        <a:bodyPr/>
        <a:lstStyle/>
        <a:p>
          <a:endParaRPr lang="en-US"/>
        </a:p>
      </dgm:t>
    </dgm:pt>
    <dgm:pt modelId="{4E4B0BCF-1FD7-4599-8B7B-7CEE686C1B2A}">
      <dgm:prSet/>
      <dgm:spPr/>
      <dgm:t>
        <a:bodyPr/>
        <a:lstStyle/>
        <a:p>
          <a:r>
            <a:rPr lang="en-US" dirty="0"/>
            <a:t>First the presence of faces or face in a scene must be detected. Once the face is detected, it must be localized and Normalization process may be required to bring the dimensions of the live facial sample in alignment with the one on the template</a:t>
          </a:r>
        </a:p>
      </dgm:t>
    </dgm:pt>
    <dgm:pt modelId="{C76783B5-DC2C-410C-A5B9-CAF6C6D0C8E6}" type="parTrans" cxnId="{A011CF72-A386-4B04-8A6F-BC4B4A604CA6}">
      <dgm:prSet/>
      <dgm:spPr/>
      <dgm:t>
        <a:bodyPr/>
        <a:lstStyle/>
        <a:p>
          <a:endParaRPr lang="en-US"/>
        </a:p>
      </dgm:t>
    </dgm:pt>
    <dgm:pt modelId="{03D10D22-B4CC-4280-AABC-65F711B6F31A}" type="sibTrans" cxnId="{A011CF72-A386-4B04-8A6F-BC4B4A604CA6}">
      <dgm:prSet/>
      <dgm:spPr/>
      <dgm:t>
        <a:bodyPr/>
        <a:lstStyle/>
        <a:p>
          <a:endParaRPr lang="en-US"/>
        </a:p>
      </dgm:t>
    </dgm:pt>
    <dgm:pt modelId="{69A89A7E-B18A-40B5-8ED4-B0BD3EB399F1}" type="pres">
      <dgm:prSet presAssocID="{B08C71B9-3997-4371-B6CE-9899A7F0E5AC}" presName="hierChild1" presStyleCnt="0">
        <dgm:presLayoutVars>
          <dgm:chPref val="1"/>
          <dgm:dir/>
          <dgm:animOne val="branch"/>
          <dgm:animLvl val="lvl"/>
          <dgm:resizeHandles/>
        </dgm:presLayoutVars>
      </dgm:prSet>
      <dgm:spPr/>
    </dgm:pt>
    <dgm:pt modelId="{945D2E2C-3B82-4517-869E-94A1F43D3586}" type="pres">
      <dgm:prSet presAssocID="{752B1332-6676-4D8D-9081-A74BE0DA0AE6}" presName="hierRoot1" presStyleCnt="0"/>
      <dgm:spPr/>
    </dgm:pt>
    <dgm:pt modelId="{2FDC1E6D-C77C-414D-9DAD-15E909DE1473}" type="pres">
      <dgm:prSet presAssocID="{752B1332-6676-4D8D-9081-A74BE0DA0AE6}" presName="composite" presStyleCnt="0"/>
      <dgm:spPr/>
    </dgm:pt>
    <dgm:pt modelId="{7303FD39-59A8-435F-A987-DA055C5F94EA}" type="pres">
      <dgm:prSet presAssocID="{752B1332-6676-4D8D-9081-A74BE0DA0AE6}" presName="background" presStyleLbl="node0" presStyleIdx="0" presStyleCnt="2"/>
      <dgm:spPr/>
    </dgm:pt>
    <dgm:pt modelId="{92570F96-76A7-4FD9-9846-D5259ADAB40A}" type="pres">
      <dgm:prSet presAssocID="{752B1332-6676-4D8D-9081-A74BE0DA0AE6}" presName="text" presStyleLbl="fgAcc0" presStyleIdx="0" presStyleCnt="2">
        <dgm:presLayoutVars>
          <dgm:chPref val="3"/>
        </dgm:presLayoutVars>
      </dgm:prSet>
      <dgm:spPr/>
    </dgm:pt>
    <dgm:pt modelId="{7CE621BA-C037-4ED8-847C-A19D30333994}" type="pres">
      <dgm:prSet presAssocID="{752B1332-6676-4D8D-9081-A74BE0DA0AE6}" presName="hierChild2" presStyleCnt="0"/>
      <dgm:spPr/>
    </dgm:pt>
    <dgm:pt modelId="{E2925857-CE83-45DD-8B08-27E02312909D}" type="pres">
      <dgm:prSet presAssocID="{4E4B0BCF-1FD7-4599-8B7B-7CEE686C1B2A}" presName="hierRoot1" presStyleCnt="0"/>
      <dgm:spPr/>
    </dgm:pt>
    <dgm:pt modelId="{AC51B499-FCA3-4031-9758-48EC4A26509B}" type="pres">
      <dgm:prSet presAssocID="{4E4B0BCF-1FD7-4599-8B7B-7CEE686C1B2A}" presName="composite" presStyleCnt="0"/>
      <dgm:spPr/>
    </dgm:pt>
    <dgm:pt modelId="{65C9B87C-EDB6-441B-87A8-F61C9124E7CD}" type="pres">
      <dgm:prSet presAssocID="{4E4B0BCF-1FD7-4599-8B7B-7CEE686C1B2A}" presName="background" presStyleLbl="node0" presStyleIdx="1" presStyleCnt="2"/>
      <dgm:spPr/>
    </dgm:pt>
    <dgm:pt modelId="{D226B2D0-0563-4CF8-87B1-B486B136460A}" type="pres">
      <dgm:prSet presAssocID="{4E4B0BCF-1FD7-4599-8B7B-7CEE686C1B2A}" presName="text" presStyleLbl="fgAcc0" presStyleIdx="1" presStyleCnt="2">
        <dgm:presLayoutVars>
          <dgm:chPref val="3"/>
        </dgm:presLayoutVars>
      </dgm:prSet>
      <dgm:spPr/>
    </dgm:pt>
    <dgm:pt modelId="{548A9440-BDB5-49D9-86F8-32739CFE0FAA}" type="pres">
      <dgm:prSet presAssocID="{4E4B0BCF-1FD7-4599-8B7B-7CEE686C1B2A}" presName="hierChild2" presStyleCnt="0"/>
      <dgm:spPr/>
    </dgm:pt>
  </dgm:ptLst>
  <dgm:cxnLst>
    <dgm:cxn modelId="{41DE022D-3CDE-401A-80AA-07D4C00EE28F}" type="presOf" srcId="{B08C71B9-3997-4371-B6CE-9899A7F0E5AC}" destId="{69A89A7E-B18A-40B5-8ED4-B0BD3EB399F1}" srcOrd="0" destOrd="0" presId="urn:microsoft.com/office/officeart/2005/8/layout/hierarchy1"/>
    <dgm:cxn modelId="{A011CF72-A386-4B04-8A6F-BC4B4A604CA6}" srcId="{B08C71B9-3997-4371-B6CE-9899A7F0E5AC}" destId="{4E4B0BCF-1FD7-4599-8B7B-7CEE686C1B2A}" srcOrd="1" destOrd="0" parTransId="{C76783B5-DC2C-410C-A5B9-CAF6C6D0C8E6}" sibTransId="{03D10D22-B4CC-4280-AABC-65F711B6F31A}"/>
    <dgm:cxn modelId="{E403F872-C2FB-4A87-AE9C-819232B219BD}" type="presOf" srcId="{4E4B0BCF-1FD7-4599-8B7B-7CEE686C1B2A}" destId="{D226B2D0-0563-4CF8-87B1-B486B136460A}" srcOrd="0" destOrd="0" presId="urn:microsoft.com/office/officeart/2005/8/layout/hierarchy1"/>
    <dgm:cxn modelId="{AC5A1FE5-9592-4391-92EE-B5F50B7CFC50}" type="presOf" srcId="{752B1332-6676-4D8D-9081-A74BE0DA0AE6}" destId="{92570F96-76A7-4FD9-9846-D5259ADAB40A}" srcOrd="0" destOrd="0" presId="urn:microsoft.com/office/officeart/2005/8/layout/hierarchy1"/>
    <dgm:cxn modelId="{12F709F8-2AC7-4A15-9808-839BAB3D5118}" srcId="{B08C71B9-3997-4371-B6CE-9899A7F0E5AC}" destId="{752B1332-6676-4D8D-9081-A74BE0DA0AE6}" srcOrd="0" destOrd="0" parTransId="{8671E2D2-DFC8-4765-955B-DE1F6E9BEF4E}" sibTransId="{97EA1045-8A51-4706-80A9-817002300D8A}"/>
    <dgm:cxn modelId="{D78D3F37-A3B7-4EBC-99CC-316FB841F1C4}" type="presParOf" srcId="{69A89A7E-B18A-40B5-8ED4-B0BD3EB399F1}" destId="{945D2E2C-3B82-4517-869E-94A1F43D3586}" srcOrd="0" destOrd="0" presId="urn:microsoft.com/office/officeart/2005/8/layout/hierarchy1"/>
    <dgm:cxn modelId="{A8945FB3-75DE-485D-985A-EC6BFCDF23FA}" type="presParOf" srcId="{945D2E2C-3B82-4517-869E-94A1F43D3586}" destId="{2FDC1E6D-C77C-414D-9DAD-15E909DE1473}" srcOrd="0" destOrd="0" presId="urn:microsoft.com/office/officeart/2005/8/layout/hierarchy1"/>
    <dgm:cxn modelId="{496B96E7-A013-4198-B675-99344C9F57C7}" type="presParOf" srcId="{2FDC1E6D-C77C-414D-9DAD-15E909DE1473}" destId="{7303FD39-59A8-435F-A987-DA055C5F94EA}" srcOrd="0" destOrd="0" presId="urn:microsoft.com/office/officeart/2005/8/layout/hierarchy1"/>
    <dgm:cxn modelId="{BD4937E7-30DE-4475-AF0B-E5B4248F5DD6}" type="presParOf" srcId="{2FDC1E6D-C77C-414D-9DAD-15E909DE1473}" destId="{92570F96-76A7-4FD9-9846-D5259ADAB40A}" srcOrd="1" destOrd="0" presId="urn:microsoft.com/office/officeart/2005/8/layout/hierarchy1"/>
    <dgm:cxn modelId="{1C24E717-FF06-446C-9D2B-C7FEE7580CC4}" type="presParOf" srcId="{945D2E2C-3B82-4517-869E-94A1F43D3586}" destId="{7CE621BA-C037-4ED8-847C-A19D30333994}" srcOrd="1" destOrd="0" presId="urn:microsoft.com/office/officeart/2005/8/layout/hierarchy1"/>
    <dgm:cxn modelId="{CEC11CC0-320F-4B39-A5B8-93C086D66805}" type="presParOf" srcId="{69A89A7E-B18A-40B5-8ED4-B0BD3EB399F1}" destId="{E2925857-CE83-45DD-8B08-27E02312909D}" srcOrd="1" destOrd="0" presId="urn:microsoft.com/office/officeart/2005/8/layout/hierarchy1"/>
    <dgm:cxn modelId="{AB33A503-7D84-43E5-9FBC-8C5F6F500101}" type="presParOf" srcId="{E2925857-CE83-45DD-8B08-27E02312909D}" destId="{AC51B499-FCA3-4031-9758-48EC4A26509B}" srcOrd="0" destOrd="0" presId="urn:microsoft.com/office/officeart/2005/8/layout/hierarchy1"/>
    <dgm:cxn modelId="{2278009C-D932-4C47-B34B-07671C16B4A9}" type="presParOf" srcId="{AC51B499-FCA3-4031-9758-48EC4A26509B}" destId="{65C9B87C-EDB6-441B-87A8-F61C9124E7CD}" srcOrd="0" destOrd="0" presId="urn:microsoft.com/office/officeart/2005/8/layout/hierarchy1"/>
    <dgm:cxn modelId="{04E6309F-2B35-4F53-9FF8-3D694299022E}" type="presParOf" srcId="{AC51B499-FCA3-4031-9758-48EC4A26509B}" destId="{D226B2D0-0563-4CF8-87B1-B486B136460A}" srcOrd="1" destOrd="0" presId="urn:microsoft.com/office/officeart/2005/8/layout/hierarchy1"/>
    <dgm:cxn modelId="{FE4DD7F2-F13F-466B-BA83-C2F53DEED124}" type="presParOf" srcId="{E2925857-CE83-45DD-8B08-27E02312909D}" destId="{548A9440-BDB5-49D9-86F8-32739CFE0FAA}"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8BAEC30-C5B0-4E80-BBA2-BC1769DB5EBA}"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9D475DC2-4FA9-475A-9634-175EB1E3DF85}">
      <dgm:prSet/>
      <dgm:spPr/>
      <dgm:t>
        <a:bodyPr/>
        <a:lstStyle/>
        <a:p>
          <a:r>
            <a:rPr lang="en-US"/>
            <a:t>All facial-scan systems attempt to match visible facial features in a fashion similar to the way people recognize one another.</a:t>
          </a:r>
        </a:p>
      </dgm:t>
    </dgm:pt>
    <dgm:pt modelId="{FD93F0BB-EF87-448C-864B-41EA030E6DF2}" type="parTrans" cxnId="{71857328-BC9D-4B50-AFBF-FA087209A868}">
      <dgm:prSet/>
      <dgm:spPr/>
      <dgm:t>
        <a:bodyPr/>
        <a:lstStyle/>
        <a:p>
          <a:endParaRPr lang="en-US"/>
        </a:p>
      </dgm:t>
    </dgm:pt>
    <dgm:pt modelId="{DBD172FE-5601-4708-B401-CB0B36C35397}" type="sibTrans" cxnId="{71857328-BC9D-4B50-AFBF-FA087209A868}">
      <dgm:prSet/>
      <dgm:spPr/>
      <dgm:t>
        <a:bodyPr/>
        <a:lstStyle/>
        <a:p>
          <a:endParaRPr lang="en-US"/>
        </a:p>
      </dgm:t>
    </dgm:pt>
    <dgm:pt modelId="{1AFB31DD-E7B3-43E7-A0CB-8FAD33D80E71}">
      <dgm:prSet/>
      <dgm:spPr/>
      <dgm:t>
        <a:bodyPr/>
        <a:lstStyle/>
        <a:p>
          <a:r>
            <a:rPr lang="en-US"/>
            <a:t>The features most often utilized in facial-scan systems are those least likely to change significantly over time: upper ridges of the eye sockets, areas around the cheekbones, sides of the mouth, nose shape, and the position of major features relative to each other.</a:t>
          </a:r>
        </a:p>
      </dgm:t>
    </dgm:pt>
    <dgm:pt modelId="{9065E6C8-534D-4717-86E5-29935D8E392E}" type="parTrans" cxnId="{76A2D57B-9428-4F2C-97BF-8796AEB78873}">
      <dgm:prSet/>
      <dgm:spPr/>
      <dgm:t>
        <a:bodyPr/>
        <a:lstStyle/>
        <a:p>
          <a:endParaRPr lang="en-US"/>
        </a:p>
      </dgm:t>
    </dgm:pt>
    <dgm:pt modelId="{F859A83F-04DE-4D11-A456-55215A36F5DC}" type="sibTrans" cxnId="{76A2D57B-9428-4F2C-97BF-8796AEB78873}">
      <dgm:prSet/>
      <dgm:spPr/>
      <dgm:t>
        <a:bodyPr/>
        <a:lstStyle/>
        <a:p>
          <a:endParaRPr lang="en-US"/>
        </a:p>
      </dgm:t>
    </dgm:pt>
    <dgm:pt modelId="{E55838E5-C7C0-425B-BEA2-F1797EFFD0BD}" type="pres">
      <dgm:prSet presAssocID="{E8BAEC30-C5B0-4E80-BBA2-BC1769DB5EBA}" presName="hierChild1" presStyleCnt="0">
        <dgm:presLayoutVars>
          <dgm:chPref val="1"/>
          <dgm:dir/>
          <dgm:animOne val="branch"/>
          <dgm:animLvl val="lvl"/>
          <dgm:resizeHandles/>
        </dgm:presLayoutVars>
      </dgm:prSet>
      <dgm:spPr/>
    </dgm:pt>
    <dgm:pt modelId="{30A47EB8-BAB3-46FF-8A35-86D412592425}" type="pres">
      <dgm:prSet presAssocID="{9D475DC2-4FA9-475A-9634-175EB1E3DF85}" presName="hierRoot1" presStyleCnt="0"/>
      <dgm:spPr/>
    </dgm:pt>
    <dgm:pt modelId="{98B070F8-1642-44BF-B125-B8ADCE0E94FB}" type="pres">
      <dgm:prSet presAssocID="{9D475DC2-4FA9-475A-9634-175EB1E3DF85}" presName="composite" presStyleCnt="0"/>
      <dgm:spPr/>
    </dgm:pt>
    <dgm:pt modelId="{10C478D2-FF82-4283-BDB7-4114EE4AD40D}" type="pres">
      <dgm:prSet presAssocID="{9D475DC2-4FA9-475A-9634-175EB1E3DF85}" presName="background" presStyleLbl="node0" presStyleIdx="0" presStyleCnt="2"/>
      <dgm:spPr/>
    </dgm:pt>
    <dgm:pt modelId="{7D406201-9B6C-4FF7-859A-0EE8B416192D}" type="pres">
      <dgm:prSet presAssocID="{9D475DC2-4FA9-475A-9634-175EB1E3DF85}" presName="text" presStyleLbl="fgAcc0" presStyleIdx="0" presStyleCnt="2">
        <dgm:presLayoutVars>
          <dgm:chPref val="3"/>
        </dgm:presLayoutVars>
      </dgm:prSet>
      <dgm:spPr/>
    </dgm:pt>
    <dgm:pt modelId="{BA593A9B-5F1E-4F71-B369-7A01822D69E9}" type="pres">
      <dgm:prSet presAssocID="{9D475DC2-4FA9-475A-9634-175EB1E3DF85}" presName="hierChild2" presStyleCnt="0"/>
      <dgm:spPr/>
    </dgm:pt>
    <dgm:pt modelId="{8B5EB778-05D7-4772-8B42-DFC79CDB7D72}" type="pres">
      <dgm:prSet presAssocID="{1AFB31DD-E7B3-43E7-A0CB-8FAD33D80E71}" presName="hierRoot1" presStyleCnt="0"/>
      <dgm:spPr/>
    </dgm:pt>
    <dgm:pt modelId="{9B61F933-3A4F-4742-B3D1-26DB7DEC0761}" type="pres">
      <dgm:prSet presAssocID="{1AFB31DD-E7B3-43E7-A0CB-8FAD33D80E71}" presName="composite" presStyleCnt="0"/>
      <dgm:spPr/>
    </dgm:pt>
    <dgm:pt modelId="{68EDB0B1-2559-4ED6-A563-27AD5D80F683}" type="pres">
      <dgm:prSet presAssocID="{1AFB31DD-E7B3-43E7-A0CB-8FAD33D80E71}" presName="background" presStyleLbl="node0" presStyleIdx="1" presStyleCnt="2"/>
      <dgm:spPr/>
    </dgm:pt>
    <dgm:pt modelId="{B3CA076A-9F6B-4880-803F-CC886B98CE8F}" type="pres">
      <dgm:prSet presAssocID="{1AFB31DD-E7B3-43E7-A0CB-8FAD33D80E71}" presName="text" presStyleLbl="fgAcc0" presStyleIdx="1" presStyleCnt="2">
        <dgm:presLayoutVars>
          <dgm:chPref val="3"/>
        </dgm:presLayoutVars>
      </dgm:prSet>
      <dgm:spPr/>
    </dgm:pt>
    <dgm:pt modelId="{EC432985-4340-422B-82AC-70C71A350ABF}" type="pres">
      <dgm:prSet presAssocID="{1AFB31DD-E7B3-43E7-A0CB-8FAD33D80E71}" presName="hierChild2" presStyleCnt="0"/>
      <dgm:spPr/>
    </dgm:pt>
  </dgm:ptLst>
  <dgm:cxnLst>
    <dgm:cxn modelId="{02E5D504-7F72-4EE6-9C70-4080A41B6589}" type="presOf" srcId="{9D475DC2-4FA9-475A-9634-175EB1E3DF85}" destId="{7D406201-9B6C-4FF7-859A-0EE8B416192D}" srcOrd="0" destOrd="0" presId="urn:microsoft.com/office/officeart/2005/8/layout/hierarchy1"/>
    <dgm:cxn modelId="{63270A17-84C7-4AF9-A514-4926DEDA6148}" type="presOf" srcId="{E8BAEC30-C5B0-4E80-BBA2-BC1769DB5EBA}" destId="{E55838E5-C7C0-425B-BEA2-F1797EFFD0BD}" srcOrd="0" destOrd="0" presId="urn:microsoft.com/office/officeart/2005/8/layout/hierarchy1"/>
    <dgm:cxn modelId="{71857328-BC9D-4B50-AFBF-FA087209A868}" srcId="{E8BAEC30-C5B0-4E80-BBA2-BC1769DB5EBA}" destId="{9D475DC2-4FA9-475A-9634-175EB1E3DF85}" srcOrd="0" destOrd="0" parTransId="{FD93F0BB-EF87-448C-864B-41EA030E6DF2}" sibTransId="{DBD172FE-5601-4708-B401-CB0B36C35397}"/>
    <dgm:cxn modelId="{76A2D57B-9428-4F2C-97BF-8796AEB78873}" srcId="{E8BAEC30-C5B0-4E80-BBA2-BC1769DB5EBA}" destId="{1AFB31DD-E7B3-43E7-A0CB-8FAD33D80E71}" srcOrd="1" destOrd="0" parTransId="{9065E6C8-534D-4717-86E5-29935D8E392E}" sibTransId="{F859A83F-04DE-4D11-A456-55215A36F5DC}"/>
    <dgm:cxn modelId="{3407CFE1-07E6-4A31-915F-0CCDB63BDE9D}" type="presOf" srcId="{1AFB31DD-E7B3-43E7-A0CB-8FAD33D80E71}" destId="{B3CA076A-9F6B-4880-803F-CC886B98CE8F}" srcOrd="0" destOrd="0" presId="urn:microsoft.com/office/officeart/2005/8/layout/hierarchy1"/>
    <dgm:cxn modelId="{F27BC006-C9B5-4514-AB7C-40F9D5AAEB57}" type="presParOf" srcId="{E55838E5-C7C0-425B-BEA2-F1797EFFD0BD}" destId="{30A47EB8-BAB3-46FF-8A35-86D412592425}" srcOrd="0" destOrd="0" presId="urn:microsoft.com/office/officeart/2005/8/layout/hierarchy1"/>
    <dgm:cxn modelId="{7FFCFA0A-EAAA-447A-A182-705E88438C8C}" type="presParOf" srcId="{30A47EB8-BAB3-46FF-8A35-86D412592425}" destId="{98B070F8-1642-44BF-B125-B8ADCE0E94FB}" srcOrd="0" destOrd="0" presId="urn:microsoft.com/office/officeart/2005/8/layout/hierarchy1"/>
    <dgm:cxn modelId="{0C3BADF1-1EAB-4269-9E08-023CCCC5068C}" type="presParOf" srcId="{98B070F8-1642-44BF-B125-B8ADCE0E94FB}" destId="{10C478D2-FF82-4283-BDB7-4114EE4AD40D}" srcOrd="0" destOrd="0" presId="urn:microsoft.com/office/officeart/2005/8/layout/hierarchy1"/>
    <dgm:cxn modelId="{94B0721A-B42A-42EC-8921-1A4734081019}" type="presParOf" srcId="{98B070F8-1642-44BF-B125-B8ADCE0E94FB}" destId="{7D406201-9B6C-4FF7-859A-0EE8B416192D}" srcOrd="1" destOrd="0" presId="urn:microsoft.com/office/officeart/2005/8/layout/hierarchy1"/>
    <dgm:cxn modelId="{0B30F6D4-6152-490E-870E-0C8BF6967A9D}" type="presParOf" srcId="{30A47EB8-BAB3-46FF-8A35-86D412592425}" destId="{BA593A9B-5F1E-4F71-B369-7A01822D69E9}" srcOrd="1" destOrd="0" presId="urn:microsoft.com/office/officeart/2005/8/layout/hierarchy1"/>
    <dgm:cxn modelId="{2A6AFCA4-8851-4D0E-8D94-B032746512C6}" type="presParOf" srcId="{E55838E5-C7C0-425B-BEA2-F1797EFFD0BD}" destId="{8B5EB778-05D7-4772-8B42-DFC79CDB7D72}" srcOrd="1" destOrd="0" presId="urn:microsoft.com/office/officeart/2005/8/layout/hierarchy1"/>
    <dgm:cxn modelId="{D40B7581-A828-4E43-9D8C-A32B4A7B2756}" type="presParOf" srcId="{8B5EB778-05D7-4772-8B42-DFC79CDB7D72}" destId="{9B61F933-3A4F-4742-B3D1-26DB7DEC0761}" srcOrd="0" destOrd="0" presId="urn:microsoft.com/office/officeart/2005/8/layout/hierarchy1"/>
    <dgm:cxn modelId="{453CCB07-C506-4065-80E2-0647AC880B15}" type="presParOf" srcId="{9B61F933-3A4F-4742-B3D1-26DB7DEC0761}" destId="{68EDB0B1-2559-4ED6-A563-27AD5D80F683}" srcOrd="0" destOrd="0" presId="urn:microsoft.com/office/officeart/2005/8/layout/hierarchy1"/>
    <dgm:cxn modelId="{3557D529-B16D-4861-BD64-818ED535A2E0}" type="presParOf" srcId="{9B61F933-3A4F-4742-B3D1-26DB7DEC0761}" destId="{B3CA076A-9F6B-4880-803F-CC886B98CE8F}" srcOrd="1" destOrd="0" presId="urn:microsoft.com/office/officeart/2005/8/layout/hierarchy1"/>
    <dgm:cxn modelId="{77A59655-5EED-4A51-9783-02D7F6D0F5ED}" type="presParOf" srcId="{8B5EB778-05D7-4772-8B42-DFC79CDB7D72}" destId="{EC432985-4340-422B-82AC-70C71A350ABF}"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94EF62F-D4C0-4A78-98CC-9C6460756B3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BB76264-FEE6-49DD-8F1C-FF665A737A94}">
      <dgm:prSet/>
      <dgm:spPr/>
      <dgm:t>
        <a:bodyPr/>
        <a:lstStyle/>
        <a:p>
          <a:r>
            <a:rPr lang="en-US"/>
            <a:t>Enrollment templates are normally created from a multiplicity of processed facial images.</a:t>
          </a:r>
        </a:p>
      </dgm:t>
    </dgm:pt>
    <dgm:pt modelId="{8EA37C70-C5D3-4B11-BD43-379EAE7C0AEB}" type="parTrans" cxnId="{38392C5D-B214-4932-B7C0-43ACBACA89FD}">
      <dgm:prSet/>
      <dgm:spPr/>
      <dgm:t>
        <a:bodyPr/>
        <a:lstStyle/>
        <a:p>
          <a:endParaRPr lang="en-US"/>
        </a:p>
      </dgm:t>
    </dgm:pt>
    <dgm:pt modelId="{9FBC1099-D17E-46B1-A2F2-B0DA095002ED}" type="sibTrans" cxnId="{38392C5D-B214-4932-B7C0-43ACBACA89FD}">
      <dgm:prSet/>
      <dgm:spPr/>
      <dgm:t>
        <a:bodyPr/>
        <a:lstStyle/>
        <a:p>
          <a:endParaRPr lang="en-US"/>
        </a:p>
      </dgm:t>
    </dgm:pt>
    <dgm:pt modelId="{FF4FDCE1-682D-43C7-BA9F-EF481142D423}">
      <dgm:prSet/>
      <dgm:spPr/>
      <dgm:t>
        <a:bodyPr/>
        <a:lstStyle/>
        <a:p>
          <a:r>
            <a:rPr lang="en-US"/>
            <a:t>These templates can vary in size from less than 100 bytes, generated through certain vendors and to over 3K for templates.</a:t>
          </a:r>
        </a:p>
      </dgm:t>
    </dgm:pt>
    <dgm:pt modelId="{307BAF43-83C1-4632-8E40-DFDAED7785A8}" type="parTrans" cxnId="{D393868D-FA67-40C4-A077-3F59E833C221}">
      <dgm:prSet/>
      <dgm:spPr/>
      <dgm:t>
        <a:bodyPr/>
        <a:lstStyle/>
        <a:p>
          <a:endParaRPr lang="en-US"/>
        </a:p>
      </dgm:t>
    </dgm:pt>
    <dgm:pt modelId="{BCD8264E-4F13-4722-9AB2-9226B730DCA3}" type="sibTrans" cxnId="{D393868D-FA67-40C4-A077-3F59E833C221}">
      <dgm:prSet/>
      <dgm:spPr/>
      <dgm:t>
        <a:bodyPr/>
        <a:lstStyle/>
        <a:p>
          <a:endParaRPr lang="en-US"/>
        </a:p>
      </dgm:t>
    </dgm:pt>
    <dgm:pt modelId="{33C8B731-ADA5-457F-B2C2-A9BD334DC097}">
      <dgm:prSet/>
      <dgm:spPr/>
      <dgm:t>
        <a:bodyPr/>
        <a:lstStyle/>
        <a:p>
          <a:r>
            <a:rPr lang="en-US"/>
            <a:t>The 3K template is by far the largest among technologies considered physiological biometrics.</a:t>
          </a:r>
        </a:p>
      </dgm:t>
    </dgm:pt>
    <dgm:pt modelId="{49250690-4F2A-47A0-9918-B7B04FDDB245}" type="parTrans" cxnId="{8D53153B-FE01-4B0E-AA98-231EA4BACC50}">
      <dgm:prSet/>
      <dgm:spPr/>
      <dgm:t>
        <a:bodyPr/>
        <a:lstStyle/>
        <a:p>
          <a:endParaRPr lang="en-US"/>
        </a:p>
      </dgm:t>
    </dgm:pt>
    <dgm:pt modelId="{4A37E55E-7EA2-4FCE-B9F6-63FA53C37759}" type="sibTrans" cxnId="{8D53153B-FE01-4B0E-AA98-231EA4BACC50}">
      <dgm:prSet/>
      <dgm:spPr/>
      <dgm:t>
        <a:bodyPr/>
        <a:lstStyle/>
        <a:p>
          <a:endParaRPr lang="en-US"/>
        </a:p>
      </dgm:t>
    </dgm:pt>
    <dgm:pt modelId="{96812B04-B842-4ABE-BADE-3826319D2B56}">
      <dgm:prSet/>
      <dgm:spPr/>
      <dgm:t>
        <a:bodyPr/>
        <a:lstStyle/>
        <a:p>
          <a:r>
            <a:rPr lang="en-US"/>
            <a:t>Larger templates are normally associated with behavioral biometrics,</a:t>
          </a:r>
        </a:p>
      </dgm:t>
    </dgm:pt>
    <dgm:pt modelId="{139634B8-90EB-4BA1-A98D-3430013146B8}" type="parTrans" cxnId="{46010693-D818-426A-A983-E6D72AE8BBD2}">
      <dgm:prSet/>
      <dgm:spPr/>
      <dgm:t>
        <a:bodyPr/>
        <a:lstStyle/>
        <a:p>
          <a:endParaRPr lang="en-US"/>
        </a:p>
      </dgm:t>
    </dgm:pt>
    <dgm:pt modelId="{0C0B26F9-D8D5-48DC-9ADB-469650F36DD6}" type="sibTrans" cxnId="{46010693-D818-426A-A983-E6D72AE8BBD2}">
      <dgm:prSet/>
      <dgm:spPr/>
      <dgm:t>
        <a:bodyPr/>
        <a:lstStyle/>
        <a:p>
          <a:endParaRPr lang="en-US"/>
        </a:p>
      </dgm:t>
    </dgm:pt>
    <dgm:pt modelId="{0A005562-D8AB-44DF-8810-D2D22B767EE2}" type="pres">
      <dgm:prSet presAssocID="{F94EF62F-D4C0-4A78-98CC-9C6460756B3B}" presName="linear" presStyleCnt="0">
        <dgm:presLayoutVars>
          <dgm:animLvl val="lvl"/>
          <dgm:resizeHandles val="exact"/>
        </dgm:presLayoutVars>
      </dgm:prSet>
      <dgm:spPr/>
    </dgm:pt>
    <dgm:pt modelId="{52E4B269-52A5-4D9F-BE79-6FB9B65DC543}" type="pres">
      <dgm:prSet presAssocID="{4BB76264-FEE6-49DD-8F1C-FF665A737A94}" presName="parentText" presStyleLbl="node1" presStyleIdx="0" presStyleCnt="4">
        <dgm:presLayoutVars>
          <dgm:chMax val="0"/>
          <dgm:bulletEnabled val="1"/>
        </dgm:presLayoutVars>
      </dgm:prSet>
      <dgm:spPr/>
    </dgm:pt>
    <dgm:pt modelId="{621C215E-44AC-4B2F-9BC0-CC6595F04499}" type="pres">
      <dgm:prSet presAssocID="{9FBC1099-D17E-46B1-A2F2-B0DA095002ED}" presName="spacer" presStyleCnt="0"/>
      <dgm:spPr/>
    </dgm:pt>
    <dgm:pt modelId="{CA8A5866-9C45-4E2B-A014-25DB581D6397}" type="pres">
      <dgm:prSet presAssocID="{FF4FDCE1-682D-43C7-BA9F-EF481142D423}" presName="parentText" presStyleLbl="node1" presStyleIdx="1" presStyleCnt="4">
        <dgm:presLayoutVars>
          <dgm:chMax val="0"/>
          <dgm:bulletEnabled val="1"/>
        </dgm:presLayoutVars>
      </dgm:prSet>
      <dgm:spPr/>
    </dgm:pt>
    <dgm:pt modelId="{E385F754-F320-4FA4-89E8-D63FEF2BCE38}" type="pres">
      <dgm:prSet presAssocID="{BCD8264E-4F13-4722-9AB2-9226B730DCA3}" presName="spacer" presStyleCnt="0"/>
      <dgm:spPr/>
    </dgm:pt>
    <dgm:pt modelId="{C024CCB0-5F91-4357-B48B-257711499CDC}" type="pres">
      <dgm:prSet presAssocID="{33C8B731-ADA5-457F-B2C2-A9BD334DC097}" presName="parentText" presStyleLbl="node1" presStyleIdx="2" presStyleCnt="4">
        <dgm:presLayoutVars>
          <dgm:chMax val="0"/>
          <dgm:bulletEnabled val="1"/>
        </dgm:presLayoutVars>
      </dgm:prSet>
      <dgm:spPr/>
    </dgm:pt>
    <dgm:pt modelId="{BA02688D-E1C3-4F90-AA5A-9A8F67E95478}" type="pres">
      <dgm:prSet presAssocID="{4A37E55E-7EA2-4FCE-B9F6-63FA53C37759}" presName="spacer" presStyleCnt="0"/>
      <dgm:spPr/>
    </dgm:pt>
    <dgm:pt modelId="{A5CAE8D3-7B62-47F9-9055-5E707FCB08F7}" type="pres">
      <dgm:prSet presAssocID="{96812B04-B842-4ABE-BADE-3826319D2B56}" presName="parentText" presStyleLbl="node1" presStyleIdx="3" presStyleCnt="4">
        <dgm:presLayoutVars>
          <dgm:chMax val="0"/>
          <dgm:bulletEnabled val="1"/>
        </dgm:presLayoutVars>
      </dgm:prSet>
      <dgm:spPr/>
    </dgm:pt>
  </dgm:ptLst>
  <dgm:cxnLst>
    <dgm:cxn modelId="{82B94B19-7385-4193-97B3-9FB252B51F78}" type="presOf" srcId="{4BB76264-FEE6-49DD-8F1C-FF665A737A94}" destId="{52E4B269-52A5-4D9F-BE79-6FB9B65DC543}" srcOrd="0" destOrd="0" presId="urn:microsoft.com/office/officeart/2005/8/layout/vList2"/>
    <dgm:cxn modelId="{8D53153B-FE01-4B0E-AA98-231EA4BACC50}" srcId="{F94EF62F-D4C0-4A78-98CC-9C6460756B3B}" destId="{33C8B731-ADA5-457F-B2C2-A9BD334DC097}" srcOrd="2" destOrd="0" parTransId="{49250690-4F2A-47A0-9918-B7B04FDDB245}" sibTransId="{4A37E55E-7EA2-4FCE-B9F6-63FA53C37759}"/>
    <dgm:cxn modelId="{38392C5D-B214-4932-B7C0-43ACBACA89FD}" srcId="{F94EF62F-D4C0-4A78-98CC-9C6460756B3B}" destId="{4BB76264-FEE6-49DD-8F1C-FF665A737A94}" srcOrd="0" destOrd="0" parTransId="{8EA37C70-C5D3-4B11-BD43-379EAE7C0AEB}" sibTransId="{9FBC1099-D17E-46B1-A2F2-B0DA095002ED}"/>
    <dgm:cxn modelId="{B827C149-869C-49A5-8D41-47E9F90C3008}" type="presOf" srcId="{96812B04-B842-4ABE-BADE-3826319D2B56}" destId="{A5CAE8D3-7B62-47F9-9055-5E707FCB08F7}" srcOrd="0" destOrd="0" presId="urn:microsoft.com/office/officeart/2005/8/layout/vList2"/>
    <dgm:cxn modelId="{EE3C496F-17EB-4B62-A098-6677A1AF100B}" type="presOf" srcId="{F94EF62F-D4C0-4A78-98CC-9C6460756B3B}" destId="{0A005562-D8AB-44DF-8810-D2D22B767EE2}" srcOrd="0" destOrd="0" presId="urn:microsoft.com/office/officeart/2005/8/layout/vList2"/>
    <dgm:cxn modelId="{D393868D-FA67-40C4-A077-3F59E833C221}" srcId="{F94EF62F-D4C0-4A78-98CC-9C6460756B3B}" destId="{FF4FDCE1-682D-43C7-BA9F-EF481142D423}" srcOrd="1" destOrd="0" parTransId="{307BAF43-83C1-4632-8E40-DFDAED7785A8}" sibTransId="{BCD8264E-4F13-4722-9AB2-9226B730DCA3}"/>
    <dgm:cxn modelId="{E32B8B90-0EDD-49A3-A466-18D0FFFBB912}" type="presOf" srcId="{FF4FDCE1-682D-43C7-BA9F-EF481142D423}" destId="{CA8A5866-9C45-4E2B-A014-25DB581D6397}" srcOrd="0" destOrd="0" presId="urn:microsoft.com/office/officeart/2005/8/layout/vList2"/>
    <dgm:cxn modelId="{46010693-D818-426A-A983-E6D72AE8BBD2}" srcId="{F94EF62F-D4C0-4A78-98CC-9C6460756B3B}" destId="{96812B04-B842-4ABE-BADE-3826319D2B56}" srcOrd="3" destOrd="0" parTransId="{139634B8-90EB-4BA1-A98D-3430013146B8}" sibTransId="{0C0B26F9-D8D5-48DC-9ADB-469650F36DD6}"/>
    <dgm:cxn modelId="{EBFF15BF-B32C-4A49-B6B8-585F3BF1DD0E}" type="presOf" srcId="{33C8B731-ADA5-457F-B2C2-A9BD334DC097}" destId="{C024CCB0-5F91-4357-B48B-257711499CDC}" srcOrd="0" destOrd="0" presId="urn:microsoft.com/office/officeart/2005/8/layout/vList2"/>
    <dgm:cxn modelId="{584077CA-1F58-4304-A10E-78A95B296D46}" type="presParOf" srcId="{0A005562-D8AB-44DF-8810-D2D22B767EE2}" destId="{52E4B269-52A5-4D9F-BE79-6FB9B65DC543}" srcOrd="0" destOrd="0" presId="urn:microsoft.com/office/officeart/2005/8/layout/vList2"/>
    <dgm:cxn modelId="{3BEA1923-6DC6-4856-9980-BEFDC759A330}" type="presParOf" srcId="{0A005562-D8AB-44DF-8810-D2D22B767EE2}" destId="{621C215E-44AC-4B2F-9BC0-CC6595F04499}" srcOrd="1" destOrd="0" presId="urn:microsoft.com/office/officeart/2005/8/layout/vList2"/>
    <dgm:cxn modelId="{EEC9D7CA-5642-4F08-BAC8-9189433828FE}" type="presParOf" srcId="{0A005562-D8AB-44DF-8810-D2D22B767EE2}" destId="{CA8A5866-9C45-4E2B-A014-25DB581D6397}" srcOrd="2" destOrd="0" presId="urn:microsoft.com/office/officeart/2005/8/layout/vList2"/>
    <dgm:cxn modelId="{A877F791-7021-43EB-98A8-487FF5B6DB91}" type="presParOf" srcId="{0A005562-D8AB-44DF-8810-D2D22B767EE2}" destId="{E385F754-F320-4FA4-89E8-D63FEF2BCE38}" srcOrd="3" destOrd="0" presId="urn:microsoft.com/office/officeart/2005/8/layout/vList2"/>
    <dgm:cxn modelId="{CDE96904-22F3-46D1-A075-57D7CAD80B0D}" type="presParOf" srcId="{0A005562-D8AB-44DF-8810-D2D22B767EE2}" destId="{C024CCB0-5F91-4357-B48B-257711499CDC}" srcOrd="4" destOrd="0" presId="urn:microsoft.com/office/officeart/2005/8/layout/vList2"/>
    <dgm:cxn modelId="{78F5891E-075F-4BB7-AF9D-38D38F94763A}" type="presParOf" srcId="{0A005562-D8AB-44DF-8810-D2D22B767EE2}" destId="{BA02688D-E1C3-4F90-AA5A-9A8F67E95478}" srcOrd="5" destOrd="0" presId="urn:microsoft.com/office/officeart/2005/8/layout/vList2"/>
    <dgm:cxn modelId="{FFBFA9B6-6BF4-4103-AAC9-B8C9D53E45E8}" type="presParOf" srcId="{0A005562-D8AB-44DF-8810-D2D22B767EE2}" destId="{A5CAE8D3-7B62-47F9-9055-5E707FCB08F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67333ED-A5C1-42D0-A973-8DFD22A13C34}"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1446CFCA-FDB0-43B0-968E-1883296325E1}">
      <dgm:prSet/>
      <dgm:spPr/>
      <dgm:t>
        <a:bodyPr/>
        <a:lstStyle/>
        <a:p>
          <a:pPr>
            <a:lnSpc>
              <a:spcPct val="100000"/>
            </a:lnSpc>
          </a:pPr>
          <a:r>
            <a:rPr lang="en-US"/>
            <a:t>distance between the eyes </a:t>
          </a:r>
        </a:p>
      </dgm:t>
    </dgm:pt>
    <dgm:pt modelId="{B8D23985-4A48-4BF5-808A-41B1D80D2B4B}" type="parTrans" cxnId="{8E3E1E24-432E-40C0-A8DB-4261F25895A0}">
      <dgm:prSet/>
      <dgm:spPr/>
      <dgm:t>
        <a:bodyPr/>
        <a:lstStyle/>
        <a:p>
          <a:endParaRPr lang="en-US"/>
        </a:p>
      </dgm:t>
    </dgm:pt>
    <dgm:pt modelId="{CCC70A6D-CFA4-4A27-9A2D-54542A642243}" type="sibTrans" cxnId="{8E3E1E24-432E-40C0-A8DB-4261F25895A0}">
      <dgm:prSet/>
      <dgm:spPr/>
      <dgm:t>
        <a:bodyPr/>
        <a:lstStyle/>
        <a:p>
          <a:pPr>
            <a:lnSpc>
              <a:spcPct val="100000"/>
            </a:lnSpc>
          </a:pPr>
          <a:endParaRPr lang="en-US"/>
        </a:p>
      </dgm:t>
    </dgm:pt>
    <dgm:pt modelId="{52CF7297-6568-4C08-832A-45F4A32660A9}">
      <dgm:prSet/>
      <dgm:spPr/>
      <dgm:t>
        <a:bodyPr/>
        <a:lstStyle/>
        <a:p>
          <a:pPr>
            <a:lnSpc>
              <a:spcPct val="100000"/>
            </a:lnSpc>
          </a:pPr>
          <a:r>
            <a:rPr lang="en-US"/>
            <a:t>width of the nose  </a:t>
          </a:r>
        </a:p>
      </dgm:t>
    </dgm:pt>
    <dgm:pt modelId="{874B8145-8F45-465C-9A76-63F0910365D8}" type="parTrans" cxnId="{C530E603-ABCB-4AC2-8160-D7105BE7DC35}">
      <dgm:prSet/>
      <dgm:spPr/>
      <dgm:t>
        <a:bodyPr/>
        <a:lstStyle/>
        <a:p>
          <a:endParaRPr lang="en-US"/>
        </a:p>
      </dgm:t>
    </dgm:pt>
    <dgm:pt modelId="{AD80436A-B371-41C4-B7A6-EEAEEE7FA825}" type="sibTrans" cxnId="{C530E603-ABCB-4AC2-8160-D7105BE7DC35}">
      <dgm:prSet/>
      <dgm:spPr/>
      <dgm:t>
        <a:bodyPr/>
        <a:lstStyle/>
        <a:p>
          <a:pPr>
            <a:lnSpc>
              <a:spcPct val="100000"/>
            </a:lnSpc>
          </a:pPr>
          <a:endParaRPr lang="en-US"/>
        </a:p>
      </dgm:t>
    </dgm:pt>
    <dgm:pt modelId="{CB0438CE-F54E-47B1-AC11-57DBE699429B}">
      <dgm:prSet/>
      <dgm:spPr/>
      <dgm:t>
        <a:bodyPr/>
        <a:lstStyle/>
        <a:p>
          <a:pPr>
            <a:lnSpc>
              <a:spcPct val="100000"/>
            </a:lnSpc>
          </a:pPr>
          <a:r>
            <a:rPr lang="en-US"/>
            <a:t>depth of the eye socket </a:t>
          </a:r>
        </a:p>
      </dgm:t>
    </dgm:pt>
    <dgm:pt modelId="{D49E3C40-5D59-418F-9584-3C5C7723C58F}" type="parTrans" cxnId="{8F292ABB-CEC4-4AD5-AEDF-D27FF4FF4B7E}">
      <dgm:prSet/>
      <dgm:spPr/>
      <dgm:t>
        <a:bodyPr/>
        <a:lstStyle/>
        <a:p>
          <a:endParaRPr lang="en-US"/>
        </a:p>
      </dgm:t>
    </dgm:pt>
    <dgm:pt modelId="{F96B2CBA-166F-4DA5-AB76-55D2FE693D2A}" type="sibTrans" cxnId="{8F292ABB-CEC4-4AD5-AEDF-D27FF4FF4B7E}">
      <dgm:prSet/>
      <dgm:spPr/>
      <dgm:t>
        <a:bodyPr/>
        <a:lstStyle/>
        <a:p>
          <a:pPr>
            <a:lnSpc>
              <a:spcPct val="100000"/>
            </a:lnSpc>
          </a:pPr>
          <a:endParaRPr lang="en-US"/>
        </a:p>
      </dgm:t>
    </dgm:pt>
    <dgm:pt modelId="{9F606D44-4FCE-40CD-85C7-6010C4D47053}">
      <dgm:prSet/>
      <dgm:spPr/>
      <dgm:t>
        <a:bodyPr/>
        <a:lstStyle/>
        <a:p>
          <a:pPr>
            <a:lnSpc>
              <a:spcPct val="100000"/>
            </a:lnSpc>
          </a:pPr>
          <a:r>
            <a:rPr lang="en-US"/>
            <a:t>cheekbones </a:t>
          </a:r>
        </a:p>
      </dgm:t>
    </dgm:pt>
    <dgm:pt modelId="{6F52E142-B1FD-4EE0-8178-0382082BEF4B}" type="parTrans" cxnId="{2778C9AF-A643-4C81-8A86-668D04B54AE6}">
      <dgm:prSet/>
      <dgm:spPr/>
      <dgm:t>
        <a:bodyPr/>
        <a:lstStyle/>
        <a:p>
          <a:endParaRPr lang="en-US"/>
        </a:p>
      </dgm:t>
    </dgm:pt>
    <dgm:pt modelId="{1383252A-044C-41F7-B468-351BD9223B70}" type="sibTrans" cxnId="{2778C9AF-A643-4C81-8A86-668D04B54AE6}">
      <dgm:prSet/>
      <dgm:spPr/>
      <dgm:t>
        <a:bodyPr/>
        <a:lstStyle/>
        <a:p>
          <a:pPr>
            <a:lnSpc>
              <a:spcPct val="100000"/>
            </a:lnSpc>
          </a:pPr>
          <a:endParaRPr lang="en-US"/>
        </a:p>
      </dgm:t>
    </dgm:pt>
    <dgm:pt modelId="{5E59ABA4-2B47-45C0-8205-544F528CAC68}">
      <dgm:prSet/>
      <dgm:spPr/>
      <dgm:t>
        <a:bodyPr/>
        <a:lstStyle/>
        <a:p>
          <a:pPr>
            <a:lnSpc>
              <a:spcPct val="100000"/>
            </a:lnSpc>
          </a:pPr>
          <a:r>
            <a:rPr lang="en-US"/>
            <a:t>jaw line </a:t>
          </a:r>
        </a:p>
      </dgm:t>
    </dgm:pt>
    <dgm:pt modelId="{E091BC51-834F-445B-BD2A-FCC48E73D6A7}" type="parTrans" cxnId="{EFA58C3B-85E6-4A1E-941E-2BE3B8E6B0D3}">
      <dgm:prSet/>
      <dgm:spPr/>
      <dgm:t>
        <a:bodyPr/>
        <a:lstStyle/>
        <a:p>
          <a:endParaRPr lang="en-US"/>
        </a:p>
      </dgm:t>
    </dgm:pt>
    <dgm:pt modelId="{435AF421-0442-4407-BAA6-53FA27A743DB}" type="sibTrans" cxnId="{EFA58C3B-85E6-4A1E-941E-2BE3B8E6B0D3}">
      <dgm:prSet/>
      <dgm:spPr/>
      <dgm:t>
        <a:bodyPr/>
        <a:lstStyle/>
        <a:p>
          <a:pPr>
            <a:lnSpc>
              <a:spcPct val="100000"/>
            </a:lnSpc>
          </a:pPr>
          <a:endParaRPr lang="en-US"/>
        </a:p>
      </dgm:t>
    </dgm:pt>
    <dgm:pt modelId="{DF99D06F-A08A-4E07-85AD-8D03474D4200}">
      <dgm:prSet/>
      <dgm:spPr/>
      <dgm:t>
        <a:bodyPr/>
        <a:lstStyle/>
        <a:p>
          <a:pPr>
            <a:lnSpc>
              <a:spcPct val="100000"/>
            </a:lnSpc>
          </a:pPr>
          <a:r>
            <a:rPr lang="en-US"/>
            <a:t>chin</a:t>
          </a:r>
        </a:p>
      </dgm:t>
    </dgm:pt>
    <dgm:pt modelId="{A26926F9-4E22-4576-AD86-3AFF5061A39F}" type="parTrans" cxnId="{B9A2B1DA-864C-4CCD-8300-B5125E54FB4F}">
      <dgm:prSet/>
      <dgm:spPr/>
      <dgm:t>
        <a:bodyPr/>
        <a:lstStyle/>
        <a:p>
          <a:endParaRPr lang="en-US"/>
        </a:p>
      </dgm:t>
    </dgm:pt>
    <dgm:pt modelId="{233FA4C9-2CFA-499C-95AC-B91FBEE54862}" type="sibTrans" cxnId="{B9A2B1DA-864C-4CCD-8300-B5125E54FB4F}">
      <dgm:prSet/>
      <dgm:spPr/>
      <dgm:t>
        <a:bodyPr/>
        <a:lstStyle/>
        <a:p>
          <a:endParaRPr lang="en-US"/>
        </a:p>
      </dgm:t>
    </dgm:pt>
    <dgm:pt modelId="{9B0F2E76-A053-435F-BC9A-7095CFC10CC4}" type="pres">
      <dgm:prSet presAssocID="{767333ED-A5C1-42D0-A973-8DFD22A13C34}" presName="root" presStyleCnt="0">
        <dgm:presLayoutVars>
          <dgm:dir/>
          <dgm:resizeHandles val="exact"/>
        </dgm:presLayoutVars>
      </dgm:prSet>
      <dgm:spPr/>
    </dgm:pt>
    <dgm:pt modelId="{DFF22692-DB3B-45F0-9DB4-D5A0AE2F1AB2}" type="pres">
      <dgm:prSet presAssocID="{767333ED-A5C1-42D0-A973-8DFD22A13C34}" presName="container" presStyleCnt="0">
        <dgm:presLayoutVars>
          <dgm:dir/>
          <dgm:resizeHandles val="exact"/>
        </dgm:presLayoutVars>
      </dgm:prSet>
      <dgm:spPr/>
    </dgm:pt>
    <dgm:pt modelId="{76FEEC2A-4976-4C5F-9A59-8E933CEC58B0}" type="pres">
      <dgm:prSet presAssocID="{1446CFCA-FDB0-43B0-968E-1883296325E1}" presName="compNode" presStyleCnt="0"/>
      <dgm:spPr/>
    </dgm:pt>
    <dgm:pt modelId="{0AD0307D-9DB5-47BE-B5E6-9429306A0D92}" type="pres">
      <dgm:prSet presAssocID="{1446CFCA-FDB0-43B0-968E-1883296325E1}" presName="iconBgRect" presStyleLbl="bgShp" presStyleIdx="0" presStyleCnt="6"/>
      <dgm:spPr/>
    </dgm:pt>
    <dgm:pt modelId="{754D1B96-5BD0-442B-BEA8-61761E6560A6}" type="pres">
      <dgm:prSet presAssocID="{1446CFCA-FDB0-43B0-968E-1883296325E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ye"/>
        </a:ext>
      </dgm:extLst>
    </dgm:pt>
    <dgm:pt modelId="{FC8B584C-320A-41D2-AAF4-88E20010399E}" type="pres">
      <dgm:prSet presAssocID="{1446CFCA-FDB0-43B0-968E-1883296325E1}" presName="spaceRect" presStyleCnt="0"/>
      <dgm:spPr/>
    </dgm:pt>
    <dgm:pt modelId="{4A2C85EC-D4A3-410E-827E-C6D7702DF8B7}" type="pres">
      <dgm:prSet presAssocID="{1446CFCA-FDB0-43B0-968E-1883296325E1}" presName="textRect" presStyleLbl="revTx" presStyleIdx="0" presStyleCnt="6">
        <dgm:presLayoutVars>
          <dgm:chMax val="1"/>
          <dgm:chPref val="1"/>
        </dgm:presLayoutVars>
      </dgm:prSet>
      <dgm:spPr/>
    </dgm:pt>
    <dgm:pt modelId="{88972F84-E85D-48F4-B7D1-D57E67282C2F}" type="pres">
      <dgm:prSet presAssocID="{CCC70A6D-CFA4-4A27-9A2D-54542A642243}" presName="sibTrans" presStyleLbl="sibTrans2D1" presStyleIdx="0" presStyleCnt="0"/>
      <dgm:spPr/>
    </dgm:pt>
    <dgm:pt modelId="{2A9B193C-10D1-4620-ABFD-54151B9922ED}" type="pres">
      <dgm:prSet presAssocID="{52CF7297-6568-4C08-832A-45F4A32660A9}" presName="compNode" presStyleCnt="0"/>
      <dgm:spPr/>
    </dgm:pt>
    <dgm:pt modelId="{259E57B4-86C1-4B60-8C9D-51EDB8184140}" type="pres">
      <dgm:prSet presAssocID="{52CF7297-6568-4C08-832A-45F4A32660A9}" presName="iconBgRect" presStyleLbl="bgShp" presStyleIdx="1" presStyleCnt="6"/>
      <dgm:spPr/>
    </dgm:pt>
    <dgm:pt modelId="{19202242-F9F5-418C-B716-D65BED929971}" type="pres">
      <dgm:prSet presAssocID="{52CF7297-6568-4C08-832A-45F4A32660A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Nose"/>
        </a:ext>
      </dgm:extLst>
    </dgm:pt>
    <dgm:pt modelId="{DCFDA8EF-AEEA-4B42-A8EB-D49567A30186}" type="pres">
      <dgm:prSet presAssocID="{52CF7297-6568-4C08-832A-45F4A32660A9}" presName="spaceRect" presStyleCnt="0"/>
      <dgm:spPr/>
    </dgm:pt>
    <dgm:pt modelId="{1BDD7B4E-435E-4A24-A358-7E34BC8438BD}" type="pres">
      <dgm:prSet presAssocID="{52CF7297-6568-4C08-832A-45F4A32660A9}" presName="textRect" presStyleLbl="revTx" presStyleIdx="1" presStyleCnt="6">
        <dgm:presLayoutVars>
          <dgm:chMax val="1"/>
          <dgm:chPref val="1"/>
        </dgm:presLayoutVars>
      </dgm:prSet>
      <dgm:spPr/>
    </dgm:pt>
    <dgm:pt modelId="{5FFC792D-473D-4BF3-A639-6E1C31233E5C}" type="pres">
      <dgm:prSet presAssocID="{AD80436A-B371-41C4-B7A6-EEAEEE7FA825}" presName="sibTrans" presStyleLbl="sibTrans2D1" presStyleIdx="0" presStyleCnt="0"/>
      <dgm:spPr/>
    </dgm:pt>
    <dgm:pt modelId="{E04F41BA-830E-4670-81BC-E2B67A334FC1}" type="pres">
      <dgm:prSet presAssocID="{CB0438CE-F54E-47B1-AC11-57DBE699429B}" presName="compNode" presStyleCnt="0"/>
      <dgm:spPr/>
    </dgm:pt>
    <dgm:pt modelId="{DC153965-95E2-429E-ACCA-019114B59E54}" type="pres">
      <dgm:prSet presAssocID="{CB0438CE-F54E-47B1-AC11-57DBE699429B}" presName="iconBgRect" presStyleLbl="bgShp" presStyleIdx="2" presStyleCnt="6"/>
      <dgm:spPr/>
    </dgm:pt>
    <dgm:pt modelId="{11348EF7-5FF3-47B2-9AE6-2A771C68F7F1}" type="pres">
      <dgm:prSet presAssocID="{CB0438CE-F54E-47B1-AC11-57DBE699429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lasses"/>
        </a:ext>
      </dgm:extLst>
    </dgm:pt>
    <dgm:pt modelId="{BA80B067-76A4-4AC7-A268-7046BD98A027}" type="pres">
      <dgm:prSet presAssocID="{CB0438CE-F54E-47B1-AC11-57DBE699429B}" presName="spaceRect" presStyleCnt="0"/>
      <dgm:spPr/>
    </dgm:pt>
    <dgm:pt modelId="{A696CC31-B84A-4415-9F5A-912F93E4B90B}" type="pres">
      <dgm:prSet presAssocID="{CB0438CE-F54E-47B1-AC11-57DBE699429B}" presName="textRect" presStyleLbl="revTx" presStyleIdx="2" presStyleCnt="6">
        <dgm:presLayoutVars>
          <dgm:chMax val="1"/>
          <dgm:chPref val="1"/>
        </dgm:presLayoutVars>
      </dgm:prSet>
      <dgm:spPr/>
    </dgm:pt>
    <dgm:pt modelId="{1E7BD6E0-AE32-4EA0-9EF7-49C5069FA6FD}" type="pres">
      <dgm:prSet presAssocID="{F96B2CBA-166F-4DA5-AB76-55D2FE693D2A}" presName="sibTrans" presStyleLbl="sibTrans2D1" presStyleIdx="0" presStyleCnt="0"/>
      <dgm:spPr/>
    </dgm:pt>
    <dgm:pt modelId="{CF3880BB-492F-4E58-91BD-847514EA6C77}" type="pres">
      <dgm:prSet presAssocID="{9F606D44-4FCE-40CD-85C7-6010C4D47053}" presName="compNode" presStyleCnt="0"/>
      <dgm:spPr/>
    </dgm:pt>
    <dgm:pt modelId="{E6E1E760-3CE2-46AF-88E7-2E86002949CC}" type="pres">
      <dgm:prSet presAssocID="{9F606D44-4FCE-40CD-85C7-6010C4D47053}" presName="iconBgRect" presStyleLbl="bgShp" presStyleIdx="3" presStyleCnt="6"/>
      <dgm:spPr/>
    </dgm:pt>
    <dgm:pt modelId="{39E6C2DE-27E0-4EF1-8BDA-5D7B6BE2150C}" type="pres">
      <dgm:prSet presAssocID="{9F606D44-4FCE-40CD-85C7-6010C4D47053}"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ooth"/>
        </a:ext>
      </dgm:extLst>
    </dgm:pt>
    <dgm:pt modelId="{ED2FCA76-7901-401F-A7D8-0624F10A540A}" type="pres">
      <dgm:prSet presAssocID="{9F606D44-4FCE-40CD-85C7-6010C4D47053}" presName="spaceRect" presStyleCnt="0"/>
      <dgm:spPr/>
    </dgm:pt>
    <dgm:pt modelId="{EFD6043C-11E9-46A9-9DBE-DDD3184A4A15}" type="pres">
      <dgm:prSet presAssocID="{9F606D44-4FCE-40CD-85C7-6010C4D47053}" presName="textRect" presStyleLbl="revTx" presStyleIdx="3" presStyleCnt="6">
        <dgm:presLayoutVars>
          <dgm:chMax val="1"/>
          <dgm:chPref val="1"/>
        </dgm:presLayoutVars>
      </dgm:prSet>
      <dgm:spPr/>
    </dgm:pt>
    <dgm:pt modelId="{F3D2B27B-9F2B-41AE-AB64-61F7AD75B7B2}" type="pres">
      <dgm:prSet presAssocID="{1383252A-044C-41F7-B468-351BD9223B70}" presName="sibTrans" presStyleLbl="sibTrans2D1" presStyleIdx="0" presStyleCnt="0"/>
      <dgm:spPr/>
    </dgm:pt>
    <dgm:pt modelId="{AAE0313E-5128-49CC-A984-AAD2A9BE672B}" type="pres">
      <dgm:prSet presAssocID="{5E59ABA4-2B47-45C0-8205-544F528CAC68}" presName="compNode" presStyleCnt="0"/>
      <dgm:spPr/>
    </dgm:pt>
    <dgm:pt modelId="{F2989AE7-7A2E-4E12-A154-D78BD574C1E8}" type="pres">
      <dgm:prSet presAssocID="{5E59ABA4-2B47-45C0-8205-544F528CAC68}" presName="iconBgRect" presStyleLbl="bgShp" presStyleIdx="4" presStyleCnt="6"/>
      <dgm:spPr/>
    </dgm:pt>
    <dgm:pt modelId="{EDA9F52E-CCF2-47EB-B3FB-505B7AB77FAE}" type="pres">
      <dgm:prSet presAssocID="{5E59ABA4-2B47-45C0-8205-544F528CAC68}"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15C07B06-8303-47FE-8FAE-DC7F7A22248B}" type="pres">
      <dgm:prSet presAssocID="{5E59ABA4-2B47-45C0-8205-544F528CAC68}" presName="spaceRect" presStyleCnt="0"/>
      <dgm:spPr/>
    </dgm:pt>
    <dgm:pt modelId="{3EAF5559-4F33-4CF6-B0F1-CAA0596FEF8B}" type="pres">
      <dgm:prSet presAssocID="{5E59ABA4-2B47-45C0-8205-544F528CAC68}" presName="textRect" presStyleLbl="revTx" presStyleIdx="4" presStyleCnt="6">
        <dgm:presLayoutVars>
          <dgm:chMax val="1"/>
          <dgm:chPref val="1"/>
        </dgm:presLayoutVars>
      </dgm:prSet>
      <dgm:spPr/>
    </dgm:pt>
    <dgm:pt modelId="{BBCAAAF1-7A03-4A6A-9EEC-42DD15813DF1}" type="pres">
      <dgm:prSet presAssocID="{435AF421-0442-4407-BAA6-53FA27A743DB}" presName="sibTrans" presStyleLbl="sibTrans2D1" presStyleIdx="0" presStyleCnt="0"/>
      <dgm:spPr/>
    </dgm:pt>
    <dgm:pt modelId="{343D888D-9B76-499F-B70A-03CD0F16169F}" type="pres">
      <dgm:prSet presAssocID="{DF99D06F-A08A-4E07-85AD-8D03474D4200}" presName="compNode" presStyleCnt="0"/>
      <dgm:spPr/>
    </dgm:pt>
    <dgm:pt modelId="{597EDB0F-09CF-4892-99E7-18099BDFD51E}" type="pres">
      <dgm:prSet presAssocID="{DF99D06F-A08A-4E07-85AD-8D03474D4200}" presName="iconBgRect" presStyleLbl="bgShp" presStyleIdx="5" presStyleCnt="6"/>
      <dgm:spPr/>
    </dgm:pt>
    <dgm:pt modelId="{A89FF6C6-71A0-43C5-BC09-875B8750DA08}" type="pres">
      <dgm:prSet presAssocID="{DF99D06F-A08A-4E07-85AD-8D03474D420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Moustache"/>
        </a:ext>
      </dgm:extLst>
    </dgm:pt>
    <dgm:pt modelId="{CFEBB196-E49D-4494-9439-A86B231CE14E}" type="pres">
      <dgm:prSet presAssocID="{DF99D06F-A08A-4E07-85AD-8D03474D4200}" presName="spaceRect" presStyleCnt="0"/>
      <dgm:spPr/>
    </dgm:pt>
    <dgm:pt modelId="{5E699F45-6009-4513-9B91-8F5FA7604AB1}" type="pres">
      <dgm:prSet presAssocID="{DF99D06F-A08A-4E07-85AD-8D03474D4200}" presName="textRect" presStyleLbl="revTx" presStyleIdx="5" presStyleCnt="6">
        <dgm:presLayoutVars>
          <dgm:chMax val="1"/>
          <dgm:chPref val="1"/>
        </dgm:presLayoutVars>
      </dgm:prSet>
      <dgm:spPr/>
    </dgm:pt>
  </dgm:ptLst>
  <dgm:cxnLst>
    <dgm:cxn modelId="{52941203-C1EA-4697-A58B-C7EE95F0840D}" type="presOf" srcId="{F96B2CBA-166F-4DA5-AB76-55D2FE693D2A}" destId="{1E7BD6E0-AE32-4EA0-9EF7-49C5069FA6FD}" srcOrd="0" destOrd="0" presId="urn:microsoft.com/office/officeart/2018/2/layout/IconCircleList"/>
    <dgm:cxn modelId="{C530E603-ABCB-4AC2-8160-D7105BE7DC35}" srcId="{767333ED-A5C1-42D0-A973-8DFD22A13C34}" destId="{52CF7297-6568-4C08-832A-45F4A32660A9}" srcOrd="1" destOrd="0" parTransId="{874B8145-8F45-465C-9A76-63F0910365D8}" sibTransId="{AD80436A-B371-41C4-B7A6-EEAEEE7FA825}"/>
    <dgm:cxn modelId="{28F73F1D-4248-4580-A0AC-70A00D54D061}" type="presOf" srcId="{9F606D44-4FCE-40CD-85C7-6010C4D47053}" destId="{EFD6043C-11E9-46A9-9DBE-DDD3184A4A15}" srcOrd="0" destOrd="0" presId="urn:microsoft.com/office/officeart/2018/2/layout/IconCircleList"/>
    <dgm:cxn modelId="{A65D6D1D-A3BE-426B-9EF0-5B74676002ED}" type="presOf" srcId="{CCC70A6D-CFA4-4A27-9A2D-54542A642243}" destId="{88972F84-E85D-48F4-B7D1-D57E67282C2F}" srcOrd="0" destOrd="0" presId="urn:microsoft.com/office/officeart/2018/2/layout/IconCircleList"/>
    <dgm:cxn modelId="{12A5031E-C05B-4FA4-B732-C45F41575679}" type="presOf" srcId="{CB0438CE-F54E-47B1-AC11-57DBE699429B}" destId="{A696CC31-B84A-4415-9F5A-912F93E4B90B}" srcOrd="0" destOrd="0" presId="urn:microsoft.com/office/officeart/2018/2/layout/IconCircleList"/>
    <dgm:cxn modelId="{8E3E1E24-432E-40C0-A8DB-4261F25895A0}" srcId="{767333ED-A5C1-42D0-A973-8DFD22A13C34}" destId="{1446CFCA-FDB0-43B0-968E-1883296325E1}" srcOrd="0" destOrd="0" parTransId="{B8D23985-4A48-4BF5-808A-41B1D80D2B4B}" sibTransId="{CCC70A6D-CFA4-4A27-9A2D-54542A642243}"/>
    <dgm:cxn modelId="{EFA58C3B-85E6-4A1E-941E-2BE3B8E6B0D3}" srcId="{767333ED-A5C1-42D0-A973-8DFD22A13C34}" destId="{5E59ABA4-2B47-45C0-8205-544F528CAC68}" srcOrd="4" destOrd="0" parTransId="{E091BC51-834F-445B-BD2A-FCC48E73D6A7}" sibTransId="{435AF421-0442-4407-BAA6-53FA27A743DB}"/>
    <dgm:cxn modelId="{1374E63C-F93B-4298-B905-4715B84B5701}" type="presOf" srcId="{5E59ABA4-2B47-45C0-8205-544F528CAC68}" destId="{3EAF5559-4F33-4CF6-B0F1-CAA0596FEF8B}" srcOrd="0" destOrd="0" presId="urn:microsoft.com/office/officeart/2018/2/layout/IconCircleList"/>
    <dgm:cxn modelId="{3C118157-48A6-4136-9B8B-EBD9077AC847}" type="presOf" srcId="{767333ED-A5C1-42D0-A973-8DFD22A13C34}" destId="{9B0F2E76-A053-435F-BC9A-7095CFC10CC4}" srcOrd="0" destOrd="0" presId="urn:microsoft.com/office/officeart/2018/2/layout/IconCircleList"/>
    <dgm:cxn modelId="{9AA5DE8A-DC59-4254-B823-8E05D82CBD3F}" type="presOf" srcId="{DF99D06F-A08A-4E07-85AD-8D03474D4200}" destId="{5E699F45-6009-4513-9B91-8F5FA7604AB1}" srcOrd="0" destOrd="0" presId="urn:microsoft.com/office/officeart/2018/2/layout/IconCircleList"/>
    <dgm:cxn modelId="{2778C9AF-A643-4C81-8A86-668D04B54AE6}" srcId="{767333ED-A5C1-42D0-A973-8DFD22A13C34}" destId="{9F606D44-4FCE-40CD-85C7-6010C4D47053}" srcOrd="3" destOrd="0" parTransId="{6F52E142-B1FD-4EE0-8178-0382082BEF4B}" sibTransId="{1383252A-044C-41F7-B468-351BD9223B70}"/>
    <dgm:cxn modelId="{8F292ABB-CEC4-4AD5-AEDF-D27FF4FF4B7E}" srcId="{767333ED-A5C1-42D0-A973-8DFD22A13C34}" destId="{CB0438CE-F54E-47B1-AC11-57DBE699429B}" srcOrd="2" destOrd="0" parTransId="{D49E3C40-5D59-418F-9584-3C5C7723C58F}" sibTransId="{F96B2CBA-166F-4DA5-AB76-55D2FE693D2A}"/>
    <dgm:cxn modelId="{D21015BC-EDD7-4495-8238-68C935BDB5A0}" type="presOf" srcId="{435AF421-0442-4407-BAA6-53FA27A743DB}" destId="{BBCAAAF1-7A03-4A6A-9EEC-42DD15813DF1}" srcOrd="0" destOrd="0" presId="urn:microsoft.com/office/officeart/2018/2/layout/IconCircleList"/>
    <dgm:cxn modelId="{4DEDE5C2-BAE8-4DC7-9789-08A6CFD98A84}" type="presOf" srcId="{1383252A-044C-41F7-B468-351BD9223B70}" destId="{F3D2B27B-9F2B-41AE-AB64-61F7AD75B7B2}" srcOrd="0" destOrd="0" presId="urn:microsoft.com/office/officeart/2018/2/layout/IconCircleList"/>
    <dgm:cxn modelId="{A32E47C7-9A9C-4F25-83EC-70B30892073E}" type="presOf" srcId="{AD80436A-B371-41C4-B7A6-EEAEEE7FA825}" destId="{5FFC792D-473D-4BF3-A639-6E1C31233E5C}" srcOrd="0" destOrd="0" presId="urn:microsoft.com/office/officeart/2018/2/layout/IconCircleList"/>
    <dgm:cxn modelId="{5CD8E8D4-56C5-45BB-9160-4880861CF530}" type="presOf" srcId="{1446CFCA-FDB0-43B0-968E-1883296325E1}" destId="{4A2C85EC-D4A3-410E-827E-C6D7702DF8B7}" srcOrd="0" destOrd="0" presId="urn:microsoft.com/office/officeart/2018/2/layout/IconCircleList"/>
    <dgm:cxn modelId="{604B23DA-A70B-45AE-BDE9-A3FD2343B8C7}" type="presOf" srcId="{52CF7297-6568-4C08-832A-45F4A32660A9}" destId="{1BDD7B4E-435E-4A24-A358-7E34BC8438BD}" srcOrd="0" destOrd="0" presId="urn:microsoft.com/office/officeart/2018/2/layout/IconCircleList"/>
    <dgm:cxn modelId="{B9A2B1DA-864C-4CCD-8300-B5125E54FB4F}" srcId="{767333ED-A5C1-42D0-A973-8DFD22A13C34}" destId="{DF99D06F-A08A-4E07-85AD-8D03474D4200}" srcOrd="5" destOrd="0" parTransId="{A26926F9-4E22-4576-AD86-3AFF5061A39F}" sibTransId="{233FA4C9-2CFA-499C-95AC-B91FBEE54862}"/>
    <dgm:cxn modelId="{1AC4D79B-F527-4EEF-8D69-DB32A8F5AAB2}" type="presParOf" srcId="{9B0F2E76-A053-435F-BC9A-7095CFC10CC4}" destId="{DFF22692-DB3B-45F0-9DB4-D5A0AE2F1AB2}" srcOrd="0" destOrd="0" presId="urn:microsoft.com/office/officeart/2018/2/layout/IconCircleList"/>
    <dgm:cxn modelId="{C6B617ED-223E-414B-8BE8-5143EA0B5048}" type="presParOf" srcId="{DFF22692-DB3B-45F0-9DB4-D5A0AE2F1AB2}" destId="{76FEEC2A-4976-4C5F-9A59-8E933CEC58B0}" srcOrd="0" destOrd="0" presId="urn:microsoft.com/office/officeart/2018/2/layout/IconCircleList"/>
    <dgm:cxn modelId="{8BEED022-4119-4C0E-B981-3EE173055F10}" type="presParOf" srcId="{76FEEC2A-4976-4C5F-9A59-8E933CEC58B0}" destId="{0AD0307D-9DB5-47BE-B5E6-9429306A0D92}" srcOrd="0" destOrd="0" presId="urn:microsoft.com/office/officeart/2018/2/layout/IconCircleList"/>
    <dgm:cxn modelId="{0891C7EC-EB2F-4016-BDBC-93CAEBE820B9}" type="presParOf" srcId="{76FEEC2A-4976-4C5F-9A59-8E933CEC58B0}" destId="{754D1B96-5BD0-442B-BEA8-61761E6560A6}" srcOrd="1" destOrd="0" presId="urn:microsoft.com/office/officeart/2018/2/layout/IconCircleList"/>
    <dgm:cxn modelId="{3D8C0721-FB6A-4767-BDC7-B3BA88960B06}" type="presParOf" srcId="{76FEEC2A-4976-4C5F-9A59-8E933CEC58B0}" destId="{FC8B584C-320A-41D2-AAF4-88E20010399E}" srcOrd="2" destOrd="0" presId="urn:microsoft.com/office/officeart/2018/2/layout/IconCircleList"/>
    <dgm:cxn modelId="{132C9B59-E56C-419D-88F4-3705F4606B8B}" type="presParOf" srcId="{76FEEC2A-4976-4C5F-9A59-8E933CEC58B0}" destId="{4A2C85EC-D4A3-410E-827E-C6D7702DF8B7}" srcOrd="3" destOrd="0" presId="urn:microsoft.com/office/officeart/2018/2/layout/IconCircleList"/>
    <dgm:cxn modelId="{DA3B4B51-0456-4C32-97ED-DD4229BD3EA1}" type="presParOf" srcId="{DFF22692-DB3B-45F0-9DB4-D5A0AE2F1AB2}" destId="{88972F84-E85D-48F4-B7D1-D57E67282C2F}" srcOrd="1" destOrd="0" presId="urn:microsoft.com/office/officeart/2018/2/layout/IconCircleList"/>
    <dgm:cxn modelId="{BE98F99F-E7E5-4729-9B9E-8F5EFF6D37A3}" type="presParOf" srcId="{DFF22692-DB3B-45F0-9DB4-D5A0AE2F1AB2}" destId="{2A9B193C-10D1-4620-ABFD-54151B9922ED}" srcOrd="2" destOrd="0" presId="urn:microsoft.com/office/officeart/2018/2/layout/IconCircleList"/>
    <dgm:cxn modelId="{05B0D317-FD71-48F9-B116-D7685916B104}" type="presParOf" srcId="{2A9B193C-10D1-4620-ABFD-54151B9922ED}" destId="{259E57B4-86C1-4B60-8C9D-51EDB8184140}" srcOrd="0" destOrd="0" presId="urn:microsoft.com/office/officeart/2018/2/layout/IconCircleList"/>
    <dgm:cxn modelId="{8EF09442-F6D8-46E6-A55C-15B4F74333D2}" type="presParOf" srcId="{2A9B193C-10D1-4620-ABFD-54151B9922ED}" destId="{19202242-F9F5-418C-B716-D65BED929971}" srcOrd="1" destOrd="0" presId="urn:microsoft.com/office/officeart/2018/2/layout/IconCircleList"/>
    <dgm:cxn modelId="{BF3C1F4D-2BE7-457E-8C82-1BC4C1EF80A2}" type="presParOf" srcId="{2A9B193C-10D1-4620-ABFD-54151B9922ED}" destId="{DCFDA8EF-AEEA-4B42-A8EB-D49567A30186}" srcOrd="2" destOrd="0" presId="urn:microsoft.com/office/officeart/2018/2/layout/IconCircleList"/>
    <dgm:cxn modelId="{2B6071AD-CD66-4D48-8FE6-4126EC58F877}" type="presParOf" srcId="{2A9B193C-10D1-4620-ABFD-54151B9922ED}" destId="{1BDD7B4E-435E-4A24-A358-7E34BC8438BD}" srcOrd="3" destOrd="0" presId="urn:microsoft.com/office/officeart/2018/2/layout/IconCircleList"/>
    <dgm:cxn modelId="{D3A1BEB8-B971-4E2D-9339-D22F4A9A699D}" type="presParOf" srcId="{DFF22692-DB3B-45F0-9DB4-D5A0AE2F1AB2}" destId="{5FFC792D-473D-4BF3-A639-6E1C31233E5C}" srcOrd="3" destOrd="0" presId="urn:microsoft.com/office/officeart/2018/2/layout/IconCircleList"/>
    <dgm:cxn modelId="{BBC25C43-C50C-44DD-8B81-68CDB8EDD590}" type="presParOf" srcId="{DFF22692-DB3B-45F0-9DB4-D5A0AE2F1AB2}" destId="{E04F41BA-830E-4670-81BC-E2B67A334FC1}" srcOrd="4" destOrd="0" presId="urn:microsoft.com/office/officeart/2018/2/layout/IconCircleList"/>
    <dgm:cxn modelId="{139CDFB1-8551-41F3-B8E3-53D6169E1189}" type="presParOf" srcId="{E04F41BA-830E-4670-81BC-E2B67A334FC1}" destId="{DC153965-95E2-429E-ACCA-019114B59E54}" srcOrd="0" destOrd="0" presId="urn:microsoft.com/office/officeart/2018/2/layout/IconCircleList"/>
    <dgm:cxn modelId="{FFC4A345-A9AA-4218-AB08-CB90BEDDC0A9}" type="presParOf" srcId="{E04F41BA-830E-4670-81BC-E2B67A334FC1}" destId="{11348EF7-5FF3-47B2-9AE6-2A771C68F7F1}" srcOrd="1" destOrd="0" presId="urn:microsoft.com/office/officeart/2018/2/layout/IconCircleList"/>
    <dgm:cxn modelId="{98282A2D-52A9-4B22-9F36-60B89F56FD86}" type="presParOf" srcId="{E04F41BA-830E-4670-81BC-E2B67A334FC1}" destId="{BA80B067-76A4-4AC7-A268-7046BD98A027}" srcOrd="2" destOrd="0" presId="urn:microsoft.com/office/officeart/2018/2/layout/IconCircleList"/>
    <dgm:cxn modelId="{E15ED1A8-54DB-441C-B9F0-61FE18CBFAB4}" type="presParOf" srcId="{E04F41BA-830E-4670-81BC-E2B67A334FC1}" destId="{A696CC31-B84A-4415-9F5A-912F93E4B90B}" srcOrd="3" destOrd="0" presId="urn:microsoft.com/office/officeart/2018/2/layout/IconCircleList"/>
    <dgm:cxn modelId="{DEC1ADCF-7675-44BE-A70B-A11C1344CE19}" type="presParOf" srcId="{DFF22692-DB3B-45F0-9DB4-D5A0AE2F1AB2}" destId="{1E7BD6E0-AE32-4EA0-9EF7-49C5069FA6FD}" srcOrd="5" destOrd="0" presId="urn:microsoft.com/office/officeart/2018/2/layout/IconCircleList"/>
    <dgm:cxn modelId="{B44448D1-4F2D-4685-BDED-5237BBC9C739}" type="presParOf" srcId="{DFF22692-DB3B-45F0-9DB4-D5A0AE2F1AB2}" destId="{CF3880BB-492F-4E58-91BD-847514EA6C77}" srcOrd="6" destOrd="0" presId="urn:microsoft.com/office/officeart/2018/2/layout/IconCircleList"/>
    <dgm:cxn modelId="{BEA43DDB-5DA3-441C-8165-ECFC1AA846B4}" type="presParOf" srcId="{CF3880BB-492F-4E58-91BD-847514EA6C77}" destId="{E6E1E760-3CE2-46AF-88E7-2E86002949CC}" srcOrd="0" destOrd="0" presId="urn:microsoft.com/office/officeart/2018/2/layout/IconCircleList"/>
    <dgm:cxn modelId="{330A912B-83EB-4D89-AB31-04BF01740FE4}" type="presParOf" srcId="{CF3880BB-492F-4E58-91BD-847514EA6C77}" destId="{39E6C2DE-27E0-4EF1-8BDA-5D7B6BE2150C}" srcOrd="1" destOrd="0" presId="urn:microsoft.com/office/officeart/2018/2/layout/IconCircleList"/>
    <dgm:cxn modelId="{E51C3964-295D-4B15-ADF9-C19CB4F05E6F}" type="presParOf" srcId="{CF3880BB-492F-4E58-91BD-847514EA6C77}" destId="{ED2FCA76-7901-401F-A7D8-0624F10A540A}" srcOrd="2" destOrd="0" presId="urn:microsoft.com/office/officeart/2018/2/layout/IconCircleList"/>
    <dgm:cxn modelId="{4214368A-4671-43FC-8F5C-9FF50AFF5D8A}" type="presParOf" srcId="{CF3880BB-492F-4E58-91BD-847514EA6C77}" destId="{EFD6043C-11E9-46A9-9DBE-DDD3184A4A15}" srcOrd="3" destOrd="0" presId="urn:microsoft.com/office/officeart/2018/2/layout/IconCircleList"/>
    <dgm:cxn modelId="{D0E07C99-9FF6-415C-9084-FC9B0321E328}" type="presParOf" srcId="{DFF22692-DB3B-45F0-9DB4-D5A0AE2F1AB2}" destId="{F3D2B27B-9F2B-41AE-AB64-61F7AD75B7B2}" srcOrd="7" destOrd="0" presId="urn:microsoft.com/office/officeart/2018/2/layout/IconCircleList"/>
    <dgm:cxn modelId="{CA6A4D91-BFD2-4E1F-830F-2458A0106AAD}" type="presParOf" srcId="{DFF22692-DB3B-45F0-9DB4-D5A0AE2F1AB2}" destId="{AAE0313E-5128-49CC-A984-AAD2A9BE672B}" srcOrd="8" destOrd="0" presId="urn:microsoft.com/office/officeart/2018/2/layout/IconCircleList"/>
    <dgm:cxn modelId="{A44AC668-4EAC-4813-A1AB-CE1CBDB086AD}" type="presParOf" srcId="{AAE0313E-5128-49CC-A984-AAD2A9BE672B}" destId="{F2989AE7-7A2E-4E12-A154-D78BD574C1E8}" srcOrd="0" destOrd="0" presId="urn:microsoft.com/office/officeart/2018/2/layout/IconCircleList"/>
    <dgm:cxn modelId="{5F3E466C-BF39-4F79-8D4C-3CA607B320BC}" type="presParOf" srcId="{AAE0313E-5128-49CC-A984-AAD2A9BE672B}" destId="{EDA9F52E-CCF2-47EB-B3FB-505B7AB77FAE}" srcOrd="1" destOrd="0" presId="urn:microsoft.com/office/officeart/2018/2/layout/IconCircleList"/>
    <dgm:cxn modelId="{2077B202-295F-4C63-8FB3-1A99DD60BF35}" type="presParOf" srcId="{AAE0313E-5128-49CC-A984-AAD2A9BE672B}" destId="{15C07B06-8303-47FE-8FAE-DC7F7A22248B}" srcOrd="2" destOrd="0" presId="urn:microsoft.com/office/officeart/2018/2/layout/IconCircleList"/>
    <dgm:cxn modelId="{558FE1BF-FE9D-4662-8197-A9EE45831AEC}" type="presParOf" srcId="{AAE0313E-5128-49CC-A984-AAD2A9BE672B}" destId="{3EAF5559-4F33-4CF6-B0F1-CAA0596FEF8B}" srcOrd="3" destOrd="0" presId="urn:microsoft.com/office/officeart/2018/2/layout/IconCircleList"/>
    <dgm:cxn modelId="{D080B880-FE1D-4C81-B155-6D24E5B1BCC0}" type="presParOf" srcId="{DFF22692-DB3B-45F0-9DB4-D5A0AE2F1AB2}" destId="{BBCAAAF1-7A03-4A6A-9EEC-42DD15813DF1}" srcOrd="9" destOrd="0" presId="urn:microsoft.com/office/officeart/2018/2/layout/IconCircleList"/>
    <dgm:cxn modelId="{A7C8E122-9808-45E4-9962-90AA198E683C}" type="presParOf" srcId="{DFF22692-DB3B-45F0-9DB4-D5A0AE2F1AB2}" destId="{343D888D-9B76-499F-B70A-03CD0F16169F}" srcOrd="10" destOrd="0" presId="urn:microsoft.com/office/officeart/2018/2/layout/IconCircleList"/>
    <dgm:cxn modelId="{FB4BAFEE-15F1-456B-9AEE-EE8A27E7BB59}" type="presParOf" srcId="{343D888D-9B76-499F-B70A-03CD0F16169F}" destId="{597EDB0F-09CF-4892-99E7-18099BDFD51E}" srcOrd="0" destOrd="0" presId="urn:microsoft.com/office/officeart/2018/2/layout/IconCircleList"/>
    <dgm:cxn modelId="{B73970A2-F659-43B5-AFD5-AFD7878829C5}" type="presParOf" srcId="{343D888D-9B76-499F-B70A-03CD0F16169F}" destId="{A89FF6C6-71A0-43C5-BC09-875B8750DA08}" srcOrd="1" destOrd="0" presId="urn:microsoft.com/office/officeart/2018/2/layout/IconCircleList"/>
    <dgm:cxn modelId="{E7CA51AA-7EE9-44CE-9D6B-B6BAA053DD20}" type="presParOf" srcId="{343D888D-9B76-499F-B70A-03CD0F16169F}" destId="{CFEBB196-E49D-4494-9439-A86B231CE14E}" srcOrd="2" destOrd="0" presId="urn:microsoft.com/office/officeart/2018/2/layout/IconCircleList"/>
    <dgm:cxn modelId="{06E469D2-C432-4FDC-B604-12AF43A39D5E}" type="presParOf" srcId="{343D888D-9B76-499F-B70A-03CD0F16169F}" destId="{5E699F45-6009-4513-9B91-8F5FA7604AB1}"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3A52409-8626-44BB-8FAF-C109CF4028A6}" type="doc">
      <dgm:prSet loTypeId="urn:microsoft.com/office/officeart/2005/8/layout/vProcess5" loCatId="process" qsTypeId="urn:microsoft.com/office/officeart/2005/8/quickstyle/simple1" qsCatId="simple" csTypeId="urn:microsoft.com/office/officeart/2005/8/colors/colorful1" csCatId="colorful"/>
      <dgm:spPr/>
      <dgm:t>
        <a:bodyPr/>
        <a:lstStyle/>
        <a:p>
          <a:endParaRPr lang="en-US"/>
        </a:p>
      </dgm:t>
    </dgm:pt>
    <dgm:pt modelId="{7E1B9D64-6840-459A-B207-D41CA5D3CADC}">
      <dgm:prSet/>
      <dgm:spPr/>
      <dgm:t>
        <a:bodyPr/>
        <a:lstStyle/>
        <a:p>
          <a:r>
            <a:rPr lang="en-US" b="1"/>
            <a:t>Detection</a:t>
          </a:r>
          <a:r>
            <a:rPr lang="en-US"/>
            <a:t>- when the system is attached to a video surveilance system, the recognition software searches the field of view of a video camera for faces. If there is a face in the view, it is detected within a fraction of a second. A multi-scale algorithm is used to search for faces in low resolution. The system switches to a high-resolution search only after a head-like shape is detected. </a:t>
          </a:r>
        </a:p>
      </dgm:t>
    </dgm:pt>
    <dgm:pt modelId="{D9CA7091-C83A-4F93-B03D-96885F73F054}" type="parTrans" cxnId="{8934ECDC-365A-46F7-9776-90FFF44BF6AB}">
      <dgm:prSet/>
      <dgm:spPr/>
      <dgm:t>
        <a:bodyPr/>
        <a:lstStyle/>
        <a:p>
          <a:endParaRPr lang="en-US"/>
        </a:p>
      </dgm:t>
    </dgm:pt>
    <dgm:pt modelId="{F4A5B3BA-1D50-4E78-AE77-0C9317E30CED}" type="sibTrans" cxnId="{8934ECDC-365A-46F7-9776-90FFF44BF6AB}">
      <dgm:prSet/>
      <dgm:spPr/>
      <dgm:t>
        <a:bodyPr/>
        <a:lstStyle/>
        <a:p>
          <a:endParaRPr lang="en-US"/>
        </a:p>
      </dgm:t>
    </dgm:pt>
    <dgm:pt modelId="{D8628AAA-52CA-472F-9BE8-758E464D1C3B}">
      <dgm:prSet/>
      <dgm:spPr/>
      <dgm:t>
        <a:bodyPr/>
        <a:lstStyle/>
        <a:p>
          <a:r>
            <a:rPr lang="en-US" b="1"/>
            <a:t>Alignment</a:t>
          </a:r>
          <a:r>
            <a:rPr lang="en-US"/>
            <a:t>- Once a face is detected, the system determines the head's position, size and pose. A face needs to be turned at least 35 degrees toward the camera for the system to register it.</a:t>
          </a:r>
        </a:p>
      </dgm:t>
    </dgm:pt>
    <dgm:pt modelId="{47EF8698-3526-4000-8C18-C6CA727BD6CF}" type="parTrans" cxnId="{69AFC116-7F78-4C51-82ED-02C3020FB899}">
      <dgm:prSet/>
      <dgm:spPr/>
      <dgm:t>
        <a:bodyPr/>
        <a:lstStyle/>
        <a:p>
          <a:endParaRPr lang="en-US"/>
        </a:p>
      </dgm:t>
    </dgm:pt>
    <dgm:pt modelId="{9B8DFFDE-01EA-4038-89A3-4327B985330C}" type="sibTrans" cxnId="{69AFC116-7F78-4C51-82ED-02C3020FB899}">
      <dgm:prSet/>
      <dgm:spPr/>
      <dgm:t>
        <a:bodyPr/>
        <a:lstStyle/>
        <a:p>
          <a:endParaRPr lang="en-US"/>
        </a:p>
      </dgm:t>
    </dgm:pt>
    <dgm:pt modelId="{21CE9733-513B-4C2E-BD25-3BF3F90830BF}" type="pres">
      <dgm:prSet presAssocID="{33A52409-8626-44BB-8FAF-C109CF4028A6}" presName="outerComposite" presStyleCnt="0">
        <dgm:presLayoutVars>
          <dgm:chMax val="5"/>
          <dgm:dir/>
          <dgm:resizeHandles val="exact"/>
        </dgm:presLayoutVars>
      </dgm:prSet>
      <dgm:spPr/>
    </dgm:pt>
    <dgm:pt modelId="{3D2E64E9-59D3-4122-B3E1-2863100A28C3}" type="pres">
      <dgm:prSet presAssocID="{33A52409-8626-44BB-8FAF-C109CF4028A6}" presName="dummyMaxCanvas" presStyleCnt="0">
        <dgm:presLayoutVars/>
      </dgm:prSet>
      <dgm:spPr/>
    </dgm:pt>
    <dgm:pt modelId="{5008FB85-AA3D-437E-BD4A-E6D44112BBEE}" type="pres">
      <dgm:prSet presAssocID="{33A52409-8626-44BB-8FAF-C109CF4028A6}" presName="TwoNodes_1" presStyleLbl="node1" presStyleIdx="0" presStyleCnt="2">
        <dgm:presLayoutVars>
          <dgm:bulletEnabled val="1"/>
        </dgm:presLayoutVars>
      </dgm:prSet>
      <dgm:spPr/>
    </dgm:pt>
    <dgm:pt modelId="{2C42AF5C-AEC1-4192-B67A-B5E5E0E304A8}" type="pres">
      <dgm:prSet presAssocID="{33A52409-8626-44BB-8FAF-C109CF4028A6}" presName="TwoNodes_2" presStyleLbl="node1" presStyleIdx="1" presStyleCnt="2">
        <dgm:presLayoutVars>
          <dgm:bulletEnabled val="1"/>
        </dgm:presLayoutVars>
      </dgm:prSet>
      <dgm:spPr/>
    </dgm:pt>
    <dgm:pt modelId="{4E104E71-2CA4-472A-AD5C-815EE680DD49}" type="pres">
      <dgm:prSet presAssocID="{33A52409-8626-44BB-8FAF-C109CF4028A6}" presName="TwoConn_1-2" presStyleLbl="fgAccFollowNode1" presStyleIdx="0" presStyleCnt="1">
        <dgm:presLayoutVars>
          <dgm:bulletEnabled val="1"/>
        </dgm:presLayoutVars>
      </dgm:prSet>
      <dgm:spPr/>
    </dgm:pt>
    <dgm:pt modelId="{30AB45B9-2D81-42C4-AB70-4412C12B08FF}" type="pres">
      <dgm:prSet presAssocID="{33A52409-8626-44BB-8FAF-C109CF4028A6}" presName="TwoNodes_1_text" presStyleLbl="node1" presStyleIdx="1" presStyleCnt="2">
        <dgm:presLayoutVars>
          <dgm:bulletEnabled val="1"/>
        </dgm:presLayoutVars>
      </dgm:prSet>
      <dgm:spPr/>
    </dgm:pt>
    <dgm:pt modelId="{68ADCD14-C836-4FC6-A13D-7B0A3B24D1F1}" type="pres">
      <dgm:prSet presAssocID="{33A52409-8626-44BB-8FAF-C109CF4028A6}" presName="TwoNodes_2_text" presStyleLbl="node1" presStyleIdx="1" presStyleCnt="2">
        <dgm:presLayoutVars>
          <dgm:bulletEnabled val="1"/>
        </dgm:presLayoutVars>
      </dgm:prSet>
      <dgm:spPr/>
    </dgm:pt>
  </dgm:ptLst>
  <dgm:cxnLst>
    <dgm:cxn modelId="{B7267D03-F9D6-4108-81AD-E7F018AE89A4}" type="presOf" srcId="{D8628AAA-52CA-472F-9BE8-758E464D1C3B}" destId="{2C42AF5C-AEC1-4192-B67A-B5E5E0E304A8}" srcOrd="0" destOrd="0" presId="urn:microsoft.com/office/officeart/2005/8/layout/vProcess5"/>
    <dgm:cxn modelId="{69AFC116-7F78-4C51-82ED-02C3020FB899}" srcId="{33A52409-8626-44BB-8FAF-C109CF4028A6}" destId="{D8628AAA-52CA-472F-9BE8-758E464D1C3B}" srcOrd="1" destOrd="0" parTransId="{47EF8698-3526-4000-8C18-C6CA727BD6CF}" sibTransId="{9B8DFFDE-01EA-4038-89A3-4327B985330C}"/>
    <dgm:cxn modelId="{354FED3B-D78E-42C0-BE3E-6655B4D017B7}" type="presOf" srcId="{33A52409-8626-44BB-8FAF-C109CF4028A6}" destId="{21CE9733-513B-4C2E-BD25-3BF3F90830BF}" srcOrd="0" destOrd="0" presId="urn:microsoft.com/office/officeart/2005/8/layout/vProcess5"/>
    <dgm:cxn modelId="{0CDF6C4D-DC59-4D51-ABB8-70D0AA64EA93}" type="presOf" srcId="{F4A5B3BA-1D50-4E78-AE77-0C9317E30CED}" destId="{4E104E71-2CA4-472A-AD5C-815EE680DD49}" srcOrd="0" destOrd="0" presId="urn:microsoft.com/office/officeart/2005/8/layout/vProcess5"/>
    <dgm:cxn modelId="{2222D0B2-C919-406F-AF22-274C91277F73}" type="presOf" srcId="{7E1B9D64-6840-459A-B207-D41CA5D3CADC}" destId="{30AB45B9-2D81-42C4-AB70-4412C12B08FF}" srcOrd="1" destOrd="0" presId="urn:microsoft.com/office/officeart/2005/8/layout/vProcess5"/>
    <dgm:cxn modelId="{E7B1A7CD-E5D8-4F72-A180-7FBE6B59435C}" type="presOf" srcId="{D8628AAA-52CA-472F-9BE8-758E464D1C3B}" destId="{68ADCD14-C836-4FC6-A13D-7B0A3B24D1F1}" srcOrd="1" destOrd="0" presId="urn:microsoft.com/office/officeart/2005/8/layout/vProcess5"/>
    <dgm:cxn modelId="{8934ECDC-365A-46F7-9776-90FFF44BF6AB}" srcId="{33A52409-8626-44BB-8FAF-C109CF4028A6}" destId="{7E1B9D64-6840-459A-B207-D41CA5D3CADC}" srcOrd="0" destOrd="0" parTransId="{D9CA7091-C83A-4F93-B03D-96885F73F054}" sibTransId="{F4A5B3BA-1D50-4E78-AE77-0C9317E30CED}"/>
    <dgm:cxn modelId="{7BD587F1-4C6D-4974-8238-508223978BDE}" type="presOf" srcId="{7E1B9D64-6840-459A-B207-D41CA5D3CADC}" destId="{5008FB85-AA3D-437E-BD4A-E6D44112BBEE}" srcOrd="0" destOrd="0" presId="urn:microsoft.com/office/officeart/2005/8/layout/vProcess5"/>
    <dgm:cxn modelId="{D70A85B0-8759-48AB-A662-3CF166AC8733}" type="presParOf" srcId="{21CE9733-513B-4C2E-BD25-3BF3F90830BF}" destId="{3D2E64E9-59D3-4122-B3E1-2863100A28C3}" srcOrd="0" destOrd="0" presId="urn:microsoft.com/office/officeart/2005/8/layout/vProcess5"/>
    <dgm:cxn modelId="{64381751-72A2-404E-BA3F-D63E46B10030}" type="presParOf" srcId="{21CE9733-513B-4C2E-BD25-3BF3F90830BF}" destId="{5008FB85-AA3D-437E-BD4A-E6D44112BBEE}" srcOrd="1" destOrd="0" presId="urn:microsoft.com/office/officeart/2005/8/layout/vProcess5"/>
    <dgm:cxn modelId="{6355611E-186A-4AD6-8E1B-ECB151E86BDF}" type="presParOf" srcId="{21CE9733-513B-4C2E-BD25-3BF3F90830BF}" destId="{2C42AF5C-AEC1-4192-B67A-B5E5E0E304A8}" srcOrd="2" destOrd="0" presId="urn:microsoft.com/office/officeart/2005/8/layout/vProcess5"/>
    <dgm:cxn modelId="{DC130F18-E5CC-4B77-8CE9-440A1BF94155}" type="presParOf" srcId="{21CE9733-513B-4C2E-BD25-3BF3F90830BF}" destId="{4E104E71-2CA4-472A-AD5C-815EE680DD49}" srcOrd="3" destOrd="0" presId="urn:microsoft.com/office/officeart/2005/8/layout/vProcess5"/>
    <dgm:cxn modelId="{E3D3B692-7127-487C-BBF4-67B45FEC5BE8}" type="presParOf" srcId="{21CE9733-513B-4C2E-BD25-3BF3F90830BF}" destId="{30AB45B9-2D81-42C4-AB70-4412C12B08FF}" srcOrd="4" destOrd="0" presId="urn:microsoft.com/office/officeart/2005/8/layout/vProcess5"/>
    <dgm:cxn modelId="{02A6B798-271F-4B1F-A7F5-5107F3162428}" type="presParOf" srcId="{21CE9733-513B-4C2E-BD25-3BF3F90830BF}" destId="{68ADCD14-C836-4FC6-A13D-7B0A3B24D1F1}"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D910AE-1DE8-4C91-B54A-590EB49F75E8}">
      <dsp:nvSpPr>
        <dsp:cNvPr id="0" name=""/>
        <dsp:cNvSpPr/>
      </dsp:nvSpPr>
      <dsp:spPr>
        <a:xfrm>
          <a:off x="287538" y="-103033"/>
          <a:ext cx="5789147" cy="5789147"/>
        </a:xfrm>
        <a:prstGeom prst="circularArrow">
          <a:avLst>
            <a:gd name="adj1" fmla="val 5544"/>
            <a:gd name="adj2" fmla="val 330680"/>
            <a:gd name="adj3" fmla="val 15023027"/>
            <a:gd name="adj4" fmla="val 16664533"/>
            <a:gd name="adj5" fmla="val 5757"/>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7933A3-1B6E-4AB1-B678-9DB3AE90F7AE}">
      <dsp:nvSpPr>
        <dsp:cNvPr id="0" name=""/>
        <dsp:cNvSpPr/>
      </dsp:nvSpPr>
      <dsp:spPr>
        <a:xfrm>
          <a:off x="2611880" y="3080"/>
          <a:ext cx="1140463" cy="5702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INTRODUCTION</a:t>
          </a:r>
        </a:p>
      </dsp:txBody>
      <dsp:txXfrm>
        <a:off x="2639716" y="30916"/>
        <a:ext cx="1084791" cy="514559"/>
      </dsp:txXfrm>
    </dsp:sp>
    <dsp:sp modelId="{416A4648-6462-44D4-8E89-857869A9D26A}">
      <dsp:nvSpPr>
        <dsp:cNvPr id="0" name=""/>
        <dsp:cNvSpPr/>
      </dsp:nvSpPr>
      <dsp:spPr>
        <a:xfrm>
          <a:off x="3846239" y="333826"/>
          <a:ext cx="1140463" cy="57023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LITERATURE SURVEY</a:t>
          </a:r>
        </a:p>
      </dsp:txBody>
      <dsp:txXfrm>
        <a:off x="3874075" y="361662"/>
        <a:ext cx="1084791" cy="514559"/>
      </dsp:txXfrm>
    </dsp:sp>
    <dsp:sp modelId="{DA8F41D0-6FD7-4827-AEF7-1B42FF10E03C}">
      <dsp:nvSpPr>
        <dsp:cNvPr id="0" name=""/>
        <dsp:cNvSpPr/>
      </dsp:nvSpPr>
      <dsp:spPr>
        <a:xfrm>
          <a:off x="4749853" y="1237440"/>
          <a:ext cx="1140463" cy="57023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PROBLEM STATEMENT</a:t>
          </a:r>
        </a:p>
      </dsp:txBody>
      <dsp:txXfrm>
        <a:off x="4777689" y="1265276"/>
        <a:ext cx="1084791" cy="514559"/>
      </dsp:txXfrm>
    </dsp:sp>
    <dsp:sp modelId="{6F3E8827-742A-49EF-8B0C-09F168DE1243}">
      <dsp:nvSpPr>
        <dsp:cNvPr id="0" name=""/>
        <dsp:cNvSpPr/>
      </dsp:nvSpPr>
      <dsp:spPr>
        <a:xfrm>
          <a:off x="5080599" y="2471800"/>
          <a:ext cx="1140463" cy="5702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latin typeface="Neue Haas Grotesk Text Pro"/>
            </a:rPr>
            <a:t>SCOPE OF THE TOPIC</a:t>
          </a:r>
          <a:endParaRPr lang="en-US" sz="900" kern="1200" dirty="0"/>
        </a:p>
      </dsp:txBody>
      <dsp:txXfrm>
        <a:off x="5108435" y="2499636"/>
        <a:ext cx="1084791" cy="514559"/>
      </dsp:txXfrm>
    </dsp:sp>
    <dsp:sp modelId="{484EB2DC-D708-4453-90B0-8972EE05D62E}">
      <dsp:nvSpPr>
        <dsp:cNvPr id="0" name=""/>
        <dsp:cNvSpPr/>
      </dsp:nvSpPr>
      <dsp:spPr>
        <a:xfrm>
          <a:off x="4749853" y="3706159"/>
          <a:ext cx="1140463" cy="570231"/>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IMPLEMENTATION</a:t>
          </a:r>
        </a:p>
      </dsp:txBody>
      <dsp:txXfrm>
        <a:off x="4777689" y="3733995"/>
        <a:ext cx="1084791" cy="514559"/>
      </dsp:txXfrm>
    </dsp:sp>
    <dsp:sp modelId="{8F26AA45-1C9A-456A-8F37-FC8A222CF9DB}">
      <dsp:nvSpPr>
        <dsp:cNvPr id="0" name=""/>
        <dsp:cNvSpPr/>
      </dsp:nvSpPr>
      <dsp:spPr>
        <a:xfrm>
          <a:off x="3846239" y="4609773"/>
          <a:ext cx="1140463" cy="5702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latin typeface="Neue Haas Grotesk Text Pro"/>
            </a:rPr>
            <a:t>WORKING PROCEDURE</a:t>
          </a:r>
        </a:p>
      </dsp:txBody>
      <dsp:txXfrm>
        <a:off x="3874075" y="4637609"/>
        <a:ext cx="1084791" cy="514559"/>
      </dsp:txXfrm>
    </dsp:sp>
    <dsp:sp modelId="{34DA7F7B-5D3C-434E-80FD-DB2097C2A52B}">
      <dsp:nvSpPr>
        <dsp:cNvPr id="0" name=""/>
        <dsp:cNvSpPr/>
      </dsp:nvSpPr>
      <dsp:spPr>
        <a:xfrm>
          <a:off x="2611880" y="4940519"/>
          <a:ext cx="1140463" cy="57023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latin typeface="Neue Haas Grotesk Text Pro"/>
            </a:rPr>
            <a:t>SOFTWARE PROCESS</a:t>
          </a:r>
        </a:p>
      </dsp:txBody>
      <dsp:txXfrm>
        <a:off x="2639716" y="4968355"/>
        <a:ext cx="1084791" cy="514559"/>
      </dsp:txXfrm>
    </dsp:sp>
    <dsp:sp modelId="{71EE1E0A-BA35-4E87-993F-209B00E7660F}">
      <dsp:nvSpPr>
        <dsp:cNvPr id="0" name=""/>
        <dsp:cNvSpPr/>
      </dsp:nvSpPr>
      <dsp:spPr>
        <a:xfrm>
          <a:off x="1377520" y="4609773"/>
          <a:ext cx="1140463" cy="57023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Neue Haas Grotesk Text Pro"/>
            </a:rPr>
            <a:t>ADVANTAGES</a:t>
          </a:r>
        </a:p>
      </dsp:txBody>
      <dsp:txXfrm>
        <a:off x="1405356" y="4637609"/>
        <a:ext cx="1084791" cy="514559"/>
      </dsp:txXfrm>
    </dsp:sp>
    <dsp:sp modelId="{4C242C09-1C06-41C0-A1DF-E98692A61F7C}">
      <dsp:nvSpPr>
        <dsp:cNvPr id="0" name=""/>
        <dsp:cNvSpPr/>
      </dsp:nvSpPr>
      <dsp:spPr>
        <a:xfrm>
          <a:off x="473906" y="3706159"/>
          <a:ext cx="1140463" cy="5702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latin typeface="Neue Haas Grotesk Text Pro"/>
            </a:rPr>
            <a:t>DISADVANTAGES</a:t>
          </a:r>
        </a:p>
      </dsp:txBody>
      <dsp:txXfrm>
        <a:off x="501742" y="3733995"/>
        <a:ext cx="1084791" cy="514559"/>
      </dsp:txXfrm>
    </dsp:sp>
    <dsp:sp modelId="{B6B509F4-3907-475E-B5A4-BC78783477A4}">
      <dsp:nvSpPr>
        <dsp:cNvPr id="0" name=""/>
        <dsp:cNvSpPr/>
      </dsp:nvSpPr>
      <dsp:spPr>
        <a:xfrm>
          <a:off x="143160" y="2471800"/>
          <a:ext cx="1140463" cy="570231"/>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rtl="0">
            <a:lnSpc>
              <a:spcPct val="90000"/>
            </a:lnSpc>
            <a:spcBef>
              <a:spcPct val="0"/>
            </a:spcBef>
            <a:spcAft>
              <a:spcPct val="35000"/>
            </a:spcAft>
            <a:buNone/>
          </a:pPr>
          <a:r>
            <a:rPr lang="en-US" sz="900" kern="1200" dirty="0">
              <a:latin typeface="Neue Haas Grotesk Text Pro"/>
            </a:rPr>
            <a:t>APPLICATIONS</a:t>
          </a:r>
        </a:p>
      </dsp:txBody>
      <dsp:txXfrm>
        <a:off x="170996" y="2499636"/>
        <a:ext cx="1084791" cy="514559"/>
      </dsp:txXfrm>
    </dsp:sp>
    <dsp:sp modelId="{F2ACAF3F-5A06-4848-A105-E3C8D6E2F143}">
      <dsp:nvSpPr>
        <dsp:cNvPr id="0" name=""/>
        <dsp:cNvSpPr/>
      </dsp:nvSpPr>
      <dsp:spPr>
        <a:xfrm>
          <a:off x="473906" y="1237440"/>
          <a:ext cx="1140463" cy="5702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CONCLUSION</a:t>
          </a:r>
        </a:p>
      </dsp:txBody>
      <dsp:txXfrm>
        <a:off x="501742" y="1265276"/>
        <a:ext cx="1084791" cy="514559"/>
      </dsp:txXfrm>
    </dsp:sp>
    <dsp:sp modelId="{3711708F-712E-42FB-ABD3-DD56B53E2B53}">
      <dsp:nvSpPr>
        <dsp:cNvPr id="0" name=""/>
        <dsp:cNvSpPr/>
      </dsp:nvSpPr>
      <dsp:spPr>
        <a:xfrm>
          <a:off x="1377520" y="333826"/>
          <a:ext cx="1140463" cy="57023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REFERENCES</a:t>
          </a:r>
        </a:p>
      </dsp:txBody>
      <dsp:txXfrm>
        <a:off x="1405356" y="361662"/>
        <a:ext cx="1084791" cy="51455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C8314F-9B6C-43FE-B0B7-98915909534D}">
      <dsp:nvSpPr>
        <dsp:cNvPr id="0" name=""/>
        <dsp:cNvSpPr/>
      </dsp:nvSpPr>
      <dsp:spPr>
        <a:xfrm>
          <a:off x="0" y="0"/>
          <a:ext cx="9429432" cy="124729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Normalization</a:t>
          </a:r>
          <a:r>
            <a:rPr lang="en-US" sz="1800" kern="1200" dirty="0"/>
            <a:t>-The image of the head is scaled and rotated so that it can be registered and mapped into an appropriate size and pose. Normalization is performed regardless of the head's location and distance from the camera. Light does not impact the normalization process. </a:t>
          </a:r>
        </a:p>
      </dsp:txBody>
      <dsp:txXfrm>
        <a:off x="36532" y="36532"/>
        <a:ext cx="8083499" cy="1174235"/>
      </dsp:txXfrm>
    </dsp:sp>
    <dsp:sp modelId="{80E23B45-BD18-4413-8BD2-C597BBA540AE}">
      <dsp:nvSpPr>
        <dsp:cNvPr id="0" name=""/>
        <dsp:cNvSpPr/>
      </dsp:nvSpPr>
      <dsp:spPr>
        <a:xfrm>
          <a:off x="832008" y="1455182"/>
          <a:ext cx="9429432" cy="1247299"/>
        </a:xfrm>
        <a:prstGeom prst="roundRect">
          <a:avLst>
            <a:gd name="adj" fmla="val 10000"/>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Representation</a:t>
          </a:r>
          <a:r>
            <a:rPr lang="en-US" sz="1800" kern="1200" dirty="0"/>
            <a:t>-The system translates the facial data into a unique code. This coding process allows for easier comparison of the newly acquired facial data to stored facial data. </a:t>
          </a:r>
        </a:p>
      </dsp:txBody>
      <dsp:txXfrm>
        <a:off x="868540" y="1491714"/>
        <a:ext cx="7713615" cy="1174235"/>
      </dsp:txXfrm>
    </dsp:sp>
    <dsp:sp modelId="{7CA8AED2-F7B5-418E-8240-F17883EE667D}">
      <dsp:nvSpPr>
        <dsp:cNvPr id="0" name=""/>
        <dsp:cNvSpPr/>
      </dsp:nvSpPr>
      <dsp:spPr>
        <a:xfrm>
          <a:off x="1664017" y="2910364"/>
          <a:ext cx="9429432" cy="1247299"/>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kern="1200" dirty="0"/>
            <a:t>Matching</a:t>
          </a:r>
          <a:r>
            <a:rPr lang="en-US" sz="1800" kern="1200" dirty="0"/>
            <a:t>- The newly acquired facial data is compared to the stored data and (ideally) linked to at least one stored facial representation. </a:t>
          </a:r>
        </a:p>
      </dsp:txBody>
      <dsp:txXfrm>
        <a:off x="1700549" y="2946896"/>
        <a:ext cx="7713615" cy="1174235"/>
      </dsp:txXfrm>
    </dsp:sp>
    <dsp:sp modelId="{7A803644-8AB3-4813-AA09-ACBB1BFD5038}">
      <dsp:nvSpPr>
        <dsp:cNvPr id="0" name=""/>
        <dsp:cNvSpPr/>
      </dsp:nvSpPr>
      <dsp:spPr>
        <a:xfrm>
          <a:off x="8618688" y="945868"/>
          <a:ext cx="810744" cy="810744"/>
        </a:xfrm>
        <a:prstGeom prst="downArrow">
          <a:avLst>
            <a:gd name="adj1" fmla="val 55000"/>
            <a:gd name="adj2" fmla="val 45000"/>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801105" y="945868"/>
        <a:ext cx="445910" cy="610085"/>
      </dsp:txXfrm>
    </dsp:sp>
    <dsp:sp modelId="{CE0FA504-2878-42AD-8090-E62D3367C8D6}">
      <dsp:nvSpPr>
        <dsp:cNvPr id="0" name=""/>
        <dsp:cNvSpPr/>
      </dsp:nvSpPr>
      <dsp:spPr>
        <a:xfrm>
          <a:off x="9450696" y="2392735"/>
          <a:ext cx="810744" cy="810744"/>
        </a:xfrm>
        <a:prstGeom prst="downArrow">
          <a:avLst>
            <a:gd name="adj1" fmla="val 55000"/>
            <a:gd name="adj2" fmla="val 45000"/>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9633113" y="2392735"/>
        <a:ext cx="445910" cy="61008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FDB11D-5A75-46B6-AE75-BD690CD3DC0F}">
      <dsp:nvSpPr>
        <dsp:cNvPr id="0" name=""/>
        <dsp:cNvSpPr/>
      </dsp:nvSpPr>
      <dsp:spPr>
        <a:xfrm>
          <a:off x="0" y="101857"/>
          <a:ext cx="4828172" cy="269100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The system maps the face and creates a faceprint, a unique numerical code for that face. Once the system has stored a faceprint, it can compare it to the thousands or millions of faceprints stored in a database.</a:t>
          </a:r>
        </a:p>
      </dsp:txBody>
      <dsp:txXfrm>
        <a:off x="131364" y="233221"/>
        <a:ext cx="4565444" cy="2428272"/>
      </dsp:txXfrm>
    </dsp:sp>
    <dsp:sp modelId="{4CE376FE-1FA5-4934-ACE4-8BC58A130CB7}">
      <dsp:nvSpPr>
        <dsp:cNvPr id="0" name=""/>
        <dsp:cNvSpPr/>
      </dsp:nvSpPr>
      <dsp:spPr>
        <a:xfrm>
          <a:off x="0" y="2859097"/>
          <a:ext cx="4828172" cy="269100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Each faceprint is stored as an 84-byte file.</a:t>
          </a:r>
        </a:p>
      </dsp:txBody>
      <dsp:txXfrm>
        <a:off x="131364" y="2990461"/>
        <a:ext cx="4565444" cy="242827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745821-2B9E-4B6E-A512-E9BF0D7B04B3}">
      <dsp:nvSpPr>
        <dsp:cNvPr id="0" name=""/>
        <dsp:cNvSpPr/>
      </dsp:nvSpPr>
      <dsp:spPr>
        <a:xfrm>
          <a:off x="0" y="1529"/>
          <a:ext cx="5157787" cy="775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B84E3BC-E1DE-4C9E-B26B-9F3EEB882784}">
      <dsp:nvSpPr>
        <dsp:cNvPr id="0" name=""/>
        <dsp:cNvSpPr/>
      </dsp:nvSpPr>
      <dsp:spPr>
        <a:xfrm>
          <a:off x="234455" y="175917"/>
          <a:ext cx="426282" cy="4262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C683CF-7506-4AB9-9B25-24267A391451}">
      <dsp:nvSpPr>
        <dsp:cNvPr id="0" name=""/>
        <dsp:cNvSpPr/>
      </dsp:nvSpPr>
      <dsp:spPr>
        <a:xfrm>
          <a:off x="895192" y="1529"/>
          <a:ext cx="4262594" cy="77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27" tIns="82027" rIns="82027" bIns="82027" numCol="1" spcCol="1270" anchor="ctr" anchorCtr="0">
          <a:noAutofit/>
        </a:bodyPr>
        <a:lstStyle/>
        <a:p>
          <a:pPr marL="0" lvl="0" indent="0" algn="l" defTabSz="889000">
            <a:lnSpc>
              <a:spcPct val="100000"/>
            </a:lnSpc>
            <a:spcBef>
              <a:spcPct val="0"/>
            </a:spcBef>
            <a:spcAft>
              <a:spcPct val="35000"/>
            </a:spcAft>
            <a:buNone/>
          </a:pPr>
          <a:r>
            <a:rPr lang="en-US" sz="2000" kern="1200"/>
            <a:t>Convenient</a:t>
          </a:r>
        </a:p>
      </dsp:txBody>
      <dsp:txXfrm>
        <a:off x="895192" y="1529"/>
        <a:ext cx="4262594" cy="775058"/>
      </dsp:txXfrm>
    </dsp:sp>
    <dsp:sp modelId="{ADC0428B-FE1E-4013-947E-4E0DD86EE40D}">
      <dsp:nvSpPr>
        <dsp:cNvPr id="0" name=""/>
        <dsp:cNvSpPr/>
      </dsp:nvSpPr>
      <dsp:spPr>
        <a:xfrm>
          <a:off x="0" y="970352"/>
          <a:ext cx="5157787" cy="775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371168-C130-4314-BC21-106A820BAAD3}">
      <dsp:nvSpPr>
        <dsp:cNvPr id="0" name=""/>
        <dsp:cNvSpPr/>
      </dsp:nvSpPr>
      <dsp:spPr>
        <a:xfrm>
          <a:off x="234455" y="1144741"/>
          <a:ext cx="426282" cy="4262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D1221D-864A-47E4-B212-C153D8F5E258}">
      <dsp:nvSpPr>
        <dsp:cNvPr id="0" name=""/>
        <dsp:cNvSpPr/>
      </dsp:nvSpPr>
      <dsp:spPr>
        <a:xfrm>
          <a:off x="895192" y="970352"/>
          <a:ext cx="4262594" cy="77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27" tIns="82027" rIns="82027" bIns="82027" numCol="1" spcCol="1270" anchor="ctr" anchorCtr="0">
          <a:noAutofit/>
        </a:bodyPr>
        <a:lstStyle/>
        <a:p>
          <a:pPr marL="0" lvl="0" indent="0" algn="l" defTabSz="889000">
            <a:lnSpc>
              <a:spcPct val="100000"/>
            </a:lnSpc>
            <a:spcBef>
              <a:spcPct val="0"/>
            </a:spcBef>
            <a:spcAft>
              <a:spcPct val="35000"/>
            </a:spcAft>
            <a:buNone/>
          </a:pPr>
          <a:r>
            <a:rPr lang="en-US" sz="2000" kern="1200"/>
            <a:t>social acceptability</a:t>
          </a:r>
        </a:p>
      </dsp:txBody>
      <dsp:txXfrm>
        <a:off x="895192" y="970352"/>
        <a:ext cx="4262594" cy="775058"/>
      </dsp:txXfrm>
    </dsp:sp>
    <dsp:sp modelId="{82A4C9F9-D9F0-43B0-A8FE-AB4FF3B611D0}">
      <dsp:nvSpPr>
        <dsp:cNvPr id="0" name=""/>
        <dsp:cNvSpPr/>
      </dsp:nvSpPr>
      <dsp:spPr>
        <a:xfrm>
          <a:off x="0" y="1939176"/>
          <a:ext cx="5157787" cy="775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C447B8-4033-4D1B-8654-75F21CAC80FF}">
      <dsp:nvSpPr>
        <dsp:cNvPr id="0" name=""/>
        <dsp:cNvSpPr/>
      </dsp:nvSpPr>
      <dsp:spPr>
        <a:xfrm>
          <a:off x="234455" y="2113564"/>
          <a:ext cx="426282" cy="4262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1EC14BD-80C0-41E2-B791-337AFB50F9E3}">
      <dsp:nvSpPr>
        <dsp:cNvPr id="0" name=""/>
        <dsp:cNvSpPr/>
      </dsp:nvSpPr>
      <dsp:spPr>
        <a:xfrm>
          <a:off x="895192" y="1939176"/>
          <a:ext cx="4262594" cy="77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27" tIns="82027" rIns="82027" bIns="82027" numCol="1" spcCol="1270" anchor="ctr" anchorCtr="0">
          <a:noAutofit/>
        </a:bodyPr>
        <a:lstStyle/>
        <a:p>
          <a:pPr marL="0" lvl="0" indent="0" algn="l" defTabSz="889000">
            <a:lnSpc>
              <a:spcPct val="100000"/>
            </a:lnSpc>
            <a:spcBef>
              <a:spcPct val="0"/>
            </a:spcBef>
            <a:spcAft>
              <a:spcPct val="35000"/>
            </a:spcAft>
            <a:buNone/>
          </a:pPr>
          <a:r>
            <a:rPr lang="en-US" sz="2000" kern="1200"/>
            <a:t>Easy to use</a:t>
          </a:r>
        </a:p>
      </dsp:txBody>
      <dsp:txXfrm>
        <a:off x="895192" y="1939176"/>
        <a:ext cx="4262594" cy="775058"/>
      </dsp:txXfrm>
    </dsp:sp>
    <dsp:sp modelId="{6D10C32C-86B7-4048-A72C-F9FF61C23ACD}">
      <dsp:nvSpPr>
        <dsp:cNvPr id="0" name=""/>
        <dsp:cNvSpPr/>
      </dsp:nvSpPr>
      <dsp:spPr>
        <a:xfrm>
          <a:off x="0" y="2907999"/>
          <a:ext cx="5157787" cy="77505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0D98302-E7EE-49A5-9449-E798DBB3375A}">
      <dsp:nvSpPr>
        <dsp:cNvPr id="0" name=""/>
        <dsp:cNvSpPr/>
      </dsp:nvSpPr>
      <dsp:spPr>
        <a:xfrm>
          <a:off x="234455" y="3082388"/>
          <a:ext cx="426282" cy="42628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8FC1F69-A3C6-45F7-A741-4E895FC439C1}">
      <dsp:nvSpPr>
        <dsp:cNvPr id="0" name=""/>
        <dsp:cNvSpPr/>
      </dsp:nvSpPr>
      <dsp:spPr>
        <a:xfrm>
          <a:off x="895192" y="2907999"/>
          <a:ext cx="4262594" cy="7750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2027" tIns="82027" rIns="82027" bIns="82027" numCol="1" spcCol="1270" anchor="ctr" anchorCtr="0">
          <a:noAutofit/>
        </a:bodyPr>
        <a:lstStyle/>
        <a:p>
          <a:pPr marL="0" lvl="0" indent="0" algn="l" defTabSz="889000">
            <a:lnSpc>
              <a:spcPct val="100000"/>
            </a:lnSpc>
            <a:spcBef>
              <a:spcPct val="0"/>
            </a:spcBef>
            <a:spcAft>
              <a:spcPct val="35000"/>
            </a:spcAft>
            <a:buNone/>
          </a:pPr>
          <a:r>
            <a:rPr lang="en-US" sz="2000" kern="1200"/>
            <a:t>Inexpensive technique of  identification</a:t>
          </a:r>
        </a:p>
      </dsp:txBody>
      <dsp:txXfrm>
        <a:off x="895192" y="2907999"/>
        <a:ext cx="4262594" cy="77505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C20AD2-4E01-44CB-B484-E3E133301AC2}">
      <dsp:nvSpPr>
        <dsp:cNvPr id="0" name=""/>
        <dsp:cNvSpPr/>
      </dsp:nvSpPr>
      <dsp:spPr>
        <a:xfrm>
          <a:off x="0" y="811597"/>
          <a:ext cx="4828172" cy="45571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Replacement of PIN, physical tokens</a:t>
          </a:r>
        </a:p>
      </dsp:txBody>
      <dsp:txXfrm>
        <a:off x="22246" y="833843"/>
        <a:ext cx="4783680" cy="411223"/>
      </dsp:txXfrm>
    </dsp:sp>
    <dsp:sp modelId="{161EB1DC-2582-4C67-B86F-E59B2261A028}">
      <dsp:nvSpPr>
        <dsp:cNvPr id="0" name=""/>
        <dsp:cNvSpPr/>
      </dsp:nvSpPr>
      <dsp:spPr>
        <a:xfrm>
          <a:off x="0" y="1322032"/>
          <a:ext cx="4828172" cy="455715"/>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No need of human assistance for identification</a:t>
          </a:r>
        </a:p>
      </dsp:txBody>
      <dsp:txXfrm>
        <a:off x="22246" y="1344278"/>
        <a:ext cx="4783680" cy="411223"/>
      </dsp:txXfrm>
    </dsp:sp>
    <dsp:sp modelId="{3FFD0104-32F4-47A2-A7EE-5CA6E8C056E0}">
      <dsp:nvSpPr>
        <dsp:cNvPr id="0" name=""/>
        <dsp:cNvSpPr/>
      </dsp:nvSpPr>
      <dsp:spPr>
        <a:xfrm>
          <a:off x="0" y="1832467"/>
          <a:ext cx="4828172" cy="455715"/>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Prison visitor systems</a:t>
          </a:r>
        </a:p>
      </dsp:txBody>
      <dsp:txXfrm>
        <a:off x="22246" y="1854713"/>
        <a:ext cx="4783680" cy="411223"/>
      </dsp:txXfrm>
    </dsp:sp>
    <dsp:sp modelId="{F89339C8-8AEB-4CAD-A9A1-246A227DFE0D}">
      <dsp:nvSpPr>
        <dsp:cNvPr id="0" name=""/>
        <dsp:cNvSpPr/>
      </dsp:nvSpPr>
      <dsp:spPr>
        <a:xfrm>
          <a:off x="0" y="2342902"/>
          <a:ext cx="4828172" cy="455715"/>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Border control</a:t>
          </a:r>
        </a:p>
      </dsp:txBody>
      <dsp:txXfrm>
        <a:off x="22246" y="2365148"/>
        <a:ext cx="4783680" cy="411223"/>
      </dsp:txXfrm>
    </dsp:sp>
    <dsp:sp modelId="{D80295A5-11D6-4102-896B-8CFA1658A7F6}">
      <dsp:nvSpPr>
        <dsp:cNvPr id="0" name=""/>
        <dsp:cNvSpPr/>
      </dsp:nvSpPr>
      <dsp:spPr>
        <a:xfrm>
          <a:off x="0" y="2853337"/>
          <a:ext cx="4828172" cy="455715"/>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Voting system</a:t>
          </a:r>
        </a:p>
      </dsp:txBody>
      <dsp:txXfrm>
        <a:off x="22246" y="2875583"/>
        <a:ext cx="4783680" cy="411223"/>
      </dsp:txXfrm>
    </dsp:sp>
    <dsp:sp modelId="{7F8DA5B2-BEAC-427D-B29F-2EE0D4991911}">
      <dsp:nvSpPr>
        <dsp:cNvPr id="0" name=""/>
        <dsp:cNvSpPr/>
      </dsp:nvSpPr>
      <dsp:spPr>
        <a:xfrm>
          <a:off x="0" y="3363772"/>
          <a:ext cx="4828172" cy="455715"/>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Computer security</a:t>
          </a:r>
        </a:p>
      </dsp:txBody>
      <dsp:txXfrm>
        <a:off x="22246" y="3386018"/>
        <a:ext cx="4783680" cy="411223"/>
      </dsp:txXfrm>
    </dsp:sp>
    <dsp:sp modelId="{62C5A2EC-1E16-430B-88FC-AFD397491557}">
      <dsp:nvSpPr>
        <dsp:cNvPr id="0" name=""/>
        <dsp:cNvSpPr/>
      </dsp:nvSpPr>
      <dsp:spPr>
        <a:xfrm>
          <a:off x="0" y="3874207"/>
          <a:ext cx="4828172" cy="455715"/>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Banking using ATM</a:t>
          </a:r>
        </a:p>
      </dsp:txBody>
      <dsp:txXfrm>
        <a:off x="22246" y="3896453"/>
        <a:ext cx="4783680" cy="411223"/>
      </dsp:txXfrm>
    </dsp:sp>
    <dsp:sp modelId="{75BBB5C0-5883-4A16-B9AD-6D1A3B130B33}">
      <dsp:nvSpPr>
        <dsp:cNvPr id="0" name=""/>
        <dsp:cNvSpPr/>
      </dsp:nvSpPr>
      <dsp:spPr>
        <a:xfrm>
          <a:off x="0" y="4384642"/>
          <a:ext cx="4828172" cy="45571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Physical access  control of buildings ,areas etc.</a:t>
          </a:r>
        </a:p>
      </dsp:txBody>
      <dsp:txXfrm>
        <a:off x="22246" y="4406888"/>
        <a:ext cx="4783680" cy="4112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B8C153-F0CA-44F2-A191-2B97B84C7657}">
      <dsp:nvSpPr>
        <dsp:cNvPr id="0" name=""/>
        <dsp:cNvSpPr/>
      </dsp:nvSpPr>
      <dsp:spPr>
        <a:xfrm rot="5400000">
          <a:off x="-864730" y="1705959"/>
          <a:ext cx="1886762" cy="151965"/>
        </a:xfrm>
        <a:prstGeom prst="corner">
          <a:avLst>
            <a:gd name="adj1" fmla="val 1000"/>
            <a:gd name="adj2" fmla="val 100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3405078-BB32-42F5-AD41-4A1B0DF3D893}">
      <dsp:nvSpPr>
        <dsp:cNvPr id="0" name=""/>
        <dsp:cNvSpPr/>
      </dsp:nvSpPr>
      <dsp:spPr>
        <a:xfrm>
          <a:off x="2667" y="2725323"/>
          <a:ext cx="1899564" cy="628920"/>
        </a:xfrm>
        <a:prstGeom prst="homePlate">
          <a:avLst>
            <a:gd name="adj" fmla="val 2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kern="1200"/>
            <a:t>1993</a:t>
          </a:r>
        </a:p>
      </dsp:txBody>
      <dsp:txXfrm>
        <a:off x="2667" y="2725323"/>
        <a:ext cx="1820949" cy="628920"/>
      </dsp:txXfrm>
    </dsp:sp>
    <dsp:sp modelId="{2A52A6C0-5E2B-4B66-A8B4-F77865A501CB}">
      <dsp:nvSpPr>
        <dsp:cNvPr id="0" name=""/>
        <dsp:cNvSpPr/>
      </dsp:nvSpPr>
      <dsp:spPr>
        <a:xfrm>
          <a:off x="154633" y="929740"/>
          <a:ext cx="1542445" cy="1704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First Database of facial images was created by Defence Advance Research Projects Agency</a:t>
          </a:r>
        </a:p>
      </dsp:txBody>
      <dsp:txXfrm>
        <a:off x="154633" y="929740"/>
        <a:ext cx="1542445" cy="1704404"/>
      </dsp:txXfrm>
    </dsp:sp>
    <dsp:sp modelId="{95B47A9A-8F40-4614-8025-A2F459BD5D32}">
      <dsp:nvSpPr>
        <dsp:cNvPr id="0" name=""/>
        <dsp:cNvSpPr/>
      </dsp:nvSpPr>
      <dsp:spPr>
        <a:xfrm rot="5400000">
          <a:off x="939855" y="1705959"/>
          <a:ext cx="1886762" cy="151965"/>
        </a:xfrm>
        <a:prstGeom prst="corner">
          <a:avLst>
            <a:gd name="adj1" fmla="val 1000"/>
            <a:gd name="adj2" fmla="val 1000"/>
          </a:avLst>
        </a:prstGeom>
        <a:solidFill>
          <a:schemeClr val="lt1">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A29B420-D655-41F9-BB0A-C5D30661184B}">
      <dsp:nvSpPr>
        <dsp:cNvPr id="0" name=""/>
        <dsp:cNvSpPr/>
      </dsp:nvSpPr>
      <dsp:spPr>
        <a:xfrm>
          <a:off x="1807253" y="2725323"/>
          <a:ext cx="1899564" cy="628920"/>
        </a:xfrm>
        <a:prstGeom prst="chevron">
          <a:avLst>
            <a:gd name="adj" fmla="val 25000"/>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kern="1200"/>
            <a:t>2003</a:t>
          </a:r>
        </a:p>
      </dsp:txBody>
      <dsp:txXfrm>
        <a:off x="1964483" y="2725323"/>
        <a:ext cx="1585104" cy="628920"/>
      </dsp:txXfrm>
    </dsp:sp>
    <dsp:sp modelId="{2D4E19F4-0BDE-409C-9100-FA6B1F91B7AD}">
      <dsp:nvSpPr>
        <dsp:cNvPr id="0" name=""/>
        <dsp:cNvSpPr/>
      </dsp:nvSpPr>
      <dsp:spPr>
        <a:xfrm>
          <a:off x="1959218" y="929740"/>
          <a:ext cx="1542445" cy="1704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DARPA database upgrades to 24-bit colour facial images</a:t>
          </a:r>
        </a:p>
      </dsp:txBody>
      <dsp:txXfrm>
        <a:off x="1959218" y="929740"/>
        <a:ext cx="1542445" cy="1704404"/>
      </dsp:txXfrm>
    </dsp:sp>
    <dsp:sp modelId="{B088214A-2AC7-4426-8E3F-92572F2A33D6}">
      <dsp:nvSpPr>
        <dsp:cNvPr id="0" name=""/>
        <dsp:cNvSpPr/>
      </dsp:nvSpPr>
      <dsp:spPr>
        <a:xfrm rot="5400000">
          <a:off x="2744441" y="1705959"/>
          <a:ext cx="1886762" cy="151965"/>
        </a:xfrm>
        <a:prstGeom prst="corner">
          <a:avLst>
            <a:gd name="adj1" fmla="val 1000"/>
            <a:gd name="adj2" fmla="val 1000"/>
          </a:avLst>
        </a:prstGeom>
        <a:solidFill>
          <a:schemeClr val="lt1">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E930CB7-E2B3-42D7-BE8F-CCF6DABC12BB}">
      <dsp:nvSpPr>
        <dsp:cNvPr id="0" name=""/>
        <dsp:cNvSpPr/>
      </dsp:nvSpPr>
      <dsp:spPr>
        <a:xfrm>
          <a:off x="3611839" y="2725323"/>
          <a:ext cx="1899564" cy="628920"/>
        </a:xfrm>
        <a:prstGeom prst="chevron">
          <a:avLst>
            <a:gd name="adj" fmla="val 25000"/>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kern="1200"/>
            <a:t>2004</a:t>
          </a:r>
        </a:p>
      </dsp:txBody>
      <dsp:txXfrm>
        <a:off x="3769069" y="2725323"/>
        <a:ext cx="1585104" cy="628920"/>
      </dsp:txXfrm>
    </dsp:sp>
    <dsp:sp modelId="{C34AB5A8-2F20-4248-B8F0-EA363B520300}">
      <dsp:nvSpPr>
        <dsp:cNvPr id="0" name=""/>
        <dsp:cNvSpPr/>
      </dsp:nvSpPr>
      <dsp:spPr>
        <a:xfrm>
          <a:off x="3763804" y="929740"/>
          <a:ext cx="1542445" cy="1704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National Institute of Standards and Technology creates the NIST test</a:t>
          </a:r>
        </a:p>
      </dsp:txBody>
      <dsp:txXfrm>
        <a:off x="3763804" y="929740"/>
        <a:ext cx="1542445" cy="1704404"/>
      </dsp:txXfrm>
    </dsp:sp>
    <dsp:sp modelId="{4C148A5E-DC8C-4967-80FF-1FAE8952EC4E}">
      <dsp:nvSpPr>
        <dsp:cNvPr id="0" name=""/>
        <dsp:cNvSpPr/>
      </dsp:nvSpPr>
      <dsp:spPr>
        <a:xfrm rot="5400000">
          <a:off x="4549026" y="1705959"/>
          <a:ext cx="1886762" cy="151965"/>
        </a:xfrm>
        <a:prstGeom prst="corner">
          <a:avLst>
            <a:gd name="adj1" fmla="val 1000"/>
            <a:gd name="adj2" fmla="val 1000"/>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36117CC-2E73-4B72-AB23-3CC13DA269BE}">
      <dsp:nvSpPr>
        <dsp:cNvPr id="0" name=""/>
        <dsp:cNvSpPr/>
      </dsp:nvSpPr>
      <dsp:spPr>
        <a:xfrm>
          <a:off x="5416425" y="2725323"/>
          <a:ext cx="1899564" cy="628920"/>
        </a:xfrm>
        <a:prstGeom prst="chevron">
          <a:avLst>
            <a:gd name="adj" fmla="val 25000"/>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kern="1200"/>
            <a:t>2010</a:t>
          </a:r>
        </a:p>
      </dsp:txBody>
      <dsp:txXfrm>
        <a:off x="5573655" y="2725323"/>
        <a:ext cx="1585104" cy="628920"/>
      </dsp:txXfrm>
    </dsp:sp>
    <dsp:sp modelId="{83A84744-F622-4985-85E3-E8636ECE8F01}">
      <dsp:nvSpPr>
        <dsp:cNvPr id="0" name=""/>
        <dsp:cNvSpPr/>
      </dsp:nvSpPr>
      <dsp:spPr>
        <a:xfrm>
          <a:off x="5568390" y="929740"/>
          <a:ext cx="1542445" cy="17044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Facebook creates images identity auto-tagging using face  recognisation</a:t>
          </a:r>
        </a:p>
      </dsp:txBody>
      <dsp:txXfrm>
        <a:off x="5568390" y="929740"/>
        <a:ext cx="1542445" cy="1704404"/>
      </dsp:txXfrm>
    </dsp:sp>
    <dsp:sp modelId="{739DC166-E12C-4F45-A574-55446E695D02}">
      <dsp:nvSpPr>
        <dsp:cNvPr id="0" name=""/>
        <dsp:cNvSpPr/>
      </dsp:nvSpPr>
      <dsp:spPr>
        <a:xfrm rot="5400000">
          <a:off x="6353612" y="1705959"/>
          <a:ext cx="1886762" cy="151965"/>
        </a:xfrm>
        <a:prstGeom prst="corner">
          <a:avLst>
            <a:gd name="adj1" fmla="val 1000"/>
            <a:gd name="adj2" fmla="val 1000"/>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89659A-0B8C-42EB-8ECD-2C33DFF900B0}">
      <dsp:nvSpPr>
        <dsp:cNvPr id="0" name=""/>
        <dsp:cNvSpPr/>
      </dsp:nvSpPr>
      <dsp:spPr>
        <a:xfrm>
          <a:off x="7221011" y="2725323"/>
          <a:ext cx="1899564" cy="628920"/>
        </a:xfrm>
        <a:prstGeom prst="chevron">
          <a:avLst>
            <a:gd name="adj" fmla="val 25000"/>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kern="1200"/>
            <a:t>2011</a:t>
          </a:r>
        </a:p>
      </dsp:txBody>
      <dsp:txXfrm>
        <a:off x="7378241" y="2725323"/>
        <a:ext cx="1585104" cy="628920"/>
      </dsp:txXfrm>
    </dsp:sp>
    <dsp:sp modelId="{889CE701-A065-40F2-9774-F213534413A0}">
      <dsp:nvSpPr>
        <dsp:cNvPr id="0" name=""/>
        <dsp:cNvSpPr/>
      </dsp:nvSpPr>
      <dsp:spPr>
        <a:xfrm>
          <a:off x="7372976" y="929740"/>
          <a:ext cx="1542445" cy="1271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Panama Airport installs first face recognition surveillance system                                                       </a:t>
          </a:r>
        </a:p>
      </dsp:txBody>
      <dsp:txXfrm>
        <a:off x="7372976" y="929740"/>
        <a:ext cx="1542445" cy="1271047"/>
      </dsp:txXfrm>
    </dsp:sp>
    <dsp:sp modelId="{CD6A6B0F-7D6A-43BD-9F68-65E062352BCF}">
      <dsp:nvSpPr>
        <dsp:cNvPr id="0" name=""/>
        <dsp:cNvSpPr/>
      </dsp:nvSpPr>
      <dsp:spPr>
        <a:xfrm rot="5400000">
          <a:off x="8158198" y="1705959"/>
          <a:ext cx="1886762" cy="151965"/>
        </a:xfrm>
        <a:prstGeom prst="corner">
          <a:avLst>
            <a:gd name="adj1" fmla="val 1000"/>
            <a:gd name="adj2" fmla="val 1000"/>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F86D18B-2FD4-44E8-A25D-FD2894ED50CA}">
      <dsp:nvSpPr>
        <dsp:cNvPr id="0" name=""/>
        <dsp:cNvSpPr/>
      </dsp:nvSpPr>
      <dsp:spPr>
        <a:xfrm>
          <a:off x="9025597" y="2725323"/>
          <a:ext cx="1899564" cy="628920"/>
        </a:xfrm>
        <a:prstGeom prst="chevron">
          <a:avLst>
            <a:gd name="adj" fmla="val 25000"/>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190500" rIns="95250" bIns="190500" numCol="1" spcCol="1270" anchor="ctr" anchorCtr="0">
          <a:noAutofit/>
        </a:bodyPr>
        <a:lstStyle/>
        <a:p>
          <a:pPr marL="0" lvl="0" indent="0" algn="ctr" defTabSz="666750">
            <a:lnSpc>
              <a:spcPct val="90000"/>
            </a:lnSpc>
            <a:spcBef>
              <a:spcPct val="0"/>
            </a:spcBef>
            <a:spcAft>
              <a:spcPct val="35000"/>
            </a:spcAft>
            <a:buNone/>
          </a:pPr>
          <a:r>
            <a:rPr lang="en-US" sz="1500" kern="1200"/>
            <a:t>2011</a:t>
          </a:r>
        </a:p>
      </dsp:txBody>
      <dsp:txXfrm>
        <a:off x="9182827" y="2725323"/>
        <a:ext cx="1585104" cy="628920"/>
      </dsp:txXfrm>
    </dsp:sp>
    <dsp:sp modelId="{8499F95A-3CEF-4BF1-BC96-3170ECB4A23F}">
      <dsp:nvSpPr>
        <dsp:cNvPr id="0" name=""/>
        <dsp:cNvSpPr/>
      </dsp:nvSpPr>
      <dsp:spPr>
        <a:xfrm>
          <a:off x="9177562" y="929740"/>
          <a:ext cx="1542445" cy="12710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90000"/>
            </a:lnSpc>
            <a:spcBef>
              <a:spcPct val="0"/>
            </a:spcBef>
            <a:spcAft>
              <a:spcPct val="35000"/>
            </a:spcAft>
            <a:buNone/>
          </a:pPr>
          <a:r>
            <a:rPr lang="en-US" sz="1100" kern="1200"/>
            <a:t>Body of terror mastermind Osama bin Laden positively identified using face recognition</a:t>
          </a:r>
        </a:p>
      </dsp:txBody>
      <dsp:txXfrm>
        <a:off x="9177562" y="929740"/>
        <a:ext cx="1542445" cy="127104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8F0B5-D138-49F2-9287-95BDA27CBFDE}">
      <dsp:nvSpPr>
        <dsp:cNvPr id="0" name=""/>
        <dsp:cNvSpPr/>
      </dsp:nvSpPr>
      <dsp:spPr>
        <a:xfrm>
          <a:off x="0" y="5297"/>
          <a:ext cx="10515600" cy="665583"/>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2013-FaceFirst reaches effective real time mobile match alerts over cellular connection</a:t>
          </a:r>
        </a:p>
      </dsp:txBody>
      <dsp:txXfrm>
        <a:off x="32491" y="37788"/>
        <a:ext cx="10450618" cy="600601"/>
      </dsp:txXfrm>
    </dsp:sp>
    <dsp:sp modelId="{627D28B5-80B8-44E4-859C-96A51BB27C3F}">
      <dsp:nvSpPr>
        <dsp:cNvPr id="0" name=""/>
        <dsp:cNvSpPr/>
      </dsp:nvSpPr>
      <dsp:spPr>
        <a:xfrm>
          <a:off x="0" y="705441"/>
          <a:ext cx="10515600" cy="665583"/>
        </a:xfrm>
        <a:prstGeom prst="roundRect">
          <a:avLst/>
        </a:prstGeom>
        <a:gradFill rotWithShape="0">
          <a:gsLst>
            <a:gs pos="0">
              <a:schemeClr val="accent2">
                <a:hueOff val="-291073"/>
                <a:satOff val="-16786"/>
                <a:lumOff val="1726"/>
                <a:alphaOff val="0"/>
                <a:satMod val="103000"/>
                <a:lumMod val="102000"/>
                <a:tint val="94000"/>
              </a:schemeClr>
            </a:gs>
            <a:gs pos="50000">
              <a:schemeClr val="accent2">
                <a:hueOff val="-291073"/>
                <a:satOff val="-16786"/>
                <a:lumOff val="1726"/>
                <a:alphaOff val="0"/>
                <a:satMod val="110000"/>
                <a:lumMod val="100000"/>
                <a:shade val="100000"/>
              </a:schemeClr>
            </a:gs>
            <a:gs pos="100000">
              <a:schemeClr val="accent2">
                <a:hueOff val="-291073"/>
                <a:satOff val="-16786"/>
                <a:lumOff val="172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2014-Automated Regional Justice Information System (ARJIS) deploys a cross-agency system in southern</a:t>
          </a:r>
        </a:p>
      </dsp:txBody>
      <dsp:txXfrm>
        <a:off x="32491" y="737932"/>
        <a:ext cx="10450618" cy="600601"/>
      </dsp:txXfrm>
    </dsp:sp>
    <dsp:sp modelId="{2D296996-0D10-4E2D-828D-4CA4C134546F}">
      <dsp:nvSpPr>
        <dsp:cNvPr id="0" name=""/>
        <dsp:cNvSpPr/>
      </dsp:nvSpPr>
      <dsp:spPr>
        <a:xfrm>
          <a:off x="0" y="1405584"/>
          <a:ext cx="10515600" cy="665583"/>
        </a:xfrm>
        <a:prstGeom prst="roundRect">
          <a:avLst/>
        </a:prstGeom>
        <a:gradFill rotWithShape="0">
          <a:gsLst>
            <a:gs pos="0">
              <a:schemeClr val="accent2">
                <a:hueOff val="-582145"/>
                <a:satOff val="-33571"/>
                <a:lumOff val="3451"/>
                <a:alphaOff val="0"/>
                <a:satMod val="103000"/>
                <a:lumMod val="102000"/>
                <a:tint val="94000"/>
              </a:schemeClr>
            </a:gs>
            <a:gs pos="50000">
              <a:schemeClr val="accent2">
                <a:hueOff val="-582145"/>
                <a:satOff val="-33571"/>
                <a:lumOff val="3451"/>
                <a:alphaOff val="0"/>
                <a:satMod val="110000"/>
                <a:lumMod val="100000"/>
                <a:shade val="100000"/>
              </a:schemeClr>
            </a:gs>
            <a:gs pos="100000">
              <a:schemeClr val="accent2">
                <a:hueOff val="-582145"/>
                <a:satOff val="-33571"/>
                <a:lumOff val="345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2014-California, sharing criminal face recognition data across local, state and federal agencies</a:t>
          </a:r>
        </a:p>
      </dsp:txBody>
      <dsp:txXfrm>
        <a:off x="32491" y="1438075"/>
        <a:ext cx="10450618" cy="600601"/>
      </dsp:txXfrm>
    </dsp:sp>
    <dsp:sp modelId="{B9362CD3-BA91-40C8-8AA7-8452C6A9D5AC}">
      <dsp:nvSpPr>
        <dsp:cNvPr id="0" name=""/>
        <dsp:cNvSpPr/>
      </dsp:nvSpPr>
      <dsp:spPr>
        <a:xfrm>
          <a:off x="0" y="2105728"/>
          <a:ext cx="10515600" cy="665583"/>
        </a:xfrm>
        <a:prstGeom prst="roundRect">
          <a:avLst/>
        </a:prstGeom>
        <a:gradFill rotWithShape="0">
          <a:gsLst>
            <a:gs pos="0">
              <a:schemeClr val="accent2">
                <a:hueOff val="-873218"/>
                <a:satOff val="-50357"/>
                <a:lumOff val="5177"/>
                <a:alphaOff val="0"/>
                <a:satMod val="103000"/>
                <a:lumMod val="102000"/>
                <a:tint val="94000"/>
              </a:schemeClr>
            </a:gs>
            <a:gs pos="50000">
              <a:schemeClr val="accent2">
                <a:hueOff val="-873218"/>
                <a:satOff val="-50357"/>
                <a:lumOff val="5177"/>
                <a:alphaOff val="0"/>
                <a:satMod val="110000"/>
                <a:lumMod val="100000"/>
                <a:shade val="100000"/>
              </a:schemeClr>
            </a:gs>
            <a:gs pos="100000">
              <a:schemeClr val="accent2">
                <a:hueOff val="-873218"/>
                <a:satOff val="-50357"/>
                <a:lumOff val="517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2016-U.S. CPB deploys exit face recognition at Atlanta Airport</a:t>
          </a:r>
        </a:p>
      </dsp:txBody>
      <dsp:txXfrm>
        <a:off x="32491" y="2138219"/>
        <a:ext cx="10450618" cy="600601"/>
      </dsp:txXfrm>
    </dsp:sp>
    <dsp:sp modelId="{24FD8B9F-2A87-45BC-B414-C8092815B048}">
      <dsp:nvSpPr>
        <dsp:cNvPr id="0" name=""/>
        <dsp:cNvSpPr/>
      </dsp:nvSpPr>
      <dsp:spPr>
        <a:xfrm>
          <a:off x="0" y="2805872"/>
          <a:ext cx="10515600" cy="665583"/>
        </a:xfrm>
        <a:prstGeom prst="roundRect">
          <a:avLst/>
        </a:prstGeom>
        <a:gradFill rotWithShape="0">
          <a:gsLst>
            <a:gs pos="0">
              <a:schemeClr val="accent2">
                <a:hueOff val="-1164290"/>
                <a:satOff val="-67142"/>
                <a:lumOff val="6902"/>
                <a:alphaOff val="0"/>
                <a:satMod val="103000"/>
                <a:lumMod val="102000"/>
                <a:tint val="94000"/>
              </a:schemeClr>
            </a:gs>
            <a:gs pos="50000">
              <a:schemeClr val="accent2">
                <a:hueOff val="-1164290"/>
                <a:satOff val="-67142"/>
                <a:lumOff val="6902"/>
                <a:alphaOff val="0"/>
                <a:satMod val="110000"/>
                <a:lumMod val="100000"/>
                <a:shade val="100000"/>
              </a:schemeClr>
            </a:gs>
            <a:gs pos="100000">
              <a:schemeClr val="accent2">
                <a:hueOff val="-1164290"/>
                <a:satOff val="-67142"/>
                <a:lumOff val="690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2017- iPhone X becomes the world's top selling phone with face recognition access control</a:t>
          </a:r>
        </a:p>
      </dsp:txBody>
      <dsp:txXfrm>
        <a:off x="32491" y="2838363"/>
        <a:ext cx="10450618" cy="600601"/>
      </dsp:txXfrm>
    </dsp:sp>
    <dsp:sp modelId="{A76EB7A7-6DFD-4C21-96D5-257166E9A81C}">
      <dsp:nvSpPr>
        <dsp:cNvPr id="0" name=""/>
        <dsp:cNvSpPr/>
      </dsp:nvSpPr>
      <dsp:spPr>
        <a:xfrm>
          <a:off x="0" y="3506016"/>
          <a:ext cx="10515600" cy="665583"/>
        </a:xfrm>
        <a:prstGeom prst="roundRect">
          <a:avLst/>
        </a:prstGeom>
        <a:gradFill rotWithShape="0">
          <a:gsLst>
            <a:gs pos="0">
              <a:schemeClr val="accent2">
                <a:hueOff val="-1455363"/>
                <a:satOff val="-83928"/>
                <a:lumOff val="8628"/>
                <a:alphaOff val="0"/>
                <a:satMod val="103000"/>
                <a:lumMod val="102000"/>
                <a:tint val="94000"/>
              </a:schemeClr>
            </a:gs>
            <a:gs pos="50000">
              <a:schemeClr val="accent2">
                <a:hueOff val="-1455363"/>
                <a:satOff val="-83928"/>
                <a:lumOff val="8628"/>
                <a:alphaOff val="0"/>
                <a:satMod val="110000"/>
                <a:lumMod val="100000"/>
                <a:shade val="100000"/>
              </a:schemeClr>
            </a:gs>
            <a:gs pos="100000">
              <a:schemeClr val="accent2">
                <a:hueOff val="-1455363"/>
                <a:satOff val="-83928"/>
                <a:lumOff val="862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2018-Face First achieves 150,000 facial points of measurement, including the ability to determine identity from 90. degree profile images Japan announces that it will use face recognition to verify the identity of athletes at the 2020 Olympic Games</a:t>
          </a:r>
          <a:br>
            <a:rPr lang="en-US" sz="1200" kern="1200" dirty="0"/>
          </a:br>
          <a:endParaRPr lang="en-US" sz="1200" kern="1200" dirty="0"/>
        </a:p>
      </dsp:txBody>
      <dsp:txXfrm>
        <a:off x="32491" y="3538507"/>
        <a:ext cx="10450618" cy="6006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612604-C2AA-4E3B-AD1C-5FBBABA451B6}">
      <dsp:nvSpPr>
        <dsp:cNvPr id="0" name=""/>
        <dsp:cNvSpPr/>
      </dsp:nvSpPr>
      <dsp:spPr>
        <a:xfrm>
          <a:off x="0" y="0"/>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CA99CAD-0A87-4B6F-A475-F8239D646E38}">
      <dsp:nvSpPr>
        <dsp:cNvPr id="0" name=""/>
        <dsp:cNvSpPr/>
      </dsp:nvSpPr>
      <dsp:spPr>
        <a:xfrm>
          <a:off x="0" y="0"/>
          <a:ext cx="2103120" cy="43513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kern="1200"/>
            <a:t>The implementation of face recognisation system includes the following four stages:</a:t>
          </a:r>
        </a:p>
      </dsp:txBody>
      <dsp:txXfrm>
        <a:off x="0" y="0"/>
        <a:ext cx="2103120" cy="4351338"/>
      </dsp:txXfrm>
    </dsp:sp>
    <dsp:sp modelId="{3808F2A0-60E5-4BC9-921B-0A3B2EBE4F78}">
      <dsp:nvSpPr>
        <dsp:cNvPr id="0" name=""/>
        <dsp:cNvSpPr/>
      </dsp:nvSpPr>
      <dsp:spPr>
        <a:xfrm>
          <a:off x="2260854" y="41006"/>
          <a:ext cx="8254746" cy="82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Image acquisition</a:t>
          </a:r>
        </a:p>
      </dsp:txBody>
      <dsp:txXfrm>
        <a:off x="2260854" y="41006"/>
        <a:ext cx="8254746" cy="820125"/>
      </dsp:txXfrm>
    </dsp:sp>
    <dsp:sp modelId="{07213F42-449A-43C4-8FF5-2A6622F083F7}">
      <dsp:nvSpPr>
        <dsp:cNvPr id="0" name=""/>
        <dsp:cNvSpPr/>
      </dsp:nvSpPr>
      <dsp:spPr>
        <a:xfrm>
          <a:off x="2103120" y="861131"/>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5FB93F-C467-40F5-820F-E5D7EEDCEE3F}">
      <dsp:nvSpPr>
        <dsp:cNvPr id="0" name=""/>
        <dsp:cNvSpPr/>
      </dsp:nvSpPr>
      <dsp:spPr>
        <a:xfrm>
          <a:off x="2260854" y="902137"/>
          <a:ext cx="8254746" cy="82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Image processing</a:t>
          </a:r>
        </a:p>
      </dsp:txBody>
      <dsp:txXfrm>
        <a:off x="2260854" y="902137"/>
        <a:ext cx="8254746" cy="820125"/>
      </dsp:txXfrm>
    </dsp:sp>
    <dsp:sp modelId="{A831C1D3-FB2E-42B7-A0D2-8C756CD9DCF7}">
      <dsp:nvSpPr>
        <dsp:cNvPr id="0" name=""/>
        <dsp:cNvSpPr/>
      </dsp:nvSpPr>
      <dsp:spPr>
        <a:xfrm>
          <a:off x="2103120" y="1722262"/>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73D52D-E04E-41C5-9BE0-D05C0A1CD5AC}">
      <dsp:nvSpPr>
        <dsp:cNvPr id="0" name=""/>
        <dsp:cNvSpPr/>
      </dsp:nvSpPr>
      <dsp:spPr>
        <a:xfrm>
          <a:off x="2260854" y="1763269"/>
          <a:ext cx="8254746" cy="82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Distinctive characteristics location</a:t>
          </a:r>
        </a:p>
      </dsp:txBody>
      <dsp:txXfrm>
        <a:off x="2260854" y="1763269"/>
        <a:ext cx="8254746" cy="820125"/>
      </dsp:txXfrm>
    </dsp:sp>
    <dsp:sp modelId="{A5837EA0-1F10-4B2D-9A8F-E3C3DA88214E}">
      <dsp:nvSpPr>
        <dsp:cNvPr id="0" name=""/>
        <dsp:cNvSpPr/>
      </dsp:nvSpPr>
      <dsp:spPr>
        <a:xfrm>
          <a:off x="2103120" y="2583394"/>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5A53ED4-B1AB-4134-9B64-911540464B2F}">
      <dsp:nvSpPr>
        <dsp:cNvPr id="0" name=""/>
        <dsp:cNvSpPr/>
      </dsp:nvSpPr>
      <dsp:spPr>
        <a:xfrm>
          <a:off x="2260854" y="2624400"/>
          <a:ext cx="8254746" cy="82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Template creation</a:t>
          </a:r>
        </a:p>
      </dsp:txBody>
      <dsp:txXfrm>
        <a:off x="2260854" y="2624400"/>
        <a:ext cx="8254746" cy="820125"/>
      </dsp:txXfrm>
    </dsp:sp>
    <dsp:sp modelId="{FC5B7535-A839-4BD9-BF26-774D0D69D09B}">
      <dsp:nvSpPr>
        <dsp:cNvPr id="0" name=""/>
        <dsp:cNvSpPr/>
      </dsp:nvSpPr>
      <dsp:spPr>
        <a:xfrm>
          <a:off x="2103120" y="3444525"/>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CC2354-640A-485B-8676-77D183D23E75}">
      <dsp:nvSpPr>
        <dsp:cNvPr id="0" name=""/>
        <dsp:cNvSpPr/>
      </dsp:nvSpPr>
      <dsp:spPr>
        <a:xfrm>
          <a:off x="2260854" y="3485532"/>
          <a:ext cx="8254746" cy="8201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Template Matching</a:t>
          </a:r>
        </a:p>
      </dsp:txBody>
      <dsp:txXfrm>
        <a:off x="2260854" y="3485532"/>
        <a:ext cx="8254746" cy="820125"/>
      </dsp:txXfrm>
    </dsp:sp>
    <dsp:sp modelId="{3549EEEF-6AED-4770-AC31-78674C5BFF49}">
      <dsp:nvSpPr>
        <dsp:cNvPr id="0" name=""/>
        <dsp:cNvSpPr/>
      </dsp:nvSpPr>
      <dsp:spPr>
        <a:xfrm>
          <a:off x="2103120" y="4305657"/>
          <a:ext cx="8412480" cy="0"/>
        </a:xfrm>
        <a:prstGeom prst="line">
          <a:avLst/>
        </a:prstGeom>
        <a:solidFill>
          <a:schemeClr val="accent1">
            <a:hueOff val="0"/>
            <a:satOff val="0"/>
            <a:lumOff val="0"/>
            <a:alphaOff val="0"/>
          </a:schemeClr>
        </a:solidFill>
        <a:ln w="1270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03FD39-59A8-435F-A987-DA055C5F94EA}">
      <dsp:nvSpPr>
        <dsp:cNvPr id="0" name=""/>
        <dsp:cNvSpPr/>
      </dsp:nvSpPr>
      <dsp:spPr>
        <a:xfrm>
          <a:off x="1051671" y="1530"/>
          <a:ext cx="3601334" cy="2286847"/>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2570F96-76A7-4FD9-9846-D5259ADAB40A}">
      <dsp:nvSpPr>
        <dsp:cNvPr id="0" name=""/>
        <dsp:cNvSpPr/>
      </dsp:nvSpPr>
      <dsp:spPr>
        <a:xfrm>
          <a:off x="1451819" y="381670"/>
          <a:ext cx="3601334" cy="2286847"/>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Images are cropped such that the ovoid facial image remains, and color images are normally converted to black and white in order to facilitate initial comparisons based on grayscale characteristics.</a:t>
          </a:r>
        </a:p>
      </dsp:txBody>
      <dsp:txXfrm>
        <a:off x="1518798" y="448649"/>
        <a:ext cx="3467376" cy="2152889"/>
      </dsp:txXfrm>
    </dsp:sp>
    <dsp:sp modelId="{65C9B87C-EDB6-441B-87A8-F61C9124E7CD}">
      <dsp:nvSpPr>
        <dsp:cNvPr id="0" name=""/>
        <dsp:cNvSpPr/>
      </dsp:nvSpPr>
      <dsp:spPr>
        <a:xfrm>
          <a:off x="5453302" y="1530"/>
          <a:ext cx="3601334" cy="2286847"/>
        </a:xfrm>
        <a:prstGeom prst="roundRect">
          <a:avLst>
            <a:gd name="adj" fmla="val 1000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D226B2D0-0563-4CF8-87B1-B486B136460A}">
      <dsp:nvSpPr>
        <dsp:cNvPr id="0" name=""/>
        <dsp:cNvSpPr/>
      </dsp:nvSpPr>
      <dsp:spPr>
        <a:xfrm>
          <a:off x="5853450" y="381670"/>
          <a:ext cx="3601334" cy="2286847"/>
        </a:xfrm>
        <a:prstGeom prst="roundRect">
          <a:avLst>
            <a:gd name="adj" fmla="val 10000"/>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First the presence of faces or face in a scene must be detected. Once the face is detected, it must be localized and Normalization process may be required to bring the dimensions of the live facial sample in alignment with the one on the template</a:t>
          </a:r>
        </a:p>
      </dsp:txBody>
      <dsp:txXfrm>
        <a:off x="5920429" y="448649"/>
        <a:ext cx="3467376" cy="21528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C478D2-FF82-4283-BDB7-4114EE4AD40D}">
      <dsp:nvSpPr>
        <dsp:cNvPr id="0" name=""/>
        <dsp:cNvSpPr/>
      </dsp:nvSpPr>
      <dsp:spPr>
        <a:xfrm>
          <a:off x="791" y="574470"/>
          <a:ext cx="2779423" cy="17649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406201-9B6C-4FF7-859A-0EE8B416192D}">
      <dsp:nvSpPr>
        <dsp:cNvPr id="0" name=""/>
        <dsp:cNvSpPr/>
      </dsp:nvSpPr>
      <dsp:spPr>
        <a:xfrm>
          <a:off x="309616" y="867853"/>
          <a:ext cx="2779423" cy="17649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All facial-scan systems attempt to match visible facial features in a fashion similar to the way people recognize one another.</a:t>
          </a:r>
        </a:p>
      </dsp:txBody>
      <dsp:txXfrm>
        <a:off x="361309" y="919546"/>
        <a:ext cx="2676037" cy="1661548"/>
      </dsp:txXfrm>
    </dsp:sp>
    <dsp:sp modelId="{68EDB0B1-2559-4ED6-A563-27AD5D80F683}">
      <dsp:nvSpPr>
        <dsp:cNvPr id="0" name=""/>
        <dsp:cNvSpPr/>
      </dsp:nvSpPr>
      <dsp:spPr>
        <a:xfrm>
          <a:off x="3397865" y="574470"/>
          <a:ext cx="2779423" cy="176493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A076A-9F6B-4880-803F-CC886B98CE8F}">
      <dsp:nvSpPr>
        <dsp:cNvPr id="0" name=""/>
        <dsp:cNvSpPr/>
      </dsp:nvSpPr>
      <dsp:spPr>
        <a:xfrm>
          <a:off x="3706690" y="867853"/>
          <a:ext cx="2779423" cy="1764934"/>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a:t>The features most often utilized in facial-scan systems are those least likely to change significantly over time: upper ridges of the eye sockets, areas around the cheekbones, sides of the mouth, nose shape, and the position of major features relative to each other.</a:t>
          </a:r>
        </a:p>
      </dsp:txBody>
      <dsp:txXfrm>
        <a:off x="3758383" y="919546"/>
        <a:ext cx="2676037" cy="166154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E4B269-52A5-4D9F-BE79-6FB9B65DC543}">
      <dsp:nvSpPr>
        <dsp:cNvPr id="0" name=""/>
        <dsp:cNvSpPr/>
      </dsp:nvSpPr>
      <dsp:spPr>
        <a:xfrm>
          <a:off x="0" y="90"/>
          <a:ext cx="6967728" cy="134257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Enrollment templates are normally created from a multiplicity of processed facial images.</a:t>
          </a:r>
        </a:p>
      </dsp:txBody>
      <dsp:txXfrm>
        <a:off x="65539" y="65629"/>
        <a:ext cx="6836650" cy="1211496"/>
      </dsp:txXfrm>
    </dsp:sp>
    <dsp:sp modelId="{CA8A5866-9C45-4E2B-A014-25DB581D6397}">
      <dsp:nvSpPr>
        <dsp:cNvPr id="0" name=""/>
        <dsp:cNvSpPr/>
      </dsp:nvSpPr>
      <dsp:spPr>
        <a:xfrm>
          <a:off x="0" y="1411785"/>
          <a:ext cx="6967728" cy="1342574"/>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These templates can vary in size from less than 100 bytes, generated through certain vendors and to over 3K for templates.</a:t>
          </a:r>
        </a:p>
      </dsp:txBody>
      <dsp:txXfrm>
        <a:off x="65539" y="1477324"/>
        <a:ext cx="6836650" cy="1211496"/>
      </dsp:txXfrm>
    </dsp:sp>
    <dsp:sp modelId="{C024CCB0-5F91-4357-B48B-257711499CDC}">
      <dsp:nvSpPr>
        <dsp:cNvPr id="0" name=""/>
        <dsp:cNvSpPr/>
      </dsp:nvSpPr>
      <dsp:spPr>
        <a:xfrm>
          <a:off x="0" y="2823480"/>
          <a:ext cx="6967728" cy="1342574"/>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The 3K template is by far the largest among technologies considered physiological biometrics.</a:t>
          </a:r>
        </a:p>
      </dsp:txBody>
      <dsp:txXfrm>
        <a:off x="65539" y="2889019"/>
        <a:ext cx="6836650" cy="1211496"/>
      </dsp:txXfrm>
    </dsp:sp>
    <dsp:sp modelId="{A5CAE8D3-7B62-47F9-9055-5E707FCB08F7}">
      <dsp:nvSpPr>
        <dsp:cNvPr id="0" name=""/>
        <dsp:cNvSpPr/>
      </dsp:nvSpPr>
      <dsp:spPr>
        <a:xfrm>
          <a:off x="0" y="4235175"/>
          <a:ext cx="6967728" cy="1342574"/>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Larger templates are normally associated with behavioral biometrics,</a:t>
          </a:r>
        </a:p>
      </dsp:txBody>
      <dsp:txXfrm>
        <a:off x="65539" y="4300714"/>
        <a:ext cx="6836650" cy="121149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D0307D-9DB5-47BE-B5E6-9429306A0D92}">
      <dsp:nvSpPr>
        <dsp:cNvPr id="0" name=""/>
        <dsp:cNvSpPr/>
      </dsp:nvSpPr>
      <dsp:spPr>
        <a:xfrm>
          <a:off x="82613"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4D1B96-5BD0-442B-BEA8-61761E6560A6}">
      <dsp:nvSpPr>
        <dsp:cNvPr id="0" name=""/>
        <dsp:cNvSpPr/>
      </dsp:nvSpPr>
      <dsp:spPr>
        <a:xfrm>
          <a:off x="271034" y="1096980"/>
          <a:ext cx="520402" cy="52040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A2C85EC-D4A3-410E-827E-C6D7702DF8B7}">
      <dsp:nvSpPr>
        <dsp:cNvPr id="0" name=""/>
        <dsp:cNvSpPr/>
      </dsp:nvSpPr>
      <dsp:spPr>
        <a:xfrm>
          <a:off x="1172126"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distance between the eyes </a:t>
          </a:r>
        </a:p>
      </dsp:txBody>
      <dsp:txXfrm>
        <a:off x="1172126" y="908559"/>
        <a:ext cx="2114937" cy="897246"/>
      </dsp:txXfrm>
    </dsp:sp>
    <dsp:sp modelId="{259E57B4-86C1-4B60-8C9D-51EDB8184140}">
      <dsp:nvSpPr>
        <dsp:cNvPr id="0" name=""/>
        <dsp:cNvSpPr/>
      </dsp:nvSpPr>
      <dsp:spPr>
        <a:xfrm>
          <a:off x="3655575"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202242-F9F5-418C-B716-D65BED929971}">
      <dsp:nvSpPr>
        <dsp:cNvPr id="0" name=""/>
        <dsp:cNvSpPr/>
      </dsp:nvSpPr>
      <dsp:spPr>
        <a:xfrm>
          <a:off x="3843996" y="1096980"/>
          <a:ext cx="520402" cy="52040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DD7B4E-435E-4A24-A358-7E34BC8438BD}">
      <dsp:nvSpPr>
        <dsp:cNvPr id="0" name=""/>
        <dsp:cNvSpPr/>
      </dsp:nvSpPr>
      <dsp:spPr>
        <a:xfrm>
          <a:off x="4745088"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width of the nose  </a:t>
          </a:r>
        </a:p>
      </dsp:txBody>
      <dsp:txXfrm>
        <a:off x="4745088" y="908559"/>
        <a:ext cx="2114937" cy="897246"/>
      </dsp:txXfrm>
    </dsp:sp>
    <dsp:sp modelId="{DC153965-95E2-429E-ACCA-019114B59E54}">
      <dsp:nvSpPr>
        <dsp:cNvPr id="0" name=""/>
        <dsp:cNvSpPr/>
      </dsp:nvSpPr>
      <dsp:spPr>
        <a:xfrm>
          <a:off x="7228536" y="908559"/>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348EF7-5FF3-47B2-9AE6-2A771C68F7F1}">
      <dsp:nvSpPr>
        <dsp:cNvPr id="0" name=""/>
        <dsp:cNvSpPr/>
      </dsp:nvSpPr>
      <dsp:spPr>
        <a:xfrm>
          <a:off x="7416958" y="1096980"/>
          <a:ext cx="520402" cy="52040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696CC31-B84A-4415-9F5A-912F93E4B90B}">
      <dsp:nvSpPr>
        <dsp:cNvPr id="0" name=""/>
        <dsp:cNvSpPr/>
      </dsp:nvSpPr>
      <dsp:spPr>
        <a:xfrm>
          <a:off x="8318049" y="908559"/>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depth of the eye socket </a:t>
          </a:r>
        </a:p>
      </dsp:txBody>
      <dsp:txXfrm>
        <a:off x="8318049" y="908559"/>
        <a:ext cx="2114937" cy="897246"/>
      </dsp:txXfrm>
    </dsp:sp>
    <dsp:sp modelId="{E6E1E760-3CE2-46AF-88E7-2E86002949CC}">
      <dsp:nvSpPr>
        <dsp:cNvPr id="0" name=""/>
        <dsp:cNvSpPr/>
      </dsp:nvSpPr>
      <dsp:spPr>
        <a:xfrm>
          <a:off x="82613"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9E6C2DE-27E0-4EF1-8BDA-5D7B6BE2150C}">
      <dsp:nvSpPr>
        <dsp:cNvPr id="0" name=""/>
        <dsp:cNvSpPr/>
      </dsp:nvSpPr>
      <dsp:spPr>
        <a:xfrm>
          <a:off x="271034" y="2733954"/>
          <a:ext cx="520402" cy="52040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FD6043C-11E9-46A9-9DBE-DDD3184A4A15}">
      <dsp:nvSpPr>
        <dsp:cNvPr id="0" name=""/>
        <dsp:cNvSpPr/>
      </dsp:nvSpPr>
      <dsp:spPr>
        <a:xfrm>
          <a:off x="1172126"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cheekbones </a:t>
          </a:r>
        </a:p>
      </dsp:txBody>
      <dsp:txXfrm>
        <a:off x="1172126" y="2545532"/>
        <a:ext cx="2114937" cy="897246"/>
      </dsp:txXfrm>
    </dsp:sp>
    <dsp:sp modelId="{F2989AE7-7A2E-4E12-A154-D78BD574C1E8}">
      <dsp:nvSpPr>
        <dsp:cNvPr id="0" name=""/>
        <dsp:cNvSpPr/>
      </dsp:nvSpPr>
      <dsp:spPr>
        <a:xfrm>
          <a:off x="3655575"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A9F52E-CCF2-47EB-B3FB-505B7AB77FAE}">
      <dsp:nvSpPr>
        <dsp:cNvPr id="0" name=""/>
        <dsp:cNvSpPr/>
      </dsp:nvSpPr>
      <dsp:spPr>
        <a:xfrm>
          <a:off x="3843996" y="2733954"/>
          <a:ext cx="520402" cy="52040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AF5559-4F33-4CF6-B0F1-CAA0596FEF8B}">
      <dsp:nvSpPr>
        <dsp:cNvPr id="0" name=""/>
        <dsp:cNvSpPr/>
      </dsp:nvSpPr>
      <dsp:spPr>
        <a:xfrm>
          <a:off x="4745088"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jaw line </a:t>
          </a:r>
        </a:p>
      </dsp:txBody>
      <dsp:txXfrm>
        <a:off x="4745088" y="2545532"/>
        <a:ext cx="2114937" cy="897246"/>
      </dsp:txXfrm>
    </dsp:sp>
    <dsp:sp modelId="{597EDB0F-09CF-4892-99E7-18099BDFD51E}">
      <dsp:nvSpPr>
        <dsp:cNvPr id="0" name=""/>
        <dsp:cNvSpPr/>
      </dsp:nvSpPr>
      <dsp:spPr>
        <a:xfrm>
          <a:off x="7228536" y="2545532"/>
          <a:ext cx="897246" cy="897246"/>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9FF6C6-71A0-43C5-BC09-875B8750DA08}">
      <dsp:nvSpPr>
        <dsp:cNvPr id="0" name=""/>
        <dsp:cNvSpPr/>
      </dsp:nvSpPr>
      <dsp:spPr>
        <a:xfrm>
          <a:off x="7416958" y="2733954"/>
          <a:ext cx="520402" cy="520402"/>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E699F45-6009-4513-9B91-8F5FA7604AB1}">
      <dsp:nvSpPr>
        <dsp:cNvPr id="0" name=""/>
        <dsp:cNvSpPr/>
      </dsp:nvSpPr>
      <dsp:spPr>
        <a:xfrm>
          <a:off x="8318049" y="2545532"/>
          <a:ext cx="2114937" cy="8972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22350">
            <a:lnSpc>
              <a:spcPct val="100000"/>
            </a:lnSpc>
            <a:spcBef>
              <a:spcPct val="0"/>
            </a:spcBef>
            <a:spcAft>
              <a:spcPct val="35000"/>
            </a:spcAft>
            <a:buNone/>
          </a:pPr>
          <a:r>
            <a:rPr lang="en-US" sz="2300" kern="1200"/>
            <a:t>chin</a:t>
          </a:r>
        </a:p>
      </dsp:txBody>
      <dsp:txXfrm>
        <a:off x="8318049" y="2545532"/>
        <a:ext cx="2114937" cy="89724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08FB85-AA3D-437E-BD4A-E6D44112BBEE}">
      <dsp:nvSpPr>
        <dsp:cNvPr id="0" name=""/>
        <dsp:cNvSpPr/>
      </dsp:nvSpPr>
      <dsp:spPr>
        <a:xfrm>
          <a:off x="0" y="0"/>
          <a:ext cx="9429432" cy="1870948"/>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Detection</a:t>
          </a:r>
          <a:r>
            <a:rPr lang="en-US" sz="1900" kern="1200"/>
            <a:t>- when the system is attached to a video surveilance system, the recognition software searches the field of view of a video camera for faces. If there is a face in the view, it is detected within a fraction of a second. A multi-scale algorithm is used to search for faces in low resolution. The system switches to a high-resolution search only after a head-like shape is detected. </a:t>
          </a:r>
        </a:p>
      </dsp:txBody>
      <dsp:txXfrm>
        <a:off x="54798" y="54798"/>
        <a:ext cx="7495661" cy="1761352"/>
      </dsp:txXfrm>
    </dsp:sp>
    <dsp:sp modelId="{2C42AF5C-AEC1-4192-B67A-B5E5E0E304A8}">
      <dsp:nvSpPr>
        <dsp:cNvPr id="0" name=""/>
        <dsp:cNvSpPr/>
      </dsp:nvSpPr>
      <dsp:spPr>
        <a:xfrm>
          <a:off x="1664017" y="2286715"/>
          <a:ext cx="9429432" cy="1870948"/>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t>Alignment</a:t>
          </a:r>
          <a:r>
            <a:rPr lang="en-US" sz="1900" kern="1200"/>
            <a:t>- Once a face is detected, the system determines the head's position, size and pose. A face needs to be turned at least 35 degrees toward the camera for the system to register it.</a:t>
          </a:r>
        </a:p>
      </dsp:txBody>
      <dsp:txXfrm>
        <a:off x="1718815" y="2341513"/>
        <a:ext cx="6439702" cy="1761352"/>
      </dsp:txXfrm>
    </dsp:sp>
    <dsp:sp modelId="{4E104E71-2CA4-472A-AD5C-815EE680DD49}">
      <dsp:nvSpPr>
        <dsp:cNvPr id="0" name=""/>
        <dsp:cNvSpPr/>
      </dsp:nvSpPr>
      <dsp:spPr>
        <a:xfrm>
          <a:off x="8213315" y="1470773"/>
          <a:ext cx="1216116" cy="1216116"/>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486941" y="1470773"/>
        <a:ext cx="668864" cy="915127"/>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AccentHomeChevronProcess">
  <dgm:title val="Accent Home Chevron Process"/>
  <dgm:desc val="Use to show a progression; a timeline; sequential steps in a task, process, or workflow; or to emphasize movement or direction. Level 1 text appears inside an chevron shape, except the first shape which comes in a home shape, while Level 2 text appears above the invisible rectangle shapes."/>
  <dgm:catLst>
    <dgm:cat type="process" pri="500"/>
    <dgm:cat type="timeline"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contrsBasedOnsibTransCount">
      <dgm:if name="oneSibTrans" axis="ch" ptType="sibTrans" func="cnt" op="equ" val="1">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2"/>
          <dgm:constr type="w" for="ch" ptType="sibTrans" op="equ"/>
        </dgm:constrLst>
      </dgm:if>
      <dgm:else name="moreThanOneSibTrans">
        <dgm:choose name="contrsForMoreThanOneSibTrans">
          <dgm:if name="twoSibTrans" axis="ch" ptType="sibTrans" func="cnt" op="equ" val="2">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3"/>
              <dgm:constr type="w" for="ch" ptType="sibTrans" op="equ"/>
            </dgm:constrLst>
          </dgm:if>
          <dgm:else name="moreThanTwoSibTrans">
            <dgm:choose name="contrsForMoreThanTwoSibTrans">
              <dgm:if name="threeSibTrans" axis="ch" ptType="sibTrans" func="cnt" op="equ" val="3">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4"/>
                  <dgm:constr type="w" for="ch" ptType="sibTrans" op="equ"/>
                </dgm:constrLst>
              </dgm:if>
              <dgm:else name="moreThanThreeSibTrans">
                <dgm:choose name="contrsForMoreThanThreeSibTrans">
                  <dgm:if name="fourToSixSibTrans" axis="ch" ptType="sibTrans" func="cnt" op="lte" val="6">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5"/>
                      <dgm:constr type="w" for="ch" ptType="sibTrans" op="equ"/>
                    </dgm:constrLst>
                  </dgm:if>
                  <dgm:else name="moreThanSixSibTrans">
                    <dgm:choose name="contrsForMoreThanSixSibTrans">
                      <dgm:if name="sevenToEightSibTrans" axis="ch" ptType="sibTrans" func="cnt" op="lte" val="8">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7"/>
                          <dgm:constr type="w" for="ch" ptType="sibTrans" op="equ"/>
                        </dgm:constrLst>
                      </dgm:if>
                      <dgm:else name="moreThanEightSibTrans">
                        <dgm:constrLst>
                          <dgm:constr type="h" for="ch" forName="composite" refType="h" fact="0.6"/>
                          <dgm:constr type="w" for="ch" forName="composite" refType="w"/>
                          <dgm:constr type="primFontSz" for="des" forName="parTx" val="20"/>
                          <dgm:constr type="primFontSz" for="des" forName="desTx" refType="primFontSz" refFor="des" refForName="parTx" op="lte"/>
                          <dgm:constr type="primFontSz" for="des" forName="parTx" op="equ"/>
                          <dgm:constr type="primFontSz" for="des" forName="desTx" op="equ"/>
                          <dgm:constr type="w" for="ch" forName="space" refType="w" refFor="ch" refForName="composite" fact="-0.09"/>
                          <dgm:constr type="w" for="ch" ptType="sibTrans" op="equ"/>
                        </dgm:constrLst>
                      </dgm:else>
                    </dgm:choose>
                  </dgm:else>
                </dgm:choose>
              </dgm:else>
            </dgm:choose>
          </dgm:else>
        </dgm:choose>
      </dgm:else>
    </dgm:choose>
    <dgm:ruleLst/>
    <dgm:forEach name="Name6" axis="ch" ptType="node">
      <dgm:layoutNode name="composite">
        <dgm:alg type="composite"/>
        <dgm:shape xmlns:r="http://schemas.openxmlformats.org/officeDocument/2006/relationships" r:blip="">
          <dgm:adjLst/>
        </dgm:shape>
        <dgm:presOf/>
        <dgm:choose name="LayoutLTRorRTL">
          <dgm:if name="LayoutLTR" func="var" arg="dir" op="equ" val="norm">
            <dgm:constrLst>
              <dgm:constr type="w" for="ch" forName="L" refType="w" fact="0.08"/>
              <dgm:constr type="h" for="ch" forName="L" refType="h" fact="0.75"/>
              <dgm:constr type="l" for="ch" forName="L"/>
              <dgm:constr type="l" for="ch" forName="parTx"/>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l" for="ch" forName="desTx" refType="r" refFor="ch" refForName="L"/>
              <dgm:constr type="w" for="ch" forName="desTx" refType="w" fact="0.812"/>
              <dgm:constr type="w" for="ch" forName="EmptyPlaceHolder" refType="w" fact="0.82"/>
              <dgm:constr type="l" for="ch" forName="EmptyPlaceHolder" refType="r" refFor="ch" refForName="L"/>
              <dgm:constr type="b" for="ch" forName="EmptyPlaceHolder" refType="b" refFor="ch" refForName="L"/>
              <dgm:constr type="h" for="ch" forName="EmptyPlaceHolder" refType="t" refFor="ch" refForName="desTx"/>
            </dgm:constrLst>
          </dgm:if>
          <dgm:else name="LayoutRTL">
            <dgm:constrLst>
              <dgm:constr type="w" for="ch" forName="L" refType="w" fact="0.08"/>
              <dgm:constr type="h" for="ch" forName="L" refType="h" fact="0.75"/>
              <dgm:constr type="r" for="ch" forName="L" refType="w"/>
              <dgm:constr type="r" for="ch" forName="parTx" refType="w"/>
              <dgm:constr type="w" for="ch" forName="parTx" refType="w"/>
              <dgm:constr type="h" for="ch" forName="parTx" refType="h" fact="0.25"/>
              <dgm:constr type="t" for="ch" forName="parTx" refType="b" refFor="ch" refForName="L"/>
              <dgm:constr type="t" for="ch" forName="desTx" refType="w" refFor="ch" refForName="L" fact="0.6"/>
              <dgm:constr type="b" for="ch" forName="desTx" refType="t" refFor="ch" refForName="EmptyPlaceHolder"/>
              <dgm:constr type="r" for="ch" forName="desTx" refType="l" refFor="ch" refForName="L"/>
              <dgm:constr type="w" for="ch" forName="desTx" refType="w" fact="0.812"/>
              <dgm:constr type="w" for="ch" forName="EmptyPlaceHolder" refType="w" fact="0.82"/>
              <dgm:constr type="h" for="ch" forName="EmptyPlaceHolder" refType="w" refFor="ch" refForName="L" fact="0.6"/>
              <dgm:constr type="b" for="ch" forName="EmptyPlaceHolder" refType="b" refFor="ch" refForName="L"/>
            </dgm:constrLst>
          </dgm:else>
        </dgm:choose>
        <dgm:layoutNode name="L" styleLbl="solidFgAcc1" moveWith="parTx">
          <dgm:varLst>
            <dgm:chMax val="0"/>
            <dgm:chPref val="0"/>
          </dgm:varLst>
          <dgm:alg type="sp"/>
          <dgm:choose name="Name310">
            <dgm:if name="Name311" func="var" arg="dir" op="equ" val="norm">
              <dgm:shape xmlns:r="http://schemas.openxmlformats.org/officeDocument/2006/relationships" rot="90" type="corner" r:blip="">
                <dgm:adjLst>
                  <dgm:adj idx="1" val="0.01"/>
                  <dgm:adj idx="2" val="0.01"/>
                </dgm:adjLst>
              </dgm:shape>
            </dgm:if>
            <dgm:else name="Name312">
              <dgm:shape xmlns:r="http://schemas.openxmlformats.org/officeDocument/2006/relationships" rot="180" type="corner" r:blip="">
                <dgm:adjLst>
                  <dgm:adj idx="1" val="0.01"/>
                  <dgm:adj idx="2" val="0.01"/>
                </dgm:adjLst>
              </dgm:shape>
            </dgm:else>
          </dgm:choose>
          <dgm:presOf/>
          <dgm:constrLst/>
          <dgm:ruleLst/>
        </dgm:layoutNode>
        <dgm:layoutNode name="parTx" styleLbl="alignNode1">
          <dgm:varLst>
            <dgm:chMax val="0"/>
            <dgm:chPref val="0"/>
            <dgm:bulletEnabled val="1"/>
          </dgm:varLst>
          <dgm:alg type="tx">
            <dgm:param type="txAnchorVert" val="mid"/>
            <dgm:param type="parTxLTRAlign" val="ctr"/>
            <dgm:param type="parTxRTLAlign" val="ctr"/>
          </dgm:alg>
          <dgm:choose name="MakeFirstNodeHomePlate">
            <dgm:if name="IfFirstNode" axis="self" ptType="node" func="pos" op="equ" val="1">
              <dgm:choose name="Name110">
                <dgm:if name="Name111" func="var" arg="dir" op="equ" val="norm">
                  <dgm:shape xmlns:r="http://schemas.openxmlformats.org/officeDocument/2006/relationships" type="homePlate" r:blip="">
                    <dgm:adjLst>
                      <dgm:adj idx="1" val="0.25"/>
                    </dgm:adjLst>
                  </dgm:shape>
                </dgm:if>
                <dgm:else name="Name112">
                  <dgm:shape xmlns:r="http://schemas.openxmlformats.org/officeDocument/2006/relationships" rot="180" type="homePlate" r:blip="">
                    <dgm:adjLst>
                      <dgm:adj idx="1" val="0.25"/>
                    </dgm:adjLst>
                  </dgm:shape>
                </dgm:else>
              </dgm:choose>
            </dgm:if>
            <dgm:else name="MakeRestOfNodesChevrons">
              <dgm:choose name="Name10">
                <dgm:if name="Name11" func="var" arg="dir" op="equ" val="norm">
                  <dgm:shape xmlns:r="http://schemas.openxmlformats.org/officeDocument/2006/relationships" type="chevron" r:blip="">
                    <dgm:adjLst>
                      <dgm:adj idx="1" val="0.25"/>
                    </dgm:adjLst>
                  </dgm:shape>
                </dgm:if>
                <dgm:else name="Name12">
                  <dgm:shape xmlns:r="http://schemas.openxmlformats.org/officeDocument/2006/relationships" rot="180" type="chevron" r:blip="">
                    <dgm:adjLst>
                      <dgm:adj idx="1" val="0.25"/>
                    </dgm:adjLst>
                  </dgm:shape>
                </dgm:else>
              </dgm:choose>
            </dgm:else>
          </dgm:choose>
          <dgm:presOf axis="self" ptType="node"/>
          <dgm:constrLst>
            <dgm:constr type="tMarg" refType="primFontSz"/>
            <dgm:constr type="bMarg" refType="primFontSz"/>
            <dgm:constr type="lMarg" refType="primFontSz" fact="0.5"/>
            <dgm:constr type="rMarg" refType="primFontSz" fact="0.5"/>
          </dgm:constrLst>
          <dgm:ruleLst>
            <dgm:rule type="primFontSz" val="13" fact="NaN" max="NaN"/>
          </dgm:ruleLst>
        </dgm:layoutNode>
        <dgm:layoutNode name="desTx" styleLbl="revTx" moveWith="parTx">
          <dgm:varLst>
            <dgm:chMax val="0"/>
            <dgm:chPref val="0"/>
            <dgm:bulletEnabled val="1"/>
          </dgm:varLst>
          <dgm:choose name="Name210">
            <dgm:if name="Name211" func="var" arg="dir" op="equ" val="norm">
              <dgm:alg type="tx">
                <dgm:param type="txAnchorVert" val="t"/>
                <dgm:param type="parTxLTRAlign" val="l"/>
                <dgm:param type="shpTxLTRAlignCh" val="l"/>
                <dgm:param type="parTxRTLAlign" val="l"/>
                <dgm:param type="shpTxRTLAlignCh" val="l"/>
              </dgm:alg>
            </dgm:if>
            <dgm:else name="Name212">
              <dgm:alg type="tx">
                <dgm:param type="txAnchorVert" val="t"/>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 ptType="node"/>
          <dgm:constrLst>
            <dgm:constr type="tMarg"/>
            <dgm:constr type="bMarg"/>
            <dgm:constr type="lMarg"/>
            <dgm:constr type="rMarg"/>
          </dgm:constrLst>
          <dgm:ruleLst>
            <dgm:rule type="primFontSz" val="11" fact="NaN" max="NaN"/>
            <dgm:rule type="secFontSz" val="9" fact="NaN" max="NaN"/>
          </dgm:ruleLst>
        </dgm:layoutNode>
        <dgm:layoutNode name="EmptyPlaceHolder">
          <dgm:alg type="sp"/>
          <dgm:shape xmlns:r="http://schemas.openxmlformats.org/officeDocument/2006/relationships" r:blip="">
            <dgm:adjLst/>
          </dgm:shape>
          <dgm:presOf/>
          <dgm:constr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543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7847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8356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31269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4749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8808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20394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364928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3014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17850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27951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4/25/2023</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809997673"/>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hindawi.com/journals/acmp/2015/652424/" TargetMode="External"/><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3" Type="http://schemas.openxmlformats.org/officeDocument/2006/relationships/hyperlink" Target="https://fpf.org/2018/12/06/calls-for-regulation-on-facial-recognition-technology/" TargetMode="External"/><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hyperlink" Target="https://creativecommons.org/licenses/by/3.0/" TargetMode="Externa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5.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2.sv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hyperlink" Target="https://teachonline.ca/webinar/how-keep-zoom-classes-secure-and-private-0"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flickr.com/photos/110751683@N02/13334048894"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180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14">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9" descr="A picture containing blue&#10;&#10;Description automatically generated">
            <a:extLst>
              <a:ext uri="{FF2B5EF4-FFF2-40B4-BE49-F238E27FC236}">
                <a16:creationId xmlns:a16="http://schemas.microsoft.com/office/drawing/2014/main" id="{C70EFB27-6ABB-48DC-2145-EBE099C6CF9C}"/>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l="22196" r="3780"/>
          <a:stretch/>
        </p:blipFill>
        <p:spPr>
          <a:xfrm>
            <a:off x="2522356" y="10"/>
            <a:ext cx="9669642" cy="6857990"/>
          </a:xfrm>
          <a:prstGeom prst="rect">
            <a:avLst/>
          </a:prstGeom>
        </p:spPr>
      </p:pic>
      <p:sp>
        <p:nvSpPr>
          <p:cNvPr id="41" name="Rectangle 16">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E634C4-4887-AA46-D30F-DB5348674653}"/>
              </a:ext>
            </a:extLst>
          </p:cNvPr>
          <p:cNvSpPr>
            <a:spLocks noGrp="1"/>
          </p:cNvSpPr>
          <p:nvPr>
            <p:ph type="title"/>
          </p:nvPr>
        </p:nvSpPr>
        <p:spPr>
          <a:xfrm>
            <a:off x="838200" y="365125"/>
            <a:ext cx="3822189" cy="1899912"/>
          </a:xfrm>
        </p:spPr>
        <p:txBody>
          <a:bodyPr>
            <a:normAutofit/>
          </a:bodyPr>
          <a:lstStyle/>
          <a:p>
            <a:r>
              <a:rPr lang="en-US" sz="4000"/>
              <a:t>IMAGE ACQUISITION</a:t>
            </a:r>
          </a:p>
        </p:txBody>
      </p:sp>
      <p:sp>
        <p:nvSpPr>
          <p:cNvPr id="3" name="Content Placeholder 2">
            <a:extLst>
              <a:ext uri="{FF2B5EF4-FFF2-40B4-BE49-F238E27FC236}">
                <a16:creationId xmlns:a16="http://schemas.microsoft.com/office/drawing/2014/main" id="{782D2DB1-8325-CF78-C3C0-3B2EDB52709A}"/>
              </a:ext>
            </a:extLst>
          </p:cNvPr>
          <p:cNvSpPr>
            <a:spLocks noGrp="1"/>
          </p:cNvSpPr>
          <p:nvPr>
            <p:ph idx="1"/>
          </p:nvPr>
        </p:nvSpPr>
        <p:spPr>
          <a:xfrm>
            <a:off x="838200" y="2434201"/>
            <a:ext cx="5689625" cy="3742762"/>
          </a:xfrm>
        </p:spPr>
        <p:txBody>
          <a:bodyPr vert="horz" lIns="91440" tIns="45720" rIns="91440" bIns="45720" rtlCol="0">
            <a:normAutofit/>
          </a:bodyPr>
          <a:lstStyle/>
          <a:p>
            <a:r>
              <a:rPr lang="en-US" sz="2000"/>
              <a:t>Facial-scan technology can acquire faces from almost any static camera or video system that generates images of sufficient quality and resolution</a:t>
            </a:r>
          </a:p>
          <a:p>
            <a:r>
              <a:rPr lang="en-US" sz="2000">
                <a:ea typeface="+mn-lt"/>
                <a:cs typeface="+mn-lt"/>
              </a:rPr>
              <a:t>This growth in electronic transactions  results in great demand for fast and accurate user identification and authentication.</a:t>
            </a:r>
            <a:endParaRPr lang="en-US" sz="2000"/>
          </a:p>
          <a:p>
            <a:endParaRPr lang="en-US" sz="2000"/>
          </a:p>
          <a:p>
            <a:endParaRPr lang="en-US" sz="2000"/>
          </a:p>
        </p:txBody>
      </p:sp>
      <p:sp>
        <p:nvSpPr>
          <p:cNvPr id="10" name="TextBox 9">
            <a:extLst>
              <a:ext uri="{FF2B5EF4-FFF2-40B4-BE49-F238E27FC236}">
                <a16:creationId xmlns:a16="http://schemas.microsoft.com/office/drawing/2014/main" id="{03B768D1-19C1-3DC8-F45D-E034D61CF2EB}"/>
              </a:ext>
            </a:extLst>
          </p:cNvPr>
          <p:cNvSpPr txBox="1"/>
          <p:nvPr/>
        </p:nvSpPr>
        <p:spPr>
          <a:xfrm>
            <a:off x="9990754"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1822863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6" name="Picture 46" descr="Ta-ta to passwords and PINs; faces and fingerprints to rule the future ...">
            <a:extLst>
              <a:ext uri="{FF2B5EF4-FFF2-40B4-BE49-F238E27FC236}">
                <a16:creationId xmlns:a16="http://schemas.microsoft.com/office/drawing/2014/main" id="{7F69268B-8694-3E7B-310E-3C4FB4318470}"/>
              </a:ext>
            </a:extLst>
          </p:cNvPr>
          <p:cNvPicPr>
            <a:picLocks noChangeAspect="1"/>
          </p:cNvPicPr>
          <p:nvPr/>
        </p:nvPicPr>
        <p:blipFill rotWithShape="1">
          <a:blip r:embed="rId2">
            <a:alphaModFix amt="40000"/>
          </a:blip>
          <a:srcRect l="444"/>
          <a:stretch/>
        </p:blipFill>
        <p:spPr>
          <a:xfrm>
            <a:off x="20" y="10"/>
            <a:ext cx="12191979" cy="6857990"/>
          </a:xfrm>
          <a:prstGeom prst="rect">
            <a:avLst/>
          </a:prstGeom>
        </p:spPr>
      </p:pic>
      <p:sp>
        <p:nvSpPr>
          <p:cNvPr id="2" name="Title 1">
            <a:extLst>
              <a:ext uri="{FF2B5EF4-FFF2-40B4-BE49-F238E27FC236}">
                <a16:creationId xmlns:a16="http://schemas.microsoft.com/office/drawing/2014/main" id="{F19C0F21-1C4D-BB6F-F987-1DD7D4CF6C97}"/>
              </a:ext>
            </a:extLst>
          </p:cNvPr>
          <p:cNvSpPr>
            <a:spLocks noGrp="1"/>
          </p:cNvSpPr>
          <p:nvPr>
            <p:ph type="title"/>
          </p:nvPr>
        </p:nvSpPr>
        <p:spPr>
          <a:xfrm>
            <a:off x="841249" y="941832"/>
            <a:ext cx="10506456" cy="2057400"/>
          </a:xfrm>
        </p:spPr>
        <p:txBody>
          <a:bodyPr anchor="b">
            <a:normAutofit/>
          </a:bodyPr>
          <a:lstStyle/>
          <a:p>
            <a:r>
              <a:rPr lang="en-US" sz="5000"/>
              <a:t>IMAGE PROCESSING</a:t>
            </a:r>
          </a:p>
        </p:txBody>
      </p:sp>
      <p:graphicFrame>
        <p:nvGraphicFramePr>
          <p:cNvPr id="20" name="Content Placeholder 2">
            <a:extLst>
              <a:ext uri="{FF2B5EF4-FFF2-40B4-BE49-F238E27FC236}">
                <a16:creationId xmlns:a16="http://schemas.microsoft.com/office/drawing/2014/main" id="{C4085AC8-70C1-8434-38D9-0FC7DDD42CAF}"/>
              </a:ext>
            </a:extLst>
          </p:cNvPr>
          <p:cNvGraphicFramePr>
            <a:graphicFrameLocks noGrp="1"/>
          </p:cNvGraphicFramePr>
          <p:nvPr>
            <p:ph idx="1"/>
            <p:extLst>
              <p:ext uri="{D42A27DB-BD31-4B8C-83A1-F6EECF244321}">
                <p14:modId xmlns:p14="http://schemas.microsoft.com/office/powerpoint/2010/main" val="1409983486"/>
              </p:ext>
            </p:extLst>
          </p:nvPr>
        </p:nvGraphicFramePr>
        <p:xfrm>
          <a:off x="841248" y="3502152"/>
          <a:ext cx="10506456" cy="26700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B9BC23B8-4721-B998-0138-346535378488}"/>
              </a:ext>
            </a:extLst>
          </p:cNvPr>
          <p:cNvSpPr txBox="1"/>
          <p:nvPr/>
        </p:nvSpPr>
        <p:spPr>
          <a:xfrm>
            <a:off x="5381625" y="4048125"/>
            <a:ext cx="1587500" cy="317500"/>
          </a:xfrm>
          <a:prstGeom prst="rect">
            <a:avLst/>
          </a:prstGeom>
        </p:spPr>
        <p:txBody>
          <a:bodyPr lIns="91440" tIns="45720" rIns="91440" bIns="45720" anchor="t">
            <a:normAutofit fontScale="92500" lnSpcReduction="20000"/>
          </a:bodyPr>
          <a:lstStyle/>
          <a:p>
            <a:endParaRPr lang="en-US" dirty="0"/>
          </a:p>
        </p:txBody>
      </p:sp>
    </p:spTree>
    <p:extLst>
      <p:ext uri="{BB962C8B-B14F-4D97-AF65-F5344CB8AC3E}">
        <p14:creationId xmlns:p14="http://schemas.microsoft.com/office/powerpoint/2010/main" val="80550618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4D365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37D32-61BE-E26F-4F11-F8D423A00928}"/>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TEMPLATE CREATION</a:t>
            </a:r>
          </a:p>
        </p:txBody>
      </p:sp>
      <p:pic>
        <p:nvPicPr>
          <p:cNvPr id="4" name="Picture 4" descr="Diagram&#10;&#10;Description automatically generated">
            <a:extLst>
              <a:ext uri="{FF2B5EF4-FFF2-40B4-BE49-F238E27FC236}">
                <a16:creationId xmlns:a16="http://schemas.microsoft.com/office/drawing/2014/main" id="{B70D858F-109D-9E34-0A78-D3000AEC99F9}"/>
              </a:ext>
            </a:extLst>
          </p:cNvPr>
          <p:cNvPicPr>
            <a:picLocks noGrp="1" noChangeAspect="1"/>
          </p:cNvPicPr>
          <p:nvPr>
            <p:ph idx="1"/>
          </p:nvPr>
        </p:nvPicPr>
        <p:blipFill>
          <a:blip r:embed="rId2"/>
          <a:stretch>
            <a:fillRect/>
          </a:stretch>
        </p:blipFill>
        <p:spPr>
          <a:xfrm>
            <a:off x="3617902" y="3969"/>
            <a:ext cx="8575693" cy="6851650"/>
          </a:xfrm>
          <a:prstGeom prst="rect">
            <a:avLst/>
          </a:prstGeom>
        </p:spPr>
      </p:pic>
    </p:spTree>
    <p:extLst>
      <p:ext uri="{BB962C8B-B14F-4D97-AF65-F5344CB8AC3E}">
        <p14:creationId xmlns:p14="http://schemas.microsoft.com/office/powerpoint/2010/main" val="3126846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Technology Future Phone · Free image on Pixabay">
            <a:extLst>
              <a:ext uri="{FF2B5EF4-FFF2-40B4-BE49-F238E27FC236}">
                <a16:creationId xmlns:a16="http://schemas.microsoft.com/office/drawing/2014/main" id="{FD6F655F-FF20-0CC8-0DAA-D1CB58435334}"/>
              </a:ext>
            </a:extLst>
          </p:cNvPr>
          <p:cNvPicPr>
            <a:picLocks noChangeAspect="1"/>
          </p:cNvPicPr>
          <p:nvPr/>
        </p:nvPicPr>
        <p:blipFill rotWithShape="1">
          <a:blip r:embed="rId2"/>
          <a:srcRect l="1366" r="14261" b="-1"/>
          <a:stretch/>
        </p:blipFill>
        <p:spPr>
          <a:xfrm>
            <a:off x="3523488" y="10"/>
            <a:ext cx="8668512" cy="6857990"/>
          </a:xfrm>
          <a:prstGeom prst="rect">
            <a:avLst/>
          </a:prstGeom>
        </p:spPr>
      </p:pic>
      <p:sp>
        <p:nvSpPr>
          <p:cNvPr id="2" name="Title 1">
            <a:extLst>
              <a:ext uri="{FF2B5EF4-FFF2-40B4-BE49-F238E27FC236}">
                <a16:creationId xmlns:a16="http://schemas.microsoft.com/office/drawing/2014/main" id="{060E2A9A-7303-0C92-E28A-E644AFCAF058}"/>
              </a:ext>
            </a:extLst>
          </p:cNvPr>
          <p:cNvSpPr>
            <a:spLocks noGrp="1"/>
          </p:cNvSpPr>
          <p:nvPr>
            <p:ph type="title"/>
          </p:nvPr>
        </p:nvSpPr>
        <p:spPr>
          <a:xfrm>
            <a:off x="371094" y="1161288"/>
            <a:ext cx="3438144" cy="1124712"/>
          </a:xfrm>
        </p:spPr>
        <p:txBody>
          <a:bodyPr anchor="b">
            <a:normAutofit/>
          </a:bodyPr>
          <a:lstStyle/>
          <a:p>
            <a:r>
              <a:rPr lang="en-US" sz="2400"/>
              <a:t>DISTINCTIVE CHARACTERISTIC LOCATION</a:t>
            </a:r>
          </a:p>
        </p:txBody>
      </p:sp>
      <p:graphicFrame>
        <p:nvGraphicFramePr>
          <p:cNvPr id="6" name="Content Placeholder 2">
            <a:extLst>
              <a:ext uri="{FF2B5EF4-FFF2-40B4-BE49-F238E27FC236}">
                <a16:creationId xmlns:a16="http://schemas.microsoft.com/office/drawing/2014/main" id="{7AADE2CE-A1F1-8027-CAE3-031B934651F2}"/>
              </a:ext>
            </a:extLst>
          </p:cNvPr>
          <p:cNvGraphicFramePr>
            <a:graphicFrameLocks noGrp="1"/>
          </p:cNvGraphicFramePr>
          <p:nvPr>
            <p:ph idx="1"/>
          </p:nvPr>
        </p:nvGraphicFramePr>
        <p:xfrm>
          <a:off x="371094" y="2718054"/>
          <a:ext cx="6486906" cy="32072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4951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921EE-EAB6-D0DF-22C5-43699467FE32}"/>
              </a:ext>
            </a:extLst>
          </p:cNvPr>
          <p:cNvSpPr>
            <a:spLocks noGrp="1"/>
          </p:cNvSpPr>
          <p:nvPr>
            <p:ph type="title"/>
          </p:nvPr>
        </p:nvSpPr>
        <p:spPr>
          <a:xfrm>
            <a:off x="868680" y="1719072"/>
            <a:ext cx="3103427" cy="3520440"/>
          </a:xfrm>
        </p:spPr>
        <p:txBody>
          <a:bodyPr anchor="t">
            <a:normAutofit/>
          </a:bodyPr>
          <a:lstStyle/>
          <a:p>
            <a:r>
              <a:rPr lang="en-US" sz="3600" dirty="0"/>
              <a:t>TEMPLATE</a:t>
            </a:r>
            <a:br>
              <a:rPr lang="en-US" sz="3600" dirty="0"/>
            </a:br>
            <a:r>
              <a:rPr lang="en-US" sz="3600" dirty="0"/>
              <a:t>CREATION</a:t>
            </a:r>
          </a:p>
        </p:txBody>
      </p:sp>
      <p:graphicFrame>
        <p:nvGraphicFramePr>
          <p:cNvPr id="17" name="Content Placeholder 2">
            <a:extLst>
              <a:ext uri="{FF2B5EF4-FFF2-40B4-BE49-F238E27FC236}">
                <a16:creationId xmlns:a16="http://schemas.microsoft.com/office/drawing/2014/main" id="{C53AE57D-9348-94BD-5D4F-1E87AD807813}"/>
              </a:ext>
            </a:extLst>
          </p:cNvPr>
          <p:cNvGraphicFramePr>
            <a:graphicFrameLocks noGrp="1"/>
          </p:cNvGraphicFramePr>
          <p:nvPr>
            <p:ph idx="1"/>
            <p:extLst>
              <p:ext uri="{D42A27DB-BD31-4B8C-83A1-F6EECF244321}">
                <p14:modId xmlns:p14="http://schemas.microsoft.com/office/powerpoint/2010/main" val="3906506061"/>
              </p:ext>
            </p:extLst>
          </p:nvPr>
        </p:nvGraphicFramePr>
        <p:xfrm>
          <a:off x="4727448" y="640080"/>
          <a:ext cx="6967728"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4188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9CC142E5-0C1A-12A8-E347-32298D9FC68B}"/>
              </a:ext>
            </a:extLst>
          </p:cNvPr>
          <p:cNvSpPr>
            <a:spLocks noGrp="1"/>
          </p:cNvSpPr>
          <p:nvPr>
            <p:ph type="title"/>
          </p:nvPr>
        </p:nvSpPr>
        <p:spPr>
          <a:xfrm>
            <a:off x="1188069" y="381935"/>
            <a:ext cx="4008583" cy="5974414"/>
          </a:xfrm>
        </p:spPr>
        <p:txBody>
          <a:bodyPr anchor="ctr">
            <a:normAutofit/>
          </a:bodyPr>
          <a:lstStyle/>
          <a:p>
            <a:r>
              <a:rPr lang="en-US" sz="6200">
                <a:solidFill>
                  <a:srgbClr val="FFFFFF"/>
                </a:solidFill>
              </a:rPr>
              <a:t>TEMPLATE MATCHING</a:t>
            </a:r>
          </a:p>
        </p:txBody>
      </p:sp>
      <p:grpSp>
        <p:nvGrpSpPr>
          <p:cNvPr id="12" name="Group 11">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3892" y="554152"/>
            <a:ext cx="574177" cy="1075866"/>
            <a:chOff x="613892" y="554152"/>
            <a:chExt cx="574177" cy="1075866"/>
          </a:xfrm>
          <a:solidFill>
            <a:srgbClr val="FFFFFF"/>
          </a:solidFill>
        </p:grpSpPr>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4"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3" name="Content Placeholder 2">
            <a:extLst>
              <a:ext uri="{FF2B5EF4-FFF2-40B4-BE49-F238E27FC236}">
                <a16:creationId xmlns:a16="http://schemas.microsoft.com/office/drawing/2014/main" id="{B9A486F9-C02F-CA6B-FC12-A9C152542001}"/>
              </a:ext>
            </a:extLst>
          </p:cNvPr>
          <p:cNvSpPr>
            <a:spLocks noGrp="1"/>
          </p:cNvSpPr>
          <p:nvPr>
            <p:ph idx="1"/>
          </p:nvPr>
        </p:nvSpPr>
        <p:spPr>
          <a:xfrm>
            <a:off x="6297233" y="518400"/>
            <a:ext cx="4771607" cy="5837949"/>
          </a:xfrm>
        </p:spPr>
        <p:txBody>
          <a:bodyPr vert="horz" lIns="91440" tIns="45720" rIns="91440" bIns="45720" rtlCol="0" anchor="ctr">
            <a:normAutofit/>
          </a:bodyPr>
          <a:lstStyle/>
          <a:p>
            <a:r>
              <a:rPr lang="en-US" sz="2000" dirty="0">
                <a:solidFill>
                  <a:schemeClr val="tx1">
                    <a:alpha val="80000"/>
                  </a:schemeClr>
                </a:solidFill>
                <a:ea typeface="+mn-lt"/>
                <a:cs typeface="+mn-lt"/>
              </a:rPr>
              <a:t>It compares match templates against enrollment templates.</a:t>
            </a:r>
            <a:endParaRPr lang="en-US" sz="2000" dirty="0">
              <a:solidFill>
                <a:schemeClr val="tx1">
                  <a:alpha val="80000"/>
                </a:schemeClr>
              </a:solidFill>
            </a:endParaRPr>
          </a:p>
          <a:p>
            <a:r>
              <a:rPr lang="en-US" sz="2000" dirty="0">
                <a:solidFill>
                  <a:schemeClr val="tx1">
                    <a:alpha val="80000"/>
                  </a:schemeClr>
                </a:solidFill>
                <a:ea typeface="+mn-lt"/>
                <a:cs typeface="+mn-lt"/>
              </a:rPr>
              <a:t>A series of images is acquired and scored against the enrollment, so that a user attempting 1:1 verification within a facial-scan system may have 10 to 20 match attempts take place within 1 to 2 seconds.</a:t>
            </a:r>
            <a:endParaRPr lang="en-US" sz="2000" dirty="0">
              <a:solidFill>
                <a:schemeClr val="tx1">
                  <a:alpha val="80000"/>
                </a:schemeClr>
              </a:solidFill>
            </a:endParaRPr>
          </a:p>
          <a:p>
            <a:r>
              <a:rPr lang="en-US" sz="2000" dirty="0">
                <a:solidFill>
                  <a:schemeClr val="tx1">
                    <a:alpha val="80000"/>
                  </a:schemeClr>
                </a:solidFill>
                <a:ea typeface="+mn-lt"/>
                <a:cs typeface="+mn-lt"/>
              </a:rPr>
              <a:t>facial-scan is not as effective as finger-scan or iris-scan in identifying a single individual from a large database, a number of potential matches are generally returned after large-scale facial-scan identification searches.</a:t>
            </a:r>
            <a:endParaRPr lang="en-US" sz="2000" dirty="0">
              <a:solidFill>
                <a:schemeClr val="tx1">
                  <a:alpha val="80000"/>
                </a:schemeClr>
              </a:solidFill>
            </a:endParaRPr>
          </a:p>
          <a:p>
            <a:endParaRPr lang="en-US" sz="2000">
              <a:solidFill>
                <a:schemeClr val="tx1">
                  <a:alpha val="80000"/>
                </a:schemeClr>
              </a:solidFill>
            </a:endParaRPr>
          </a:p>
        </p:txBody>
      </p:sp>
      <p:cxnSp>
        <p:nvCxnSpPr>
          <p:cNvPr id="17" name="Straight Connector 1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249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10">
            <a:extLst>
              <a:ext uri="{FF2B5EF4-FFF2-40B4-BE49-F238E27FC236}">
                <a16:creationId xmlns:a16="http://schemas.microsoft.com/office/drawing/2014/main" id="{2DD5E267-EB6F-47DF-ABEF-2C1BED44DA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12" name="Color Cover">
              <a:extLst>
                <a:ext uri="{FF2B5EF4-FFF2-40B4-BE49-F238E27FC236}">
                  <a16:creationId xmlns:a16="http://schemas.microsoft.com/office/drawing/2014/main" id="{4BA86AA3-0623-4268-861E-ADA01A7C0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lor Cover">
              <a:extLst>
                <a:ext uri="{FF2B5EF4-FFF2-40B4-BE49-F238E27FC236}">
                  <a16:creationId xmlns:a16="http://schemas.microsoft.com/office/drawing/2014/main" id="{72692EF2-4C1F-4ED7-9C00-6CF92783E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14">
            <a:extLst>
              <a:ext uri="{FF2B5EF4-FFF2-40B4-BE49-F238E27FC236}">
                <a16:creationId xmlns:a16="http://schemas.microsoft.com/office/drawing/2014/main" id="{66828D02-A05D-412B-9F20-B68E970B9F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16" name="Color">
              <a:extLst>
                <a:ext uri="{FF2B5EF4-FFF2-40B4-BE49-F238E27FC236}">
                  <a16:creationId xmlns:a16="http://schemas.microsoft.com/office/drawing/2014/main" id="{A1A8E50E-11DE-480E-A93B-F503760BC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D2E2EE99-89A4-435B-B61A-3C8B5B2B2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4" descr="Techlogist | Face Recognition Technology">
            <a:extLst>
              <a:ext uri="{FF2B5EF4-FFF2-40B4-BE49-F238E27FC236}">
                <a16:creationId xmlns:a16="http://schemas.microsoft.com/office/drawing/2014/main" id="{E029B87D-3CEE-A61F-7160-0F40EE621FDE}"/>
              </a:ext>
            </a:extLst>
          </p:cNvPr>
          <p:cNvPicPr>
            <a:picLocks noChangeAspect="1"/>
          </p:cNvPicPr>
          <p:nvPr/>
        </p:nvPicPr>
        <p:blipFill rotWithShape="1">
          <a:blip r:embed="rId2"/>
          <a:srcRect l="5045" r="26794" b="-1"/>
          <a:stretch/>
        </p:blipFill>
        <p:spPr>
          <a:xfrm>
            <a:off x="6677026" y="1664976"/>
            <a:ext cx="4571936" cy="3504730"/>
          </a:xfrm>
          <a:prstGeom prst="rect">
            <a:avLst/>
          </a:prstGeom>
        </p:spPr>
      </p:pic>
      <p:grpSp>
        <p:nvGrpSpPr>
          <p:cNvPr id="19" name="Group 18">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0" name="Freeform: Shape 19">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78C03B88-8304-181D-44CC-A47FAEA615F9}"/>
              </a:ext>
            </a:extLst>
          </p:cNvPr>
          <p:cNvSpPr>
            <a:spLocks noGrp="1"/>
          </p:cNvSpPr>
          <p:nvPr>
            <p:ph type="title"/>
          </p:nvPr>
        </p:nvSpPr>
        <p:spPr>
          <a:xfrm>
            <a:off x="1014985" y="819015"/>
            <a:ext cx="5501548" cy="2353362"/>
          </a:xfrm>
        </p:spPr>
        <p:txBody>
          <a:bodyPr anchor="b">
            <a:normAutofit/>
          </a:bodyPr>
          <a:lstStyle/>
          <a:p>
            <a:r>
              <a:rPr lang="en-US" sz="4800">
                <a:solidFill>
                  <a:schemeClr val="bg1"/>
                </a:solidFill>
              </a:rPr>
              <a:t>WORKING PROCEDURE</a:t>
            </a:r>
          </a:p>
        </p:txBody>
      </p:sp>
      <p:sp>
        <p:nvSpPr>
          <p:cNvPr id="3" name="Content Placeholder 2">
            <a:extLst>
              <a:ext uri="{FF2B5EF4-FFF2-40B4-BE49-F238E27FC236}">
                <a16:creationId xmlns:a16="http://schemas.microsoft.com/office/drawing/2014/main" id="{2B8743F4-4F56-B3DE-0522-30C251934564}"/>
              </a:ext>
            </a:extLst>
          </p:cNvPr>
          <p:cNvSpPr>
            <a:spLocks noGrp="1"/>
          </p:cNvSpPr>
          <p:nvPr>
            <p:ph idx="1"/>
          </p:nvPr>
        </p:nvSpPr>
        <p:spPr>
          <a:xfrm>
            <a:off x="1014985" y="3442089"/>
            <a:ext cx="5501548" cy="2573579"/>
          </a:xfrm>
        </p:spPr>
        <p:txBody>
          <a:bodyPr vert="horz" lIns="91440" tIns="45720" rIns="91440" bIns="45720" rtlCol="0" anchor="t">
            <a:normAutofit/>
          </a:bodyPr>
          <a:lstStyle/>
          <a:p>
            <a:r>
              <a:rPr lang="en-US" sz="1800">
                <a:solidFill>
                  <a:schemeClr val="bg1"/>
                </a:solidFill>
                <a:ea typeface="+mn-lt"/>
                <a:cs typeface="+mn-lt"/>
              </a:rPr>
              <a:t>Facial recognition software is based on the ability to first recognize faces, which is a technological feat in itself. If you look at the mirror, you can see that your face has certain distinguishable landmarks. These are the peaks and valleys that make up the different facial features. </a:t>
            </a:r>
            <a:endParaRPr lang="en-US" sz="1800">
              <a:solidFill>
                <a:schemeClr val="bg1"/>
              </a:solidFill>
            </a:endParaRPr>
          </a:p>
          <a:p>
            <a:r>
              <a:rPr lang="en-US" sz="1800">
                <a:solidFill>
                  <a:schemeClr val="bg1"/>
                </a:solidFill>
                <a:ea typeface="+mn-lt"/>
                <a:cs typeface="+mn-lt"/>
              </a:rPr>
              <a:t>VISIONICS defines these landmarks as nodal points. There are about 80 nodal points on a human face.</a:t>
            </a:r>
            <a:endParaRPr lang="en-US" sz="1800">
              <a:solidFill>
                <a:schemeClr val="bg1"/>
              </a:solidFill>
            </a:endParaRPr>
          </a:p>
          <a:p>
            <a:endParaRPr lang="en-US" sz="1800">
              <a:solidFill>
                <a:schemeClr val="bg1"/>
              </a:solidFill>
            </a:endParaRPr>
          </a:p>
        </p:txBody>
      </p:sp>
    </p:spTree>
    <p:extLst>
      <p:ext uri="{BB962C8B-B14F-4D97-AF65-F5344CB8AC3E}">
        <p14:creationId xmlns:p14="http://schemas.microsoft.com/office/powerpoint/2010/main" val="3011160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62D8B-0A4A-7FB0-3AA9-7F31C9EE0F1F}"/>
              </a:ext>
            </a:extLst>
          </p:cNvPr>
          <p:cNvSpPr>
            <a:spLocks noGrp="1"/>
          </p:cNvSpPr>
          <p:nvPr>
            <p:ph type="title"/>
          </p:nvPr>
        </p:nvSpPr>
        <p:spPr/>
        <p:txBody>
          <a:bodyPr>
            <a:normAutofit/>
          </a:bodyPr>
          <a:lstStyle/>
          <a:p>
            <a:pPr algn="just"/>
            <a:br>
              <a:rPr lang="en-US" sz="3200" dirty="0">
                <a:ea typeface="+mj-lt"/>
                <a:cs typeface="+mj-lt"/>
              </a:rPr>
            </a:br>
            <a:r>
              <a:rPr lang="en-US" sz="3200" dirty="0">
                <a:ea typeface="+mj-lt"/>
                <a:cs typeface="+mj-lt"/>
              </a:rPr>
              <a:t>Nodal points that are measured by the software.</a:t>
            </a:r>
          </a:p>
          <a:p>
            <a:endParaRPr lang="en-US" dirty="0"/>
          </a:p>
        </p:txBody>
      </p:sp>
      <p:graphicFrame>
        <p:nvGraphicFramePr>
          <p:cNvPr id="5" name="Content Placeholder 2">
            <a:extLst>
              <a:ext uri="{FF2B5EF4-FFF2-40B4-BE49-F238E27FC236}">
                <a16:creationId xmlns:a16="http://schemas.microsoft.com/office/drawing/2014/main" id="{A9283310-D5E8-56BC-9111-2B579188F77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7" name="TextBox 126">
            <a:extLst>
              <a:ext uri="{FF2B5EF4-FFF2-40B4-BE49-F238E27FC236}">
                <a16:creationId xmlns:a16="http://schemas.microsoft.com/office/drawing/2014/main" id="{329E4655-D3BC-1E3B-8798-B497EB62E87A}"/>
              </a:ext>
            </a:extLst>
          </p:cNvPr>
          <p:cNvSpPr txBox="1"/>
          <p:nvPr/>
        </p:nvSpPr>
        <p:spPr>
          <a:xfrm>
            <a:off x="2650067" y="5786967"/>
            <a:ext cx="2743200" cy="317500"/>
          </a:xfrm>
          <a:prstGeom prst="rect">
            <a:avLst/>
          </a:prstGeom>
        </p:spPr>
        <p:txBody>
          <a:bodyPr lIns="91440" tIns="45720" rIns="91440" bIns="45720" anchor="t">
            <a:normAutofit fontScale="92500" lnSpcReduction="20000"/>
          </a:bodyPr>
          <a:lstStyle/>
          <a:p>
            <a:endParaRPr lang="en-US" dirty="0">
              <a:cs typeface="Calibri"/>
            </a:endParaRPr>
          </a:p>
        </p:txBody>
      </p:sp>
    </p:spTree>
    <p:extLst>
      <p:ext uri="{BB962C8B-B14F-4D97-AF65-F5344CB8AC3E}">
        <p14:creationId xmlns:p14="http://schemas.microsoft.com/office/powerpoint/2010/main" val="3543197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8F59A4-4431-460D-8E49-6E65C189A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A919B9C-5C01-47E4-B2F2-45F589208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E85A82CE-D835-4542-BE8D-62A8F5A94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63D7EF0-3AC8-4029-B55D-EBDD733D3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94F110A-6827-B33C-F9D2-CD6C24B3E5DC}"/>
              </a:ext>
            </a:extLst>
          </p:cNvPr>
          <p:cNvSpPr>
            <a:spLocks noGrp="1"/>
          </p:cNvSpPr>
          <p:nvPr>
            <p:ph type="title"/>
          </p:nvPr>
        </p:nvSpPr>
        <p:spPr>
          <a:xfrm>
            <a:off x="550863" y="365125"/>
            <a:ext cx="11090274" cy="1325563"/>
          </a:xfrm>
        </p:spPr>
        <p:txBody>
          <a:bodyPr>
            <a:normAutofit/>
          </a:bodyPr>
          <a:lstStyle/>
          <a:p>
            <a:r>
              <a:rPr lang="en-US" sz="4000">
                <a:cs typeface="Calibri Light"/>
              </a:rPr>
              <a:t>SOFTWARE</a:t>
            </a:r>
            <a:endParaRPr lang="en-US" sz="4000"/>
          </a:p>
        </p:txBody>
      </p:sp>
      <p:graphicFrame>
        <p:nvGraphicFramePr>
          <p:cNvPr id="5" name="Content Placeholder 2">
            <a:extLst>
              <a:ext uri="{FF2B5EF4-FFF2-40B4-BE49-F238E27FC236}">
                <a16:creationId xmlns:a16="http://schemas.microsoft.com/office/drawing/2014/main" id="{8919F99E-F38D-901D-6B6D-F590C89E75A1}"/>
              </a:ext>
            </a:extLst>
          </p:cNvPr>
          <p:cNvGraphicFramePr>
            <a:graphicFrameLocks noGrp="1"/>
          </p:cNvGraphicFramePr>
          <p:nvPr>
            <p:ph idx="1"/>
            <p:extLst>
              <p:ext uri="{D42A27DB-BD31-4B8C-83A1-F6EECF244321}">
                <p14:modId xmlns:p14="http://schemas.microsoft.com/office/powerpoint/2010/main" val="1303203835"/>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38420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8F59A4-4431-460D-8E49-6E65C189A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8A919B9C-5C01-47E4-B2F2-45F589208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2" name="Rectangle 11">
              <a:extLst>
                <a:ext uri="{FF2B5EF4-FFF2-40B4-BE49-F238E27FC236}">
                  <a16:creationId xmlns:a16="http://schemas.microsoft.com/office/drawing/2014/main" id="{E85A82CE-D835-4542-BE8D-62A8F5A94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63D7EF0-3AC8-4029-B55D-EBDD733D39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4">
                <a:lumMod val="75000"/>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941E7B0-3055-E991-0E82-30B20D277BCA}"/>
              </a:ext>
            </a:extLst>
          </p:cNvPr>
          <p:cNvSpPr>
            <a:spLocks noGrp="1"/>
          </p:cNvSpPr>
          <p:nvPr>
            <p:ph type="title"/>
          </p:nvPr>
        </p:nvSpPr>
        <p:spPr>
          <a:xfrm>
            <a:off x="550863" y="365125"/>
            <a:ext cx="11090274" cy="1325563"/>
          </a:xfrm>
        </p:spPr>
        <p:txBody>
          <a:bodyPr>
            <a:normAutofit/>
          </a:bodyPr>
          <a:lstStyle/>
          <a:p>
            <a:endParaRPr lang="en-US" sz="4000"/>
          </a:p>
        </p:txBody>
      </p:sp>
      <p:graphicFrame>
        <p:nvGraphicFramePr>
          <p:cNvPr id="5" name="Content Placeholder 2">
            <a:extLst>
              <a:ext uri="{FF2B5EF4-FFF2-40B4-BE49-F238E27FC236}">
                <a16:creationId xmlns:a16="http://schemas.microsoft.com/office/drawing/2014/main" id="{054ECF97-3DF1-F4A0-BD55-999B038D1E85}"/>
              </a:ext>
            </a:extLst>
          </p:cNvPr>
          <p:cNvGraphicFramePr>
            <a:graphicFrameLocks noGrp="1"/>
          </p:cNvGraphicFramePr>
          <p:nvPr>
            <p:ph idx="1"/>
            <p:extLst>
              <p:ext uri="{D42A27DB-BD31-4B8C-83A1-F6EECF244321}">
                <p14:modId xmlns:p14="http://schemas.microsoft.com/office/powerpoint/2010/main" val="1418752452"/>
              </p:ext>
            </p:extLst>
          </p:nvPr>
        </p:nvGraphicFramePr>
        <p:xfrm>
          <a:off x="547688" y="2133600"/>
          <a:ext cx="11093450" cy="41576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70676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8">
            <a:extLst>
              <a:ext uri="{FF2B5EF4-FFF2-40B4-BE49-F238E27FC236}">
                <a16:creationId xmlns:a16="http://schemas.microsoft.com/office/drawing/2014/main" id="{46CA4C4D-ACCE-502B-935F-E0C5D3165AC2}"/>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l="2667"/>
          <a:stretch/>
        </p:blipFill>
        <p:spPr>
          <a:xfrm>
            <a:off x="20" y="1"/>
            <a:ext cx="12191980" cy="6857999"/>
          </a:xfrm>
          <a:prstGeom prst="rect">
            <a:avLst/>
          </a:prstGeom>
        </p:spPr>
      </p:pic>
      <p:sp>
        <p:nvSpPr>
          <p:cNvPr id="2" name="Title 1"/>
          <p:cNvSpPr>
            <a:spLocks noGrp="1"/>
          </p:cNvSpPr>
          <p:nvPr>
            <p:ph type="ctrTitle"/>
          </p:nvPr>
        </p:nvSpPr>
        <p:spPr>
          <a:xfrm>
            <a:off x="965200" y="965200"/>
            <a:ext cx="10261600" cy="3564869"/>
          </a:xfrm>
        </p:spPr>
        <p:txBody>
          <a:bodyPr>
            <a:normAutofit/>
          </a:bodyPr>
          <a:lstStyle/>
          <a:p>
            <a:pPr algn="l"/>
            <a:r>
              <a:rPr lang="en-US" sz="11500">
                <a:ln w="22225">
                  <a:solidFill>
                    <a:schemeClr val="tx1"/>
                  </a:solidFill>
                  <a:miter lim="800000"/>
                </a:ln>
                <a:noFill/>
                <a:cs typeface="Calibri Light"/>
              </a:rPr>
              <a:t>FACE RECOGNISATION</a:t>
            </a:r>
            <a:endParaRPr lang="en-US" sz="11500">
              <a:ln w="22225">
                <a:solidFill>
                  <a:schemeClr val="tx1"/>
                </a:solidFill>
                <a:miter lim="800000"/>
              </a:ln>
              <a:noFill/>
            </a:endParaRPr>
          </a:p>
        </p:txBody>
      </p:sp>
      <p:sp>
        <p:nvSpPr>
          <p:cNvPr id="3" name="Subtitle 2"/>
          <p:cNvSpPr>
            <a:spLocks noGrp="1"/>
          </p:cNvSpPr>
          <p:nvPr>
            <p:ph type="subTitle" idx="1"/>
          </p:nvPr>
        </p:nvSpPr>
        <p:spPr>
          <a:xfrm>
            <a:off x="965200" y="4572002"/>
            <a:ext cx="10261600" cy="1202995"/>
          </a:xfrm>
        </p:spPr>
        <p:txBody>
          <a:bodyPr>
            <a:normAutofit/>
          </a:bodyPr>
          <a:lstStyle/>
          <a:p>
            <a:pPr algn="l"/>
            <a:endParaRPr lang="en-US" sz="3200"/>
          </a:p>
        </p:txBody>
      </p:sp>
      <p:sp>
        <p:nvSpPr>
          <p:cNvPr id="9" name="TextBox 8">
            <a:extLst>
              <a:ext uri="{FF2B5EF4-FFF2-40B4-BE49-F238E27FC236}">
                <a16:creationId xmlns:a16="http://schemas.microsoft.com/office/drawing/2014/main" id="{63D902E1-4C27-8D8F-B626-58A84BB10737}"/>
              </a:ext>
            </a:extLst>
          </p:cNvPr>
          <p:cNvSpPr txBox="1"/>
          <p:nvPr/>
        </p:nvSpPr>
        <p:spPr>
          <a:xfrm>
            <a:off x="9990756" y="6657945"/>
            <a:ext cx="220124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a:t>
            </a:r>
            <a:r>
              <a:rPr lang="en-US" sz="700">
                <a:solidFill>
                  <a:srgbClr val="FFFFFF"/>
                </a:solidFill>
              </a:rPr>
              <a:t>.</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218159" cy="6858000"/>
            <a:chOff x="651279" y="598259"/>
            <a:chExt cx="10889442" cy="5680742"/>
          </a:xfrm>
        </p:grpSpPr>
        <p:sp>
          <p:nvSpPr>
            <p:cNvPr id="14"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F842B9C8-FC45-8A1C-A3AF-6151C135D27A}"/>
              </a:ext>
            </a:extLst>
          </p:cNvPr>
          <p:cNvSpPr>
            <a:spLocks noGrp="1"/>
          </p:cNvSpPr>
          <p:nvPr>
            <p:ph type="title"/>
          </p:nvPr>
        </p:nvSpPr>
        <p:spPr>
          <a:xfrm>
            <a:off x="786385" y="841248"/>
            <a:ext cx="5129600" cy="5340097"/>
          </a:xfrm>
        </p:spPr>
        <p:txBody>
          <a:bodyPr anchor="ctr">
            <a:normAutofit/>
          </a:bodyPr>
          <a:lstStyle/>
          <a:p>
            <a:endParaRPr lang="en-US" sz="4800">
              <a:solidFill>
                <a:schemeClr val="bg1"/>
              </a:solidFill>
            </a:endParaRPr>
          </a:p>
        </p:txBody>
      </p:sp>
      <p:graphicFrame>
        <p:nvGraphicFramePr>
          <p:cNvPr id="5" name="Content Placeholder 2">
            <a:extLst>
              <a:ext uri="{FF2B5EF4-FFF2-40B4-BE49-F238E27FC236}">
                <a16:creationId xmlns:a16="http://schemas.microsoft.com/office/drawing/2014/main" id="{E27848BC-ACB0-59CF-A507-2ED4B71ACC30}"/>
              </a:ext>
            </a:extLst>
          </p:cNvPr>
          <p:cNvGraphicFramePr>
            <a:graphicFrameLocks noGrp="1"/>
          </p:cNvGraphicFramePr>
          <p:nvPr>
            <p:ph idx="1"/>
            <p:extLst>
              <p:ext uri="{D42A27DB-BD31-4B8C-83A1-F6EECF244321}">
                <p14:modId xmlns:p14="http://schemas.microsoft.com/office/powerpoint/2010/main" val="1524204609"/>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08149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17EC6-C1C1-180D-DDC1-C2F3ECCFD67B}"/>
              </a:ext>
            </a:extLst>
          </p:cNvPr>
          <p:cNvSpPr>
            <a:spLocks noGrp="1"/>
          </p:cNvSpPr>
          <p:nvPr>
            <p:ph type="title"/>
          </p:nvPr>
        </p:nvSpPr>
        <p:spPr/>
        <p:txBody>
          <a:bodyPr/>
          <a:lstStyle/>
          <a:p>
            <a:endParaRPr lang="en-US" dirty="0"/>
          </a:p>
        </p:txBody>
      </p:sp>
      <p:sp>
        <p:nvSpPr>
          <p:cNvPr id="5" name="Text Placeholder 4">
            <a:extLst>
              <a:ext uri="{FF2B5EF4-FFF2-40B4-BE49-F238E27FC236}">
                <a16:creationId xmlns:a16="http://schemas.microsoft.com/office/drawing/2014/main" id="{2B683671-4EF1-1AB0-E08B-967B7DA73A98}"/>
              </a:ext>
            </a:extLst>
          </p:cNvPr>
          <p:cNvSpPr>
            <a:spLocks noGrp="1"/>
          </p:cNvSpPr>
          <p:nvPr>
            <p:ph type="body" idx="1"/>
          </p:nvPr>
        </p:nvSpPr>
        <p:spPr/>
        <p:txBody>
          <a:bodyPr/>
          <a:lstStyle/>
          <a:p>
            <a:r>
              <a:rPr lang="en-US" dirty="0"/>
              <a:t>ADVANTAGES</a:t>
            </a:r>
          </a:p>
        </p:txBody>
      </p:sp>
      <p:graphicFrame>
        <p:nvGraphicFramePr>
          <p:cNvPr id="12" name="Content Placeholder 2">
            <a:extLst>
              <a:ext uri="{FF2B5EF4-FFF2-40B4-BE49-F238E27FC236}">
                <a16:creationId xmlns:a16="http://schemas.microsoft.com/office/drawing/2014/main" id="{CBC72C79-D299-C8A4-D04E-61F29309A62F}"/>
              </a:ext>
            </a:extLst>
          </p:cNvPr>
          <p:cNvGraphicFramePr>
            <a:graphicFrameLocks noGrp="1"/>
          </p:cNvGraphicFramePr>
          <p:nvPr>
            <p:ph sz="half" idx="2"/>
          </p:nvPr>
        </p:nvGraphicFramePr>
        <p:xfrm>
          <a:off x="839788" y="2505075"/>
          <a:ext cx="5157787" cy="36845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 Placeholder 5">
            <a:extLst>
              <a:ext uri="{FF2B5EF4-FFF2-40B4-BE49-F238E27FC236}">
                <a16:creationId xmlns:a16="http://schemas.microsoft.com/office/drawing/2014/main" id="{76C40809-F6B7-AB3F-206A-05A2EE146FE7}"/>
              </a:ext>
            </a:extLst>
          </p:cNvPr>
          <p:cNvSpPr>
            <a:spLocks noGrp="1"/>
          </p:cNvSpPr>
          <p:nvPr>
            <p:ph type="body" sz="quarter" idx="3"/>
          </p:nvPr>
        </p:nvSpPr>
        <p:spPr/>
        <p:txBody>
          <a:bodyPr/>
          <a:lstStyle/>
          <a:p>
            <a:r>
              <a:rPr lang="en-US" dirty="0"/>
              <a:t>DISADVANTAGES</a:t>
            </a:r>
          </a:p>
        </p:txBody>
      </p:sp>
      <p:sp>
        <p:nvSpPr>
          <p:cNvPr id="7" name="Content Placeholder 6">
            <a:extLst>
              <a:ext uri="{FF2B5EF4-FFF2-40B4-BE49-F238E27FC236}">
                <a16:creationId xmlns:a16="http://schemas.microsoft.com/office/drawing/2014/main" id="{17E9A450-AF21-5F4E-F2D3-34FB4A3BA3A1}"/>
              </a:ext>
            </a:extLst>
          </p:cNvPr>
          <p:cNvSpPr>
            <a:spLocks noGrp="1"/>
          </p:cNvSpPr>
          <p:nvPr>
            <p:ph sz="quarter" idx="4"/>
          </p:nvPr>
        </p:nvSpPr>
        <p:spPr/>
        <p:txBody>
          <a:bodyPr vert="horz" lIns="91440" tIns="45720" rIns="91440" bIns="45720" rtlCol="0" anchor="t">
            <a:normAutofit/>
          </a:bodyPr>
          <a:lstStyle/>
          <a:p>
            <a:pPr>
              <a:buFont typeface="Wingdings" panose="020B0604020202020204" pitchFamily="34" charset="0"/>
              <a:buChar char="Ø"/>
            </a:pPr>
            <a:r>
              <a:rPr lang="en-US" dirty="0">
                <a:ea typeface="+mn-lt"/>
                <a:cs typeface="+mn-lt"/>
              </a:rPr>
              <a:t>Problem with false rejection when people change their hair style, grow or shave a beard or wear glasses.</a:t>
            </a:r>
            <a:endParaRPr lang="en-US" dirty="0"/>
          </a:p>
          <a:p>
            <a:pPr>
              <a:buFont typeface="Wingdings" panose="020B0604020202020204" pitchFamily="34" charset="0"/>
              <a:buChar char="Ø"/>
            </a:pPr>
            <a:r>
              <a:rPr lang="en-US" dirty="0">
                <a:ea typeface="+mn-lt"/>
                <a:cs typeface="+mn-lt"/>
              </a:rPr>
              <a:t>Identical twins</a:t>
            </a:r>
            <a:endParaRPr lang="en-US" dirty="0"/>
          </a:p>
          <a:p>
            <a:endParaRPr lang="en-US" dirty="0"/>
          </a:p>
        </p:txBody>
      </p:sp>
    </p:spTree>
    <p:extLst>
      <p:ext uri="{BB962C8B-B14F-4D97-AF65-F5344CB8AC3E}">
        <p14:creationId xmlns:p14="http://schemas.microsoft.com/office/powerpoint/2010/main" val="3277998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218159" cy="6858000"/>
            <a:chOff x="651279" y="598259"/>
            <a:chExt cx="10889442" cy="5680742"/>
          </a:xfrm>
        </p:grpSpPr>
        <p:sp>
          <p:nvSpPr>
            <p:cNvPr id="14"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0" name="Freeform: Shape 19">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1" name="Freeform: Shape 20">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A9C8821-52F7-1FC7-6185-D554F92E285E}"/>
              </a:ext>
            </a:extLst>
          </p:cNvPr>
          <p:cNvSpPr>
            <a:spLocks noGrp="1"/>
          </p:cNvSpPr>
          <p:nvPr>
            <p:ph type="title"/>
          </p:nvPr>
        </p:nvSpPr>
        <p:spPr>
          <a:xfrm>
            <a:off x="786385" y="841248"/>
            <a:ext cx="5129600" cy="5340097"/>
          </a:xfrm>
        </p:spPr>
        <p:txBody>
          <a:bodyPr anchor="ctr">
            <a:normAutofit/>
          </a:bodyPr>
          <a:lstStyle/>
          <a:p>
            <a:r>
              <a:rPr lang="en-US" sz="4800" dirty="0">
                <a:solidFill>
                  <a:schemeClr val="bg1"/>
                </a:solidFill>
              </a:rPr>
              <a:t>APPLICATIONS</a:t>
            </a:r>
          </a:p>
        </p:txBody>
      </p:sp>
      <p:graphicFrame>
        <p:nvGraphicFramePr>
          <p:cNvPr id="5" name="Content Placeholder 2">
            <a:extLst>
              <a:ext uri="{FF2B5EF4-FFF2-40B4-BE49-F238E27FC236}">
                <a16:creationId xmlns:a16="http://schemas.microsoft.com/office/drawing/2014/main" id="{0BD039C7-ACC4-BFA6-D9E2-61EB824B19FE}"/>
              </a:ext>
            </a:extLst>
          </p:cNvPr>
          <p:cNvGraphicFramePr>
            <a:graphicFrameLocks noGrp="1"/>
          </p:cNvGraphicFramePr>
          <p:nvPr>
            <p:ph idx="1"/>
            <p:extLst>
              <p:ext uri="{D42A27DB-BD31-4B8C-83A1-F6EECF244321}">
                <p14:modId xmlns:p14="http://schemas.microsoft.com/office/powerpoint/2010/main" val="3599633204"/>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12346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28A098-4E3D-FB84-FB7D-A66BBC4E22A2}"/>
              </a:ext>
            </a:extLst>
          </p:cNvPr>
          <p:cNvSpPr>
            <a:spLocks noGrp="1"/>
          </p:cNvSpPr>
          <p:nvPr>
            <p:ph type="title"/>
          </p:nvPr>
        </p:nvSpPr>
        <p:spPr>
          <a:xfrm>
            <a:off x="466722" y="586855"/>
            <a:ext cx="3201366" cy="3387497"/>
          </a:xfrm>
        </p:spPr>
        <p:txBody>
          <a:bodyPr anchor="b">
            <a:normAutofit/>
          </a:bodyPr>
          <a:lstStyle/>
          <a:p>
            <a:pPr algn="r"/>
            <a:r>
              <a:rPr lang="en-US" sz="4000" dirty="0">
                <a:solidFill>
                  <a:srgbClr val="FFFFFF"/>
                </a:solidFill>
              </a:rPr>
              <a:t>CONCLUSION</a:t>
            </a:r>
          </a:p>
        </p:txBody>
      </p:sp>
      <p:sp>
        <p:nvSpPr>
          <p:cNvPr id="3" name="Content Placeholder 2">
            <a:extLst>
              <a:ext uri="{FF2B5EF4-FFF2-40B4-BE49-F238E27FC236}">
                <a16:creationId xmlns:a16="http://schemas.microsoft.com/office/drawing/2014/main" id="{28B26B95-3D6C-5DFC-E90C-354DBD6F9E32}"/>
              </a:ext>
            </a:extLst>
          </p:cNvPr>
          <p:cNvSpPr>
            <a:spLocks noGrp="1"/>
          </p:cNvSpPr>
          <p:nvPr>
            <p:ph idx="1"/>
          </p:nvPr>
        </p:nvSpPr>
        <p:spPr>
          <a:xfrm>
            <a:off x="4810259" y="649480"/>
            <a:ext cx="6555347" cy="5546047"/>
          </a:xfrm>
        </p:spPr>
        <p:txBody>
          <a:bodyPr vert="horz" lIns="91440" tIns="45720" rIns="91440" bIns="45720" rtlCol="0" anchor="ctr">
            <a:normAutofit/>
          </a:bodyPr>
          <a:lstStyle/>
          <a:p>
            <a:r>
              <a:rPr lang="en-US" sz="2000" dirty="0">
                <a:ea typeface="+mn-lt"/>
                <a:cs typeface="+mn-lt"/>
              </a:rPr>
              <a:t>Factors such as environmental changes and mild changes in appearance impact the technology to a greater degree than many expect.</a:t>
            </a:r>
            <a:endParaRPr lang="en-US" sz="2000" dirty="0"/>
          </a:p>
          <a:p>
            <a:r>
              <a:rPr lang="en-US" sz="2000" dirty="0">
                <a:ea typeface="+mn-lt"/>
                <a:cs typeface="+mn-lt"/>
              </a:rPr>
              <a:t>For implementations where the biometric system must verify and identify users reliably over time, facial scan can be a very difficult, but not impossible, technology to implement successfully.</a:t>
            </a:r>
            <a:endParaRPr lang="en-US" sz="2000" dirty="0"/>
          </a:p>
          <a:p>
            <a:endParaRPr lang="en-US" sz="2000"/>
          </a:p>
        </p:txBody>
      </p:sp>
    </p:spTree>
    <p:extLst>
      <p:ext uri="{BB962C8B-B14F-4D97-AF65-F5344CB8AC3E}">
        <p14:creationId xmlns:p14="http://schemas.microsoft.com/office/powerpoint/2010/main" val="3368237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9CB2E88-07F4-DE9F-5EFB-8109E30DF786}"/>
              </a:ext>
            </a:extLst>
          </p:cNvPr>
          <p:cNvSpPr>
            <a:spLocks noGrp="1"/>
          </p:cNvSpPr>
          <p:nvPr>
            <p:ph type="title"/>
          </p:nvPr>
        </p:nvSpPr>
        <p:spPr>
          <a:xfrm>
            <a:off x="6590662" y="4267832"/>
            <a:ext cx="4805996" cy="1297115"/>
          </a:xfrm>
        </p:spPr>
        <p:txBody>
          <a:bodyPr vert="horz" lIns="91440" tIns="45720" rIns="91440" bIns="45720" rtlCol="0" anchor="t">
            <a:normAutofit/>
          </a:bodyPr>
          <a:lstStyle/>
          <a:p>
            <a:r>
              <a:rPr lang="en-US" sz="4000" kern="1200" dirty="0">
                <a:solidFill>
                  <a:schemeClr val="tx2"/>
                </a:solidFill>
                <a:latin typeface="+mj-lt"/>
                <a:ea typeface="+mj-ea"/>
                <a:cs typeface="+mj-cs"/>
              </a:rPr>
              <a:t>THANK YOU</a:t>
            </a:r>
          </a:p>
        </p:txBody>
      </p:sp>
      <p:pic>
        <p:nvPicPr>
          <p:cNvPr id="7" name="Graphic 6" descr="Handshake">
            <a:extLst>
              <a:ext uri="{FF2B5EF4-FFF2-40B4-BE49-F238E27FC236}">
                <a16:creationId xmlns:a16="http://schemas.microsoft.com/office/drawing/2014/main" id="{B108C959-85FC-639D-F05C-6BEC265240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5" name="Freeform: Shape 14">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744290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622E0-C899-2A51-8839-CD02E6B4D60D}"/>
              </a:ext>
            </a:extLst>
          </p:cNvPr>
          <p:cNvSpPr>
            <a:spLocks noGrp="1"/>
          </p:cNvSpPr>
          <p:nvPr>
            <p:ph type="title"/>
          </p:nvPr>
        </p:nvSpPr>
        <p:spPr>
          <a:xfrm>
            <a:off x="621792" y="1161288"/>
            <a:ext cx="3602736" cy="4526280"/>
          </a:xfrm>
        </p:spPr>
        <p:txBody>
          <a:bodyPr>
            <a:normAutofit/>
          </a:bodyPr>
          <a:lstStyle/>
          <a:p>
            <a:r>
              <a:rPr lang="en-US" dirty="0"/>
              <a:t>CONTENTS</a:t>
            </a:r>
          </a:p>
        </p:txBody>
      </p:sp>
      <p:graphicFrame>
        <p:nvGraphicFramePr>
          <p:cNvPr id="50" name="Content Placeholder 2">
            <a:extLst>
              <a:ext uri="{FF2B5EF4-FFF2-40B4-BE49-F238E27FC236}">
                <a16:creationId xmlns:a16="http://schemas.microsoft.com/office/drawing/2014/main" id="{E7AC98D4-D4BD-D6C6-E44A-73E0560D1798}"/>
              </a:ext>
            </a:extLst>
          </p:cNvPr>
          <p:cNvGraphicFramePr>
            <a:graphicFrameLocks noGrp="1"/>
          </p:cNvGraphicFramePr>
          <p:nvPr>
            <p:ph idx="1"/>
            <p:extLst>
              <p:ext uri="{D42A27DB-BD31-4B8C-83A1-F6EECF244321}">
                <p14:modId xmlns:p14="http://schemas.microsoft.com/office/powerpoint/2010/main" val="89122958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267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5" descr="Diagram, schematic&#10;&#10;Description automatically generated">
            <a:extLst>
              <a:ext uri="{FF2B5EF4-FFF2-40B4-BE49-F238E27FC236}">
                <a16:creationId xmlns:a16="http://schemas.microsoft.com/office/drawing/2014/main" id="{39A86F32-56D7-25C6-F59E-D40F74B9DA67}"/>
              </a:ext>
            </a:extLst>
          </p:cNvPr>
          <p:cNvPicPr>
            <a:picLocks noChangeAspect="1"/>
          </p:cNvPicPr>
          <p:nvPr/>
        </p:nvPicPr>
        <p:blipFill rotWithShape="1">
          <a:blip r:embed="rId2">
            <a:extLst>
              <a:ext uri="{837473B0-CC2E-450A-ABE3-18F120FF3D39}">
                <a1611:picAttrSrcUrl xmlns:a1611="http://schemas.microsoft.com/office/drawing/2016/11/main" r:id="rId3"/>
              </a:ext>
            </a:extLst>
          </a:blip>
          <a:srcRect r="34774"/>
          <a:stretch/>
        </p:blipFill>
        <p:spPr>
          <a:xfrm>
            <a:off x="3245637" y="-1"/>
            <a:ext cx="8946363"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p:nvSpPr>
          <p:cNvPr id="2" name="Title 1">
            <a:extLst>
              <a:ext uri="{FF2B5EF4-FFF2-40B4-BE49-F238E27FC236}">
                <a16:creationId xmlns:a16="http://schemas.microsoft.com/office/drawing/2014/main" id="{52C5D9B2-E02D-E386-7008-B72D81346730}"/>
              </a:ext>
            </a:extLst>
          </p:cNvPr>
          <p:cNvSpPr>
            <a:spLocks noGrp="1"/>
          </p:cNvSpPr>
          <p:nvPr>
            <p:ph type="title"/>
          </p:nvPr>
        </p:nvSpPr>
        <p:spPr>
          <a:xfrm>
            <a:off x="371094" y="1161288"/>
            <a:ext cx="3438144" cy="1239012"/>
          </a:xfrm>
        </p:spPr>
        <p:txBody>
          <a:bodyPr anchor="ctr">
            <a:normAutofit/>
          </a:bodyPr>
          <a:lstStyle/>
          <a:p>
            <a:r>
              <a:rPr lang="en-US" sz="2800"/>
              <a:t>INTRODUCTION</a:t>
            </a:r>
          </a:p>
        </p:txBody>
      </p:sp>
      <p:sp>
        <p:nvSpPr>
          <p:cNvPr id="3" name="Content Placeholder 2">
            <a:extLst>
              <a:ext uri="{FF2B5EF4-FFF2-40B4-BE49-F238E27FC236}">
                <a16:creationId xmlns:a16="http://schemas.microsoft.com/office/drawing/2014/main" id="{162665FE-9ACB-2721-B026-27ADDC28304B}"/>
              </a:ext>
            </a:extLst>
          </p:cNvPr>
          <p:cNvSpPr>
            <a:spLocks noGrp="1"/>
          </p:cNvSpPr>
          <p:nvPr>
            <p:ph idx="1"/>
          </p:nvPr>
        </p:nvSpPr>
        <p:spPr>
          <a:xfrm>
            <a:off x="371094" y="2400554"/>
            <a:ext cx="4179739" cy="3524758"/>
          </a:xfrm>
        </p:spPr>
        <p:txBody>
          <a:bodyPr vert="horz" lIns="91440" tIns="45720" rIns="91440" bIns="45720" rtlCol="0" anchor="t">
            <a:normAutofit/>
          </a:bodyPr>
          <a:lstStyle/>
          <a:p>
            <a:pPr>
              <a:lnSpc>
                <a:spcPct val="100000"/>
              </a:lnSpc>
            </a:pPr>
            <a:r>
              <a:rPr lang="en-US" sz="1400"/>
              <a:t>Everyday actions are increasingly being handled electronically paper,pencil or face to face</a:t>
            </a:r>
          </a:p>
          <a:p>
            <a:pPr>
              <a:lnSpc>
                <a:spcPct val="100000"/>
              </a:lnSpc>
            </a:pPr>
            <a:r>
              <a:rPr lang="en-US" sz="1400"/>
              <a:t>This growth in electronic transactions result in great demand for fast and accurate user identification and authentication</a:t>
            </a:r>
          </a:p>
          <a:p>
            <a:pPr>
              <a:lnSpc>
                <a:spcPct val="100000"/>
              </a:lnSpc>
            </a:pPr>
            <a:r>
              <a:rPr lang="en-US" sz="1400"/>
              <a:t>Acces codes for buildings,bank accounts and computr systems often use PIN's for identification and security clearences</a:t>
            </a:r>
          </a:p>
          <a:p>
            <a:pPr>
              <a:lnSpc>
                <a:spcPct val="100000"/>
              </a:lnSpc>
            </a:pPr>
            <a:endParaRPr lang="en-US" sz="1400"/>
          </a:p>
          <a:p>
            <a:pPr>
              <a:lnSpc>
                <a:spcPct val="100000"/>
              </a:lnSpc>
            </a:pPr>
            <a:endParaRPr lang="en-US" sz="1400"/>
          </a:p>
          <a:p>
            <a:pPr>
              <a:lnSpc>
                <a:spcPct val="100000"/>
              </a:lnSpc>
            </a:pPr>
            <a:endParaRPr lang="en-US" sz="1400"/>
          </a:p>
        </p:txBody>
      </p:sp>
      <p:sp>
        <p:nvSpPr>
          <p:cNvPr id="6" name="TextBox 5">
            <a:extLst>
              <a:ext uri="{FF2B5EF4-FFF2-40B4-BE49-F238E27FC236}">
                <a16:creationId xmlns:a16="http://schemas.microsoft.com/office/drawing/2014/main" id="{4170B09B-8C8E-27FA-75B8-0D4460CFCF0F}"/>
              </a:ext>
            </a:extLst>
          </p:cNvPr>
          <p:cNvSpPr txBox="1"/>
          <p:nvPr/>
        </p:nvSpPr>
        <p:spPr>
          <a:xfrm>
            <a:off x="9525886" y="6657945"/>
            <a:ext cx="2666114" cy="200055"/>
          </a:xfrm>
          <a:prstGeom prst="rect">
            <a:avLst/>
          </a:prstGeom>
          <a:solidFill>
            <a:srgbClr val="000000"/>
          </a:solidFill>
        </p:spPr>
        <p:txBody>
          <a:bodyPr wrap="none">
            <a:spAutoFit/>
          </a:bodyPr>
          <a:lstStyle/>
          <a:p>
            <a:pPr algn="r">
              <a:spcAft>
                <a:spcPts val="600"/>
              </a:spcAft>
            </a:pPr>
            <a:r>
              <a:rPr lang="en-US" sz="700">
                <a:solidFill>
                  <a:srgbClr val="FFFFFF"/>
                </a:solidFill>
                <a:hlinkClick r:id="rId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4">
                  <a:extLst>
                    <a:ext uri="{A12FA001-AC4F-418D-AE19-62706E023703}">
                      <ahyp:hlinkClr xmlns:ahyp="http://schemas.microsoft.com/office/drawing/2018/hyperlinkcolor" val="tx"/>
                    </a:ext>
                  </a:extLst>
                </a:hlinkClick>
              </a:rPr>
              <a:t>CC BY-SA</a:t>
            </a:r>
            <a:r>
              <a:rPr lang="en-US" sz="700">
                <a:solidFill>
                  <a:srgbClr val="FFFFFF"/>
                </a:solidFill>
              </a:rPr>
              <a:t>.</a:t>
            </a:r>
          </a:p>
        </p:txBody>
      </p:sp>
    </p:spTree>
    <p:extLst>
      <p:ext uri="{BB962C8B-B14F-4D97-AF65-F5344CB8AC3E}">
        <p14:creationId xmlns:p14="http://schemas.microsoft.com/office/powerpoint/2010/main" val="1112892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8D168D43-5250-6CFE-C68B-6B0604BE2060}"/>
              </a:ext>
            </a:extLst>
          </p:cNvPr>
          <p:cNvPicPr>
            <a:picLocks noChangeAspect="1"/>
          </p:cNvPicPr>
          <p:nvPr/>
        </p:nvPicPr>
        <p:blipFill rotWithShape="1">
          <a:blip r:embed="rId2">
            <a:alphaModFix amt="40000"/>
            <a:extLst>
              <a:ext uri="{837473B0-CC2E-450A-ABE3-18F120FF3D39}">
                <a1611:picAttrSrcUrl xmlns:a1611="http://schemas.microsoft.com/office/drawing/2016/11/main" r:id="rId3"/>
              </a:ext>
            </a:extLst>
          </a:blip>
          <a:srcRect t="7905" b="7825"/>
          <a:stretch/>
        </p:blipFill>
        <p:spPr>
          <a:xfrm>
            <a:off x="20" y="10"/>
            <a:ext cx="12191979" cy="6857990"/>
          </a:xfrm>
          <a:prstGeom prst="rect">
            <a:avLst/>
          </a:prstGeom>
        </p:spPr>
      </p:pic>
      <p:sp>
        <p:nvSpPr>
          <p:cNvPr id="2" name="Title 1">
            <a:extLst>
              <a:ext uri="{FF2B5EF4-FFF2-40B4-BE49-F238E27FC236}">
                <a16:creationId xmlns:a16="http://schemas.microsoft.com/office/drawing/2014/main" id="{C3D7DFD0-DC72-A139-72F7-54D5EFE0ED7A}"/>
              </a:ext>
            </a:extLst>
          </p:cNvPr>
          <p:cNvSpPr>
            <a:spLocks noGrp="1"/>
          </p:cNvSpPr>
          <p:nvPr>
            <p:ph type="title"/>
          </p:nvPr>
        </p:nvSpPr>
        <p:spPr>
          <a:xfrm>
            <a:off x="841249" y="941832"/>
            <a:ext cx="10506456" cy="2057400"/>
          </a:xfrm>
        </p:spPr>
        <p:txBody>
          <a:bodyPr anchor="b">
            <a:normAutofit/>
          </a:bodyPr>
          <a:lstStyle/>
          <a:p>
            <a:endParaRPr lang="en-US" sz="5000"/>
          </a:p>
        </p:txBody>
      </p:sp>
      <p:sp>
        <p:nvSpPr>
          <p:cNvPr id="3" name="Content Placeholder 2">
            <a:extLst>
              <a:ext uri="{FF2B5EF4-FFF2-40B4-BE49-F238E27FC236}">
                <a16:creationId xmlns:a16="http://schemas.microsoft.com/office/drawing/2014/main" id="{DEDB4116-8450-D6FD-53A1-66BBBC8B3A2D}"/>
              </a:ext>
            </a:extLst>
          </p:cNvPr>
          <p:cNvSpPr>
            <a:spLocks noGrp="1"/>
          </p:cNvSpPr>
          <p:nvPr>
            <p:ph idx="1"/>
          </p:nvPr>
        </p:nvSpPr>
        <p:spPr>
          <a:xfrm>
            <a:off x="841248" y="3502152"/>
            <a:ext cx="10506456" cy="2670048"/>
          </a:xfrm>
        </p:spPr>
        <p:txBody>
          <a:bodyPr vert="horz" lIns="91440" tIns="45720" rIns="91440" bIns="45720" rtlCol="0">
            <a:normAutofit/>
          </a:bodyPr>
          <a:lstStyle/>
          <a:p>
            <a:r>
              <a:rPr lang="en-US" sz="2000">
                <a:latin typeface="Arial"/>
                <a:cs typeface="Arial"/>
              </a:rPr>
              <a:t>Using the proper PIN gains access, but the user of the PIN is not verified. When credit and ATM cards are lost or stolen, an unauthorized user can often come up with the correct personal codes.Face recognition technology may solve this problem since a face is undeniably connected to its owner expect in the case of identical twins.</a:t>
            </a:r>
          </a:p>
          <a:p>
            <a:endParaRPr lang="en-US" sz="2000"/>
          </a:p>
        </p:txBody>
      </p:sp>
    </p:spTree>
    <p:extLst>
      <p:ext uri="{BB962C8B-B14F-4D97-AF65-F5344CB8AC3E}">
        <p14:creationId xmlns:p14="http://schemas.microsoft.com/office/powerpoint/2010/main" val="20520502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53FBFA-A77B-EC70-B704-E521BC8D2532}"/>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LITERATURE SURVEY</a:t>
            </a:r>
          </a:p>
        </p:txBody>
      </p:sp>
      <p:graphicFrame>
        <p:nvGraphicFramePr>
          <p:cNvPr id="7" name="Content Placeholder 2">
            <a:extLst>
              <a:ext uri="{FF2B5EF4-FFF2-40B4-BE49-F238E27FC236}">
                <a16:creationId xmlns:a16="http://schemas.microsoft.com/office/drawing/2014/main" id="{1404A357-99D9-1C39-A33B-D1EA324F61EF}"/>
              </a:ext>
            </a:extLst>
          </p:cNvPr>
          <p:cNvGraphicFramePr/>
          <p:nvPr>
            <p:extLst>
              <p:ext uri="{D42A27DB-BD31-4B8C-83A1-F6EECF244321}">
                <p14:modId xmlns:p14="http://schemas.microsoft.com/office/powerpoint/2010/main" val="248388599"/>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797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C7AD72-4379-D39A-4D9B-4A5EB3A7A1E2}"/>
              </a:ext>
            </a:extLst>
          </p:cNvPr>
          <p:cNvSpPr>
            <a:spLocks noGrp="1"/>
          </p:cNvSpPr>
          <p:nvPr>
            <p:ph type="title"/>
          </p:nvPr>
        </p:nvSpPr>
        <p:spPr>
          <a:xfrm>
            <a:off x="838200" y="365125"/>
            <a:ext cx="10515600" cy="1325563"/>
          </a:xfrm>
        </p:spPr>
        <p:txBody>
          <a:bodyPr>
            <a:normAutofit/>
          </a:bodyPr>
          <a:lstStyle/>
          <a:p>
            <a:r>
              <a:rPr lang="en-US" sz="5400">
                <a:solidFill>
                  <a:srgbClr val="FFFFFF"/>
                </a:solidFill>
                <a:cs typeface="Calibri Light"/>
              </a:rPr>
              <a:t>LITERATURE SURVEY</a:t>
            </a:r>
          </a:p>
        </p:txBody>
      </p:sp>
      <p:sp>
        <p:nvSpPr>
          <p:cNvPr id="34"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ontent Placeholder 2">
            <a:extLst>
              <a:ext uri="{FF2B5EF4-FFF2-40B4-BE49-F238E27FC236}">
                <a16:creationId xmlns:a16="http://schemas.microsoft.com/office/drawing/2014/main" id="{E1274456-A6FA-61A7-B88B-7F1CEE2B9C18}"/>
              </a:ext>
            </a:extLst>
          </p:cNvPr>
          <p:cNvGraphicFramePr>
            <a:graphicFrameLocks noGrp="1"/>
          </p:cNvGraphicFramePr>
          <p:nvPr>
            <p:ph idx="1"/>
            <p:extLst>
              <p:ext uri="{D42A27DB-BD31-4B8C-83A1-F6EECF244321}">
                <p14:modId xmlns:p14="http://schemas.microsoft.com/office/powerpoint/2010/main" val="34231365"/>
              </p:ext>
            </p:extLst>
          </p:nvPr>
        </p:nvGraphicFramePr>
        <p:xfrm>
          <a:off x="838200" y="2004446"/>
          <a:ext cx="10515600" cy="41768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7401777"/>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4" descr="Premium Vector | Blue eye ball cyber future technology concept background">
            <a:extLst>
              <a:ext uri="{FF2B5EF4-FFF2-40B4-BE49-F238E27FC236}">
                <a16:creationId xmlns:a16="http://schemas.microsoft.com/office/drawing/2014/main" id="{9A25DA0C-08B6-1FE6-B9A5-DB97AE9BB5D3}"/>
              </a:ext>
            </a:extLst>
          </p:cNvPr>
          <p:cNvPicPr>
            <a:picLocks noChangeAspect="1"/>
          </p:cNvPicPr>
          <p:nvPr/>
        </p:nvPicPr>
        <p:blipFill rotWithShape="1">
          <a:blip r:embed="rId2"/>
          <a:srcRect l="25280" r="25961" b="-1"/>
          <a:stretch/>
        </p:blipFill>
        <p:spPr>
          <a:xfrm>
            <a:off x="4883023" y="10"/>
            <a:ext cx="7308978" cy="6857990"/>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p:nvSpPr>
          <p:cNvPr id="2" name="Title 1">
            <a:extLst>
              <a:ext uri="{FF2B5EF4-FFF2-40B4-BE49-F238E27FC236}">
                <a16:creationId xmlns:a16="http://schemas.microsoft.com/office/drawing/2014/main" id="{70C5E195-4350-DD14-DF8C-795643F0A39B}"/>
              </a:ext>
            </a:extLst>
          </p:cNvPr>
          <p:cNvSpPr>
            <a:spLocks noGrp="1"/>
          </p:cNvSpPr>
          <p:nvPr>
            <p:ph type="title"/>
          </p:nvPr>
        </p:nvSpPr>
        <p:spPr>
          <a:xfrm>
            <a:off x="374904" y="856488"/>
            <a:ext cx="4992624" cy="1173761"/>
          </a:xfrm>
        </p:spPr>
        <p:txBody>
          <a:bodyPr anchor="b">
            <a:normAutofit/>
          </a:bodyPr>
          <a:lstStyle/>
          <a:p>
            <a:r>
              <a:rPr lang="en-US" sz="3400"/>
              <a:t>SCOPE OF THE TOPIC</a:t>
            </a:r>
          </a:p>
        </p:txBody>
      </p:sp>
      <p:sp>
        <p:nvSpPr>
          <p:cNvPr id="3" name="Content Placeholder 2">
            <a:extLst>
              <a:ext uri="{FF2B5EF4-FFF2-40B4-BE49-F238E27FC236}">
                <a16:creationId xmlns:a16="http://schemas.microsoft.com/office/drawing/2014/main" id="{A9C25191-F90A-1837-B9A5-32221BBF960D}"/>
              </a:ext>
            </a:extLst>
          </p:cNvPr>
          <p:cNvSpPr>
            <a:spLocks noGrp="1"/>
          </p:cNvSpPr>
          <p:nvPr>
            <p:ph idx="1"/>
          </p:nvPr>
        </p:nvSpPr>
        <p:spPr>
          <a:xfrm>
            <a:off x="374904" y="2522949"/>
            <a:ext cx="5065776" cy="3402363"/>
          </a:xfrm>
        </p:spPr>
        <p:txBody>
          <a:bodyPr vert="horz" lIns="91440" tIns="45720" rIns="91440" bIns="45720" rtlCol="0" anchor="t">
            <a:normAutofit/>
          </a:bodyPr>
          <a:lstStyle/>
          <a:p>
            <a:r>
              <a:rPr lang="en-US" sz="1800" dirty="0">
                <a:ea typeface="+mn-lt"/>
                <a:cs typeface="+mn-lt"/>
              </a:rPr>
              <a:t>It requires no physical interaction on behalf of the user</a:t>
            </a:r>
          </a:p>
          <a:p>
            <a:r>
              <a:rPr lang="en-US" sz="1800" dirty="0">
                <a:ea typeface="+mn-lt"/>
                <a:cs typeface="+mn-lt"/>
              </a:rPr>
              <a:t>It is accurate and allows for high enrolment and verification rates.</a:t>
            </a:r>
          </a:p>
          <a:p>
            <a:r>
              <a:rPr lang="en-US" sz="1800" dirty="0">
                <a:ea typeface="+mn-lt"/>
                <a:cs typeface="+mn-lt"/>
              </a:rPr>
              <a:t> It can use your existing hardware infrastructure, existing camaras and image capture Devices will work with no problems</a:t>
            </a:r>
            <a:endParaRPr lang="en-US" sz="1800" dirty="0"/>
          </a:p>
        </p:txBody>
      </p:sp>
    </p:spTree>
    <p:extLst>
      <p:ext uri="{BB962C8B-B14F-4D97-AF65-F5344CB8AC3E}">
        <p14:creationId xmlns:p14="http://schemas.microsoft.com/office/powerpoint/2010/main" val="525111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ADAF1-DBA0-EA30-135C-3CA78CCB4A71}"/>
              </a:ext>
            </a:extLst>
          </p:cNvPr>
          <p:cNvSpPr>
            <a:spLocks noGrp="1"/>
          </p:cNvSpPr>
          <p:nvPr>
            <p:ph type="title"/>
          </p:nvPr>
        </p:nvSpPr>
        <p:spPr/>
        <p:txBody>
          <a:bodyPr/>
          <a:lstStyle/>
          <a:p>
            <a:r>
              <a:rPr lang="en-US" dirty="0"/>
              <a:t>IMPLEMENTATION</a:t>
            </a:r>
          </a:p>
        </p:txBody>
      </p:sp>
      <p:graphicFrame>
        <p:nvGraphicFramePr>
          <p:cNvPr id="5" name="Content Placeholder 2">
            <a:extLst>
              <a:ext uri="{FF2B5EF4-FFF2-40B4-BE49-F238E27FC236}">
                <a16:creationId xmlns:a16="http://schemas.microsoft.com/office/drawing/2014/main" id="{C280A19C-FE14-240E-DD00-C13184F0A429}"/>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956947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24</Slides>
  <Notes>0</Notes>
  <HiddenSlides>1</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PowerPoint Presentation</vt:lpstr>
      <vt:lpstr>FACE RECOGNISATION</vt:lpstr>
      <vt:lpstr>CONTENTS</vt:lpstr>
      <vt:lpstr>INTRODUCTION</vt:lpstr>
      <vt:lpstr>PowerPoint Presentation</vt:lpstr>
      <vt:lpstr>LITERATURE SURVEY</vt:lpstr>
      <vt:lpstr>LITERATURE SURVEY</vt:lpstr>
      <vt:lpstr>SCOPE OF THE TOPIC</vt:lpstr>
      <vt:lpstr>IMPLEMENTATION</vt:lpstr>
      <vt:lpstr>IMAGE ACQUISITION</vt:lpstr>
      <vt:lpstr>IMAGE PROCESSING</vt:lpstr>
      <vt:lpstr>TEMPLATE CREATION</vt:lpstr>
      <vt:lpstr>DISTINCTIVE CHARACTERISTIC LOCATION</vt:lpstr>
      <vt:lpstr>TEMPLATE CREATION</vt:lpstr>
      <vt:lpstr>TEMPLATE MATCHING</vt:lpstr>
      <vt:lpstr>WORKING PROCEDURE</vt:lpstr>
      <vt:lpstr> Nodal points that are measured by the software. </vt:lpstr>
      <vt:lpstr>SOFTWARE</vt:lpstr>
      <vt:lpstr>PowerPoint Presentation</vt:lpstr>
      <vt:lpstr>PowerPoint Presentation</vt:lpstr>
      <vt:lpstr>PowerPoint Presentation</vt:lpstr>
      <vt:lpstr>APPLICATIONS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dc:title>
  <dc:creator/>
  <cp:lastModifiedBy/>
  <cp:revision>343</cp:revision>
  <dcterms:created xsi:type="dcterms:W3CDTF">2023-04-25T12:44:36Z</dcterms:created>
  <dcterms:modified xsi:type="dcterms:W3CDTF">2023-04-25T18:25:33Z</dcterms:modified>
</cp:coreProperties>
</file>