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C708-A14A-A30E-3EB8-DC9039B8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     WEL COME </a:t>
            </a:r>
            <a:r>
              <a:rPr lang="en-GB" dirty="0"/>
              <a:t>TO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5EBC0-2A4D-0025-DF72-D4C1EDC482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           Time, Speed and Distance Aptitude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69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4FB26-A5CE-8C78-5901-3356BE37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1. A person travels from one place to another at 30 km/hr and returns at 120 km/hr. If the total time taken is 5 hours, then find the Distance.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BCEB-DB92-E255-3280-FAA46C606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Let’s assume that the distance between the two places is ‘d’ km.
Now, let’s use the formula:
time = distance/speed
According to the question,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0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1354-8B96-DDE9-0812-518CF3DC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ED90F-64D0-25BD-350A-C2B2D2CA4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Time taken to travel from one place to another = d/30
Time taken to return from another place = d/120
Total time taken = 5 hours
Therefore, we can write the equation as: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d/30 + d/120 = 5
Multiplying both sides by 120, we get:
4d + d = 600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2391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7CB4-B695-801D-CFED-237E445F7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8BD1D-726C-7527-8468-B613BF03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Simplifying this equation, we get:
5d = 600
Dividing both sides by 5, we get:
d = 120
Hence, the distance between the two places is 120 km.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44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F3EA-0B21-BC40-411A-3EBD7AF7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2. If a person walks at 14 km/hr instead of 10 km/hr, he would have walked 20 km
more. The actual distance travelled by him is: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7C28-92F3-EE7C-481A-03A51EEBD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Let’s assume that the actual distance travelled by the person is “d” km.
Now, we can use the formula:
Distance = Speed × Time
Let the time taken by the person to travel the actual distance be “t” hours.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87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72B25-90F7-067B-E94C-13E918DF2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4D73C-C997-C7A3-E3F7-2E2E602FA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So, the distance travelled at a speed of 10 km/hr would be:
Distance = 10 × t = 10t
And the distance travelled at a speed of 14 km/hr would be:
Distance = 14 × t = 14t
According to the problem, the person would have walked 20 km more if he had walked at a speed of 14 km/hr instead of 10 km/hr.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37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552BC-CA83-E74E-0A1D-D6715507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7DF3-BBEE-8885-7548-AC9B4055B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So, we can set up the equation:
14t – 10t = 20
Simplifying this equation, we get:
4t = 20
t = 5
Therefore, the time taken by the person to travel the actual distance is 5 hours.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56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E5F7-D98F-6666-47A0-7455804F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A8D4-5B3D-883A-63C2-C7E499D87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Using the formula Distance = Speed × Time, we can find the actual distance travelled by the person:
Distance = 10 × 5 = 50 km
Hence, the actual distance travelled by the person is 50 km.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922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913B-F575-2AE9-6331-6D60ADAB20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B7CAA-DAC7-F63F-49E4-8807B68C3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794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     WEL COME TO</vt:lpstr>
      <vt:lpstr>1. A person travels from one place to another at 30 km/hr and returns at 120 km/hr. If the total time taken is 5 hours, then find the Distance.</vt:lpstr>
      <vt:lpstr>PowerPoint Presentation</vt:lpstr>
      <vt:lpstr>PowerPoint Presentation</vt:lpstr>
      <vt:lpstr>2. If a person walks at 14 km/hr instead of 10 km/hr, he would have walked 20 km
more. The actual distance travelled by him is: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 COME</dc:title>
  <dc:creator>Ataulla Mandrup</dc:creator>
  <cp:lastModifiedBy>Ataulla Mandrup</cp:lastModifiedBy>
  <cp:revision>9</cp:revision>
  <dcterms:created xsi:type="dcterms:W3CDTF">2023-03-21T22:22:14Z</dcterms:created>
  <dcterms:modified xsi:type="dcterms:W3CDTF">2023-03-22T07:14:16Z</dcterms:modified>
</cp:coreProperties>
</file>