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C708-A14A-A30E-3EB8-DC9039B8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WEL COME 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5EBC0-2A4D-0025-DF72-D4C1EDC48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             BLOOD RELATIONS APTITUDE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FB26-A5CE-8C78-5901-3356BE37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1. If A is the brother of B; B is the sister of C; and C is the father of D, how D is related to 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BCEB-DB92-E255-3280-FAA46C60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is the brother of B, which means A and B are siblings.
B is the sister of C, which means B and C are siblings.
C is the father of D, which means C is the parent of D.
Therefore, D is the nephew of A (the brother of D’s father).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20C5-968A-6D46-55F8-CB42D8E6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 Introducing a boy, a girl said, “He is the son of the daughter of the father of my uncle.” How is the boy related to the girl?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C8C4-DD20-6044-9A7E-E211E3D6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break down the statement given by the girl:
“He is the son of” – this indicates that the boy is a male child
“the daughter of” – this indicates that the boy’s parent is a female
“the father of my uncle” – this indicates that the boy’s grandparent is the girl’s uncle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1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9E04-CC45-9A35-91F5-DACC0A1E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402A-9EE9-1AF6-016E-CF55CCCD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So, in other words, the boy’s mother is the girl’s aunt (the sister of her</a:t>
            </a:r>
          </a:p>
          <a:p>
            <a:r>
              <a:rPr lang="en-GB" dirty="0"/>
              <a:t> father) and the boy’s grandfather is the girl’s uncle. Therefore, the boy is the</a:t>
            </a:r>
          </a:p>
          <a:p>
            <a:r>
              <a:rPr lang="en-GB" dirty="0"/>
              <a:t> cousin of the girl.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1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7165-4D5D-E0D4-31F2-8751B70CF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CBF8-AC79-90B1-1326-B93AEEF95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6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     WEL COME TO</vt:lpstr>
      <vt:lpstr>1. If A is the brother of B; B is the sister of C; and C is the father of D, how D is related to A?</vt:lpstr>
      <vt:lpstr>2. Introducing a boy, a girl said, “He is the son of the daughter of the father of my uncle.” How is the boy related to the girl?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 COME</dc:title>
  <dc:creator>Ataulla Mandrup</dc:creator>
  <cp:lastModifiedBy>Ataulla Mandrup</cp:lastModifiedBy>
  <cp:revision>8</cp:revision>
  <dcterms:created xsi:type="dcterms:W3CDTF">2023-03-21T22:22:14Z</dcterms:created>
  <dcterms:modified xsi:type="dcterms:W3CDTF">2023-03-22T06:40:23Z</dcterms:modified>
</cp:coreProperties>
</file>