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80" r:id="rId6"/>
    <p:sldId id="257" r:id="rId7"/>
    <p:sldId id="295" r:id="rId8"/>
    <p:sldId id="272" r:id="rId9"/>
    <p:sldId id="282" r:id="rId10"/>
    <p:sldId id="258" r:id="rId11"/>
    <p:sldId id="281" r:id="rId12"/>
    <p:sldId id="275" r:id="rId13"/>
    <p:sldId id="296" r:id="rId14"/>
    <p:sldId id="276" r:id="rId15"/>
    <p:sldId id="297" r:id="rId16"/>
    <p:sldId id="298" r:id="rId17"/>
    <p:sldId id="284" r:id="rId18"/>
    <p:sldId id="283" r:id="rId19"/>
    <p:sldId id="285"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4660"/>
  </p:normalViewPr>
  <p:slideViewPr>
    <p:cSldViewPr>
      <p:cViewPr varScale="1">
        <p:scale>
          <a:sx n="81" d="100"/>
          <a:sy n="81" d="100"/>
        </p:scale>
        <p:origin x="1392" y="10"/>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Gill Sans MT" panose="020B0502020104020203"/>
              </a:rPr>
              <a:t>Click to move the slide</a:t>
            </a:r>
            <a:endParaRPr lang="en-US" sz="1800" b="0" strike="noStrike" spc="-1">
              <a:solidFill>
                <a:srgbClr val="000000"/>
              </a:solidFill>
              <a:latin typeface="Gill Sans MT" panose="020B0502020104020203"/>
            </a:endParaRPr>
          </a:p>
        </p:txBody>
      </p:sp>
      <p:sp>
        <p:nvSpPr>
          <p:cNvPr id="9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5900" indent="0">
              <a:buNone/>
            </a:pPr>
            <a:r>
              <a:rPr lang="en-IN" sz="2000" b="0" strike="noStrike" spc="-1">
                <a:solidFill>
                  <a:srgbClr val="000000"/>
                </a:solidFill>
                <a:latin typeface="Arial" panose="020B0604020202020204"/>
              </a:rPr>
              <a:t>Click to edit the notes format</a:t>
            </a:r>
            <a:endParaRPr lang="en-IN" sz="2000" b="0" strike="noStrike" spc="-1">
              <a:solidFill>
                <a:srgbClr val="000000"/>
              </a:solidFill>
              <a:latin typeface="Arial" panose="020B0604020202020204"/>
            </a:endParaRPr>
          </a:p>
        </p:txBody>
      </p:sp>
      <p:sp>
        <p:nvSpPr>
          <p:cNvPr id="9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panose="02020603050405020304"/>
              </a:rPr>
              <a:t>&lt;header&gt;</a:t>
            </a:r>
            <a:endParaRPr lang="en-IN" sz="1400" b="0" strike="noStrike" spc="-1">
              <a:solidFill>
                <a:srgbClr val="000000"/>
              </a:solidFill>
              <a:latin typeface="Times New Roman" panose="02020603050405020304"/>
            </a:endParaRPr>
          </a:p>
        </p:txBody>
      </p:sp>
      <p:sp>
        <p:nvSpPr>
          <p:cNvPr id="97"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panose="02020603050405020304"/>
              </a:defRPr>
            </a:lvl1pPr>
          </a:lstStyle>
          <a:p>
            <a:pPr indent="0" algn="r">
              <a:buNone/>
            </a:pPr>
            <a:r>
              <a:rPr lang="en-IN" sz="1400" b="0" strike="noStrike" spc="-1">
                <a:solidFill>
                  <a:srgbClr val="000000"/>
                </a:solidFill>
                <a:latin typeface="Times New Roman" panose="02020603050405020304"/>
              </a:rPr>
              <a:t>&lt;date/time&gt;</a:t>
            </a:r>
            <a:endParaRPr lang="en-IN" sz="1400" b="0" strike="noStrike" spc="-1">
              <a:solidFill>
                <a:srgbClr val="000000"/>
              </a:solidFill>
              <a:latin typeface="Times New Roman" panose="02020603050405020304"/>
            </a:endParaRPr>
          </a:p>
        </p:txBody>
      </p:sp>
      <p:sp>
        <p:nvSpPr>
          <p:cNvPr id="98"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panose="02020603050405020304"/>
              </a:defRPr>
            </a:lvl1pPr>
          </a:lstStyle>
          <a:p>
            <a:pPr indent="0">
              <a:buNone/>
            </a:pPr>
            <a:r>
              <a:rPr lang="en-IN" sz="1400" b="0" strike="noStrike" spc="-1">
                <a:solidFill>
                  <a:srgbClr val="000000"/>
                </a:solidFill>
                <a:latin typeface="Times New Roman" panose="02020603050405020304"/>
              </a:rPr>
              <a:t>&lt;footer&gt;</a:t>
            </a:r>
            <a:endParaRPr lang="en-IN" sz="1400" b="0" strike="noStrike" spc="-1">
              <a:solidFill>
                <a:srgbClr val="000000"/>
              </a:solidFill>
              <a:latin typeface="Times New Roman" panose="02020603050405020304"/>
            </a:endParaRPr>
          </a:p>
        </p:txBody>
      </p:sp>
      <p:sp>
        <p:nvSpPr>
          <p:cNvPr id="99"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panose="02020603050405020304"/>
              </a:defRPr>
            </a:lvl1pPr>
          </a:lstStyle>
          <a:p>
            <a:pPr indent="0" algn="r">
              <a:buNone/>
            </a:pPr>
            <a:fld id="{7670EDB2-46D6-4DB5-87C2-95F3DFB72BF6}" type="slidenum">
              <a:rPr lang="en-IN" sz="1400" b="0" strike="noStrike" spc="-1">
                <a:solidFill>
                  <a:srgbClr val="000000"/>
                </a:solidFill>
                <a:latin typeface="Times New Roman" panose="02020603050405020304"/>
              </a:rPr>
            </a:fld>
            <a:endParaRPr lang="en-IN"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1143000" y="685800"/>
            <a:ext cx="4572000" cy="3429000"/>
          </a:xfrm>
          <a:prstGeom prst="rect">
            <a:avLst/>
          </a:prstGeom>
          <a:ln w="0">
            <a:noFill/>
          </a:ln>
        </p:spPr>
      </p:sp>
      <p:sp>
        <p:nvSpPr>
          <p:cNvPr id="143"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5900" indent="0">
              <a:buNone/>
            </a:pPr>
            <a:endParaRPr lang="en-IN" sz="1800" b="0" strike="noStrike" spc="-1">
              <a:solidFill>
                <a:srgbClr val="000000"/>
              </a:solidFill>
              <a:latin typeface="Arial" panose="020B0604020202020204"/>
            </a:endParaRPr>
          </a:p>
        </p:txBody>
      </p:sp>
      <p:sp>
        <p:nvSpPr>
          <p:cNvPr id="144"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67CA85F3-DF39-461E-91CA-E81B9D2F5715}" type="slidenum">
              <a:rPr lang="en-US" sz="1200" b="0" strike="noStrike" spc="-1">
                <a:solidFill>
                  <a:srgbClr val="000000"/>
                </a:solidFill>
                <a:latin typeface="+mn-lt"/>
                <a:ea typeface="+mn-ea"/>
              </a:rPr>
            </a:fld>
            <a:endParaRPr lang="en-IN" sz="1200" b="0" strike="noStrike" spc="-1">
              <a:solidFill>
                <a:srgbClr val="000000"/>
              </a:solid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1143000" y="685800"/>
            <a:ext cx="4572000" cy="3429000"/>
          </a:xfrm>
          <a:prstGeom prst="rect">
            <a:avLst/>
          </a:prstGeom>
          <a:ln w="0">
            <a:noFill/>
          </a:ln>
        </p:spPr>
      </p:sp>
      <p:sp>
        <p:nvSpPr>
          <p:cNvPr id="146" name="PlaceHolder 2"/>
          <p:cNvSpPr>
            <a:spLocks noGrp="1"/>
          </p:cNvSpPr>
          <p:nvPr>
            <p:ph type="body"/>
          </p:nvPr>
        </p:nvSpPr>
        <p:spPr>
          <a:xfrm>
            <a:off x="685800" y="4343400"/>
            <a:ext cx="5486040" cy="4114440"/>
          </a:xfrm>
          <a:prstGeom prst="rect">
            <a:avLst/>
          </a:prstGeom>
          <a:noFill/>
          <a:ln w="0">
            <a:noFill/>
          </a:ln>
        </p:spPr>
        <p:txBody>
          <a:bodyPr anchor="t">
            <a:normAutofit/>
          </a:bodyPr>
          <a:lstStyle/>
          <a:p>
            <a:pPr marL="215900" indent="0">
              <a:buNone/>
            </a:pPr>
            <a:endParaRPr lang="en-IN" sz="1800" b="0" strike="noStrike" spc="-1">
              <a:solidFill>
                <a:srgbClr val="000000"/>
              </a:solidFill>
              <a:latin typeface="Arial" panose="020B0604020202020204"/>
            </a:endParaRPr>
          </a:p>
        </p:txBody>
      </p:sp>
      <p:sp>
        <p:nvSpPr>
          <p:cNvPr id="147"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7CB9240B-A712-4907-98CD-5F2A3F2ECF15}" type="slidenum">
              <a:rPr lang="en-US" sz="1200" b="0" strike="noStrike" spc="-1">
                <a:solidFill>
                  <a:srgbClr val="000000"/>
                </a:solidFill>
                <a:latin typeface="+mn-lt"/>
                <a:ea typeface="+mn-ea"/>
              </a:rPr>
            </a:fld>
            <a:endParaRPr lang="en-IN" sz="1200" b="0" strike="noStrike" spc="-1">
              <a:solidFill>
                <a:srgbClr val="000000"/>
              </a:solid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51881666-BF58-4289-B773-323373A714CF}" type="slidenum">
              <a:rPr/>
            </a:fld>
            <a:endParaRPr/>
          </a:p>
        </p:txBody>
      </p:sp>
      <p:sp>
        <p:nvSpPr>
          <p:cNvPr id="4" name="PlaceHolder 3"/>
          <p:cNvSpPr>
            <a:spLocks noGrp="1"/>
          </p:cNvSpPr>
          <p:nvPr>
            <p:ph type="dt" idx="1"/>
          </p:nvPr>
        </p:nvSpPr>
        <p:spPr/>
        <p:txBody>
          <a:body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34"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35"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673498F-3245-4748-B49C-3616F195D710}"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37"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38"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39"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0"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D87E2DD3-BA2A-40F3-8AA1-DB6289585B37}" type="slidenum">
              <a:rPr/>
            </a:fld>
            <a:endParaRPr/>
          </a:p>
        </p:txBody>
      </p:sp>
      <p:sp>
        <p:nvSpPr>
          <p:cNvPr id="9" name="PlaceHolder 8"/>
          <p:cNvSpPr>
            <a:spLocks noGrp="1"/>
          </p:cNvSpPr>
          <p:nvPr>
            <p:ph type="dt" idx="1"/>
          </p:nvPr>
        </p:nvSpPr>
        <p:spPr/>
        <p:txBody>
          <a:body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42"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3"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4"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5"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6"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7"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C0ADF7FE-367E-477D-8ABC-ABF34501BC77}" type="slidenum">
              <a:rPr/>
            </a:fld>
            <a:endParaRPr/>
          </a:p>
        </p:txBody>
      </p:sp>
      <p:sp>
        <p:nvSpPr>
          <p:cNvPr id="11" name="PlaceHolder 10"/>
          <p:cNvSpPr>
            <a:spLocks noGrp="1"/>
          </p:cNvSpPr>
          <p:nvPr>
            <p:ph type="dt" idx="1"/>
          </p:nvPr>
        </p:nvSpPr>
        <p:spPr/>
        <p:txBody>
          <a:body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3CD63CA9-746A-4DB6-A83A-8EB94B7A9A18}" type="slidenum">
              <a:rPr/>
            </a:fld>
            <a:endParaRPr/>
          </a:p>
        </p:txBody>
      </p:sp>
      <p:sp>
        <p:nvSpPr>
          <p:cNvPr id="4" name="PlaceHolder 3"/>
          <p:cNvSpPr>
            <a:spLocks noGrp="1"/>
          </p:cNvSpPr>
          <p:nvPr>
            <p:ph type="dt" idx="4"/>
          </p:nvPr>
        </p:nvSpPr>
        <p:spPr/>
        <p:txBody>
          <a:body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59"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86D7F7E-D174-45BD-9BC6-4C94455A3718}"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61"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ABE3A0E8-396E-4AC5-9740-6E5447416313}" type="slidenum">
              <a:rPr/>
            </a:fld>
            <a:endParaRPr/>
          </a:p>
        </p:txBody>
      </p:sp>
      <p:sp>
        <p:nvSpPr>
          <p:cNvPr id="6" name="PlaceHolder 5"/>
          <p:cNvSpPr>
            <a:spLocks noGrp="1"/>
          </p:cNvSpPr>
          <p:nvPr>
            <p:ph type="dt" idx="4"/>
          </p:nvPr>
        </p:nvSpPr>
        <p:spPr/>
        <p:txBody>
          <a:body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63"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4"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6CCD6CB-9232-4FA5-8C63-0E17B157CF11}"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DD7EE31-865E-46AD-9B09-F732E857BD6A}"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99F29C4-1ED3-4783-858B-4E87FD0B429D}" type="slidenum">
              <a:rPr/>
            </a:fld>
            <a:endParaRPr/>
          </a:p>
        </p:txBody>
      </p:sp>
      <p:sp>
        <p:nvSpPr>
          <p:cNvPr id="5" name="PlaceHolder 4"/>
          <p:cNvSpPr>
            <a:spLocks noGrp="1"/>
          </p:cNvSpPr>
          <p:nvPr>
            <p:ph type="dt" idx="4"/>
          </p:nvPr>
        </p:nvSpPr>
        <p:spPr/>
        <p:txBody>
          <a:body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68"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9"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0"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CE56E90-5643-4997-9C04-4802F862DA57}"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13" name="PlaceHolder 2"/>
          <p:cNvSpPr>
            <a:spLocks noGrp="1"/>
          </p:cNvSpPr>
          <p:nvPr>
            <p:ph type="subTitle"/>
          </p:nvPr>
        </p:nvSpPr>
        <p:spPr>
          <a:xfrm>
            <a:off x="1435680" y="1447920"/>
            <a:ext cx="7497720" cy="480024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1902A6F-8904-41B0-851C-BB0B45960C91}"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72"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3"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4"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17E111F-7C99-4754-8B0F-6FED66D72666}"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76"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7"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8"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629193F-48CE-4B8C-AE6E-6EE4C0212582}" type="slidenum">
              <a:rPr/>
            </a:fld>
            <a:endParaRPr/>
          </a:p>
        </p:txBody>
      </p:sp>
      <p:sp>
        <p:nvSpPr>
          <p:cNvPr id="8" name="PlaceHolder 7"/>
          <p:cNvSpPr>
            <a:spLocks noGrp="1"/>
          </p:cNvSpPr>
          <p:nvPr>
            <p:ph type="dt" idx="4"/>
          </p:nvPr>
        </p:nvSpPr>
        <p:spPr/>
        <p:txBody>
          <a:body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80" name="PlaceHolder 2"/>
          <p:cNvSpPr>
            <a:spLocks noGrp="1"/>
          </p:cNvSpPr>
          <p:nvPr>
            <p:ph/>
          </p:nvPr>
        </p:nvSpPr>
        <p:spPr>
          <a:xfrm>
            <a:off x="1435680" y="14479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81" name="PlaceHolder 3"/>
          <p:cNvSpPr>
            <a:spLocks noGrp="1"/>
          </p:cNvSpPr>
          <p:nvPr>
            <p:ph/>
          </p:nvPr>
        </p:nvSpPr>
        <p:spPr>
          <a:xfrm>
            <a:off x="1435680" y="39553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780740C-475D-4DB4-8E2F-CB16F4742B17}" type="slidenum">
              <a:rPr/>
            </a:fld>
            <a:endParaRPr/>
          </a:p>
        </p:txBody>
      </p:sp>
      <p:sp>
        <p:nvSpPr>
          <p:cNvPr id="7" name="PlaceHolder 6"/>
          <p:cNvSpPr>
            <a:spLocks noGrp="1"/>
          </p:cNvSpPr>
          <p:nvPr>
            <p:ph type="dt" idx="4"/>
          </p:nvPr>
        </p:nvSpPr>
        <p:spPr/>
        <p:txBody>
          <a:body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83"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84"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85"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86" name="PlaceHolder 5"/>
          <p:cNvSpPr>
            <a:spLocks noGrp="1"/>
          </p:cNvSpPr>
          <p:nvPr>
            <p:ph/>
          </p:nvPr>
        </p:nvSpPr>
        <p:spPr>
          <a:xfrm>
            <a:off x="527760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5F14F800-A379-4371-9C69-C62E199849D4}" type="slidenum">
              <a:rPr/>
            </a:fld>
            <a:endParaRPr/>
          </a:p>
        </p:txBody>
      </p:sp>
      <p:sp>
        <p:nvSpPr>
          <p:cNvPr id="9" name="PlaceHolder 8"/>
          <p:cNvSpPr>
            <a:spLocks noGrp="1"/>
          </p:cNvSpPr>
          <p:nvPr>
            <p:ph type="dt" idx="4"/>
          </p:nvPr>
        </p:nvSpPr>
        <p:spPr/>
        <p:txBody>
          <a:body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88" name="PlaceHolder 2"/>
          <p:cNvSpPr>
            <a:spLocks noGrp="1"/>
          </p:cNvSpPr>
          <p:nvPr>
            <p:ph/>
          </p:nvPr>
        </p:nvSpPr>
        <p:spPr>
          <a:xfrm>
            <a:off x="143568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89" name="PlaceHolder 3"/>
          <p:cNvSpPr>
            <a:spLocks noGrp="1"/>
          </p:cNvSpPr>
          <p:nvPr>
            <p:ph/>
          </p:nvPr>
        </p:nvSpPr>
        <p:spPr>
          <a:xfrm>
            <a:off x="397080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0" name="PlaceHolder 4"/>
          <p:cNvSpPr>
            <a:spLocks noGrp="1"/>
          </p:cNvSpPr>
          <p:nvPr>
            <p:ph/>
          </p:nvPr>
        </p:nvSpPr>
        <p:spPr>
          <a:xfrm>
            <a:off x="6506280" y="14479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1" name="PlaceHolder 5"/>
          <p:cNvSpPr>
            <a:spLocks noGrp="1"/>
          </p:cNvSpPr>
          <p:nvPr>
            <p:ph/>
          </p:nvPr>
        </p:nvSpPr>
        <p:spPr>
          <a:xfrm>
            <a:off x="143568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2" name="PlaceHolder 6"/>
          <p:cNvSpPr>
            <a:spLocks noGrp="1"/>
          </p:cNvSpPr>
          <p:nvPr>
            <p:ph/>
          </p:nvPr>
        </p:nvSpPr>
        <p:spPr>
          <a:xfrm>
            <a:off x="397080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3" name="PlaceHolder 7"/>
          <p:cNvSpPr>
            <a:spLocks noGrp="1"/>
          </p:cNvSpPr>
          <p:nvPr>
            <p:ph/>
          </p:nvPr>
        </p:nvSpPr>
        <p:spPr>
          <a:xfrm>
            <a:off x="6506280" y="3955320"/>
            <a:ext cx="241416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94754D34-0D42-4403-A3A1-9CE811C4AF53}" type="slidenum">
              <a:rPr/>
            </a:fld>
            <a:endParaRPr/>
          </a:p>
        </p:txBody>
      </p:sp>
      <p:sp>
        <p:nvSpPr>
          <p:cNvPr id="11" name="PlaceHolder 10"/>
          <p:cNvSpPr>
            <a:spLocks noGrp="1"/>
          </p:cNvSpPr>
          <p:nvPr>
            <p:ph type="dt" idx="4"/>
          </p:nvPr>
        </p:nvSpPr>
        <p:spPr/>
        <p:txBody>
          <a:body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15" name="PlaceHolder 2"/>
          <p:cNvSpPr>
            <a:spLocks noGrp="1"/>
          </p:cNvSpPr>
          <p:nvPr>
            <p:ph/>
          </p:nvPr>
        </p:nvSpPr>
        <p:spPr>
          <a:xfrm>
            <a:off x="1435680" y="1447920"/>
            <a:ext cx="749772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6BF61717-A50D-4198-A252-FD4BFA575B86}" type="slidenum">
              <a:rPr/>
            </a:fld>
            <a:endParaRPr/>
          </a:p>
        </p:txBody>
      </p:sp>
      <p:sp>
        <p:nvSpPr>
          <p:cNvPr id="6" name="PlaceHolder 5"/>
          <p:cNvSpPr>
            <a:spLocks noGrp="1"/>
          </p:cNvSpPr>
          <p:nvPr>
            <p:ph type="dt" idx="1"/>
          </p:nvPr>
        </p:nvSpPr>
        <p:spPr/>
        <p:txBody>
          <a:body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17"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18"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8E8B867-B613-47D1-B4AB-D704D58D0413}" type="slidenum">
              <a:rPr/>
            </a:fld>
            <a:endParaRPr/>
          </a:p>
        </p:txBody>
      </p:sp>
      <p:sp>
        <p:nvSpPr>
          <p:cNvPr id="7" name="PlaceHolder 6"/>
          <p:cNvSpPr>
            <a:spLocks noGrp="1"/>
          </p:cNvSpPr>
          <p:nvPr>
            <p:ph type="dt" idx="1"/>
          </p:nvPr>
        </p:nvSpPr>
        <p:spPr/>
        <p:txBody>
          <a:body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4EA24B1-6662-401F-A485-4D10D4F2E147}"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435680" y="274680"/>
            <a:ext cx="7497720" cy="529776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520D195-FD83-4B73-BB1A-4AF0FA1DDAE5}" type="slidenum">
              <a:rPr/>
            </a:fld>
            <a:endParaRPr/>
          </a:p>
        </p:txBody>
      </p:sp>
      <p:sp>
        <p:nvSpPr>
          <p:cNvPr id="5" name="PlaceHolder 4"/>
          <p:cNvSpPr>
            <a:spLocks noGrp="1"/>
          </p:cNvSpPr>
          <p:nvPr>
            <p:ph type="dt" idx="1"/>
          </p:nvPr>
        </p:nvSpPr>
        <p:spPr/>
        <p:txBody>
          <a:body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22"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23" name="PlaceHolder 3"/>
          <p:cNvSpPr>
            <a:spLocks noGrp="1"/>
          </p:cNvSpPr>
          <p:nvPr>
            <p:ph/>
          </p:nvPr>
        </p:nvSpPr>
        <p:spPr>
          <a:xfrm>
            <a:off x="527760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24" name="PlaceHolder 4"/>
          <p:cNvSpPr>
            <a:spLocks noGrp="1"/>
          </p:cNvSpPr>
          <p:nvPr>
            <p:ph/>
          </p:nvPr>
        </p:nvSpPr>
        <p:spPr>
          <a:xfrm>
            <a:off x="143568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BCD01A3-5F34-48C7-86EC-3BDBDFEC2AE9}"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26" name="PlaceHolder 2"/>
          <p:cNvSpPr>
            <a:spLocks noGrp="1"/>
          </p:cNvSpPr>
          <p:nvPr>
            <p:ph/>
          </p:nvPr>
        </p:nvSpPr>
        <p:spPr>
          <a:xfrm>
            <a:off x="1435680" y="1447920"/>
            <a:ext cx="3658680" cy="480024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27"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28" name="PlaceHolder 4"/>
          <p:cNvSpPr>
            <a:spLocks noGrp="1"/>
          </p:cNvSpPr>
          <p:nvPr>
            <p:ph/>
          </p:nvPr>
        </p:nvSpPr>
        <p:spPr>
          <a:xfrm>
            <a:off x="5277600" y="39553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E18B4B1-C2FF-4DE4-970E-BFBC4C3DD9F6}"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35680" y="274680"/>
            <a:ext cx="749772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Gill Sans MT" panose="020B0502020104020203"/>
            </a:endParaRPr>
          </a:p>
        </p:txBody>
      </p:sp>
      <p:sp>
        <p:nvSpPr>
          <p:cNvPr id="30" name="PlaceHolder 2"/>
          <p:cNvSpPr>
            <a:spLocks noGrp="1"/>
          </p:cNvSpPr>
          <p:nvPr>
            <p:ph/>
          </p:nvPr>
        </p:nvSpPr>
        <p:spPr>
          <a:xfrm>
            <a:off x="143568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31" name="PlaceHolder 3"/>
          <p:cNvSpPr>
            <a:spLocks noGrp="1"/>
          </p:cNvSpPr>
          <p:nvPr>
            <p:ph/>
          </p:nvPr>
        </p:nvSpPr>
        <p:spPr>
          <a:xfrm>
            <a:off x="5277600" y="1447920"/>
            <a:ext cx="365868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32" name="PlaceHolder 4"/>
          <p:cNvSpPr>
            <a:spLocks noGrp="1"/>
          </p:cNvSpPr>
          <p:nvPr>
            <p:ph/>
          </p:nvPr>
        </p:nvSpPr>
        <p:spPr>
          <a:xfrm>
            <a:off x="1435680" y="3955320"/>
            <a:ext cx="7497720" cy="2289600"/>
          </a:xfrm>
          <a:prstGeom prst="rect">
            <a:avLst/>
          </a:prstGeom>
          <a:noFill/>
          <a:ln w="0">
            <a:noFill/>
          </a:ln>
        </p:spPr>
        <p:txBody>
          <a:bodyPr lIns="0" tIns="0" rIns="0" bIns="0" anchor="t">
            <a:normAutofit/>
          </a:bodyPr>
          <a:lstStyle/>
          <a:p>
            <a:pPr indent="0">
              <a:spcBef>
                <a:spcPts val="1415"/>
              </a:spcBef>
              <a:buNone/>
            </a:pPr>
            <a:endParaRPr lang="en-US" sz="3200" b="0" strike="noStrike" spc="-1">
              <a:solidFill>
                <a:srgbClr val="000000"/>
              </a:solidFill>
              <a:latin typeface="Gill Sans MT" panose="020B0502020104020203"/>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7277369-34A8-42DA-85F6-5EBDF30FD3EE}" type="slidenum">
              <a:rPr/>
            </a:fld>
            <a:endParaRPr/>
          </a:p>
        </p:txBody>
      </p:sp>
      <p:sp>
        <p:nvSpPr>
          <p:cNvPr id="8" name="PlaceHolder 7"/>
          <p:cNvSpPr>
            <a:spLocks noGrp="1"/>
          </p:cNvSpPr>
          <p:nvPr>
            <p:ph type="dt" idx="1"/>
          </p:nvPr>
        </p:nvSpPr>
        <p:spPr/>
        <p:txBody>
          <a:body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2"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13"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2"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3"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4"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5" name="PlaceHolder 1"/>
          <p:cNvSpPr>
            <a:spLocks noGrp="1"/>
          </p:cNvSpPr>
          <p:nvPr>
            <p:ph type="title"/>
          </p:nvPr>
        </p:nvSpPr>
        <p:spPr>
          <a:xfrm>
            <a:off x="1432440" y="360000"/>
            <a:ext cx="7406280" cy="1471680"/>
          </a:xfrm>
          <a:prstGeom prst="rect">
            <a:avLst/>
          </a:prstGeom>
          <a:noFill/>
          <a:ln w="0">
            <a:noFill/>
          </a:ln>
        </p:spPr>
        <p:txBody>
          <a:bodyPr lIns="90000" tIns="45000" rIns="90000" bIns="45000" anchor="b">
            <a:noAutofit/>
          </a:bodyPr>
          <a:lstStyle/>
          <a:p>
            <a:pPr indent="0">
              <a:lnSpc>
                <a:spcPct val="100000"/>
              </a:lnSpc>
              <a:buNone/>
            </a:pPr>
            <a:r>
              <a:rPr lang="en-US" sz="4300" b="0" strike="noStrike" spc="-1">
                <a:solidFill>
                  <a:srgbClr val="572314"/>
                </a:solidFill>
                <a:latin typeface="Gill Sans MT" panose="020B0502020104020203"/>
              </a:rPr>
              <a:t>Click to edit Master title style</a:t>
            </a:r>
            <a:endParaRPr lang="en-US" sz="4300" b="0" strike="noStrike" spc="-1">
              <a:solidFill>
                <a:srgbClr val="000000"/>
              </a:solidFill>
              <a:latin typeface="Gill Sans MT" panose="020B0502020104020203"/>
            </a:endParaRPr>
          </a:p>
        </p:txBody>
      </p:sp>
      <p:sp>
        <p:nvSpPr>
          <p:cNvPr id="6" name="PlaceHolder 2"/>
          <p:cNvSpPr>
            <a:spLocks noGrp="1"/>
          </p:cNvSpPr>
          <p:nvPr>
            <p:ph type="dt" idx="1"/>
          </p:nvPr>
        </p:nvSpPr>
        <p:spPr>
          <a:xfrm>
            <a:off x="3581280" y="6305400"/>
            <a:ext cx="2133360" cy="475920"/>
          </a:xfrm>
          <a:prstGeom prst="rect">
            <a:avLst/>
          </a:prstGeom>
          <a:noFill/>
          <a:ln w="0">
            <a:noFill/>
          </a:ln>
        </p:spPr>
        <p:txBody>
          <a:bodyPr lIns="90000" tIns="45000" rIns="90000" bIns="45000" anchor="b">
            <a:noAutofit/>
          </a:bodyPr>
          <a:lstStyle>
            <a:lvl1pPr indent="0" algn="r">
              <a:lnSpc>
                <a:spcPct val="100000"/>
              </a:lnSpc>
              <a:buNone/>
              <a:defRPr lang="en-US" sz="1200" b="0" strike="noStrike" spc="-1">
                <a:solidFill>
                  <a:srgbClr val="B5A989"/>
                </a:solidFill>
                <a:latin typeface="Gill Sans MT" panose="020B0502020104020203"/>
              </a:defRPr>
            </a:lvl1pPr>
          </a:lstStyle>
          <a:p>
            <a:pPr indent="0" algn="r">
              <a:lnSpc>
                <a:spcPct val="100000"/>
              </a:lnSpc>
              <a:buNone/>
            </a:pPr>
            <a:r>
              <a:rPr lang="en-US" sz="1200" b="0" strike="noStrike" spc="-1">
                <a:solidFill>
                  <a:srgbClr val="B5A989"/>
                </a:solidFill>
                <a:latin typeface="Gill Sans MT" panose="020B0502020104020203"/>
              </a:rPr>
              <a:t> </a:t>
            </a:r>
            <a:endParaRPr lang="en-IN" sz="1200" b="0" strike="noStrike" spc="-1">
              <a:solidFill>
                <a:srgbClr val="000000"/>
              </a:solidFill>
              <a:latin typeface="Times New Roman" panose="02020603050405020304"/>
            </a:endParaRPr>
          </a:p>
        </p:txBody>
      </p:sp>
      <p:sp>
        <p:nvSpPr>
          <p:cNvPr id="7" name="PlaceHolder 3"/>
          <p:cNvSpPr>
            <a:spLocks noGrp="1"/>
          </p:cNvSpPr>
          <p:nvPr>
            <p:ph type="ftr" idx="2"/>
          </p:nvPr>
        </p:nvSpPr>
        <p:spPr>
          <a:xfrm>
            <a:off x="5715000" y="6305400"/>
            <a:ext cx="2895120" cy="475920"/>
          </a:xfrm>
          <a:prstGeom prst="rect">
            <a:avLst/>
          </a:prstGeom>
          <a:noFill/>
          <a:ln w="0">
            <a:noFill/>
          </a:ln>
        </p:spPr>
        <p:txBody>
          <a:bodyPr lIns="90000" tIns="45000" rIns="90000" bIns="45000" anchor="b">
            <a:noAutofit/>
          </a:bodyPr>
          <a:lstStyle>
            <a:lvl1pPr indent="0" algn="ctr">
              <a:buNone/>
              <a:defRPr lang="en-IN" sz="1400" b="0" strike="noStrike" spc="-1">
                <a:solidFill>
                  <a:srgbClr val="000000"/>
                </a:solidFill>
                <a:latin typeface="Times New Roman" panose="02020603050405020304"/>
              </a:defRPr>
            </a:lvl1pPr>
          </a:lstStyle>
          <a:p>
            <a:pPr indent="0" algn="ctr">
              <a:buNone/>
            </a:pPr>
            <a:r>
              <a:rPr lang="en-IN" sz="1400" b="0" strike="noStrike" spc="-1">
                <a:solidFill>
                  <a:srgbClr val="000000"/>
                </a:solidFill>
                <a:latin typeface="Times New Roman" panose="02020603050405020304"/>
              </a:rPr>
              <a:t> </a:t>
            </a:r>
            <a:endParaRPr lang="en-IN" sz="1400" b="0" strike="noStrike" spc="-1">
              <a:solidFill>
                <a:srgbClr val="000000"/>
              </a:solidFill>
              <a:latin typeface="Times New Roman" panose="02020603050405020304"/>
            </a:endParaRPr>
          </a:p>
        </p:txBody>
      </p:sp>
      <p:sp>
        <p:nvSpPr>
          <p:cNvPr id="8" name="PlaceHolder 4"/>
          <p:cNvSpPr>
            <a:spLocks noGrp="1"/>
          </p:cNvSpPr>
          <p:nvPr>
            <p:ph type="sldNum" idx="3"/>
          </p:nvPr>
        </p:nvSpPr>
        <p:spPr>
          <a:xfrm>
            <a:off x="8613720" y="6305400"/>
            <a:ext cx="456840" cy="475920"/>
          </a:xfrm>
          <a:prstGeom prst="rect">
            <a:avLst/>
          </a:prstGeom>
          <a:noFill/>
          <a:ln w="0">
            <a:noFill/>
          </a:ln>
        </p:spPr>
        <p:txBody>
          <a:bodyPr lIns="90000" tIns="45000" rIns="90000" bIns="45000" anchor="b">
            <a:noAutofit/>
          </a:bodyPr>
          <a:lstStyle>
            <a:lvl1pPr indent="0" algn="ctr">
              <a:lnSpc>
                <a:spcPct val="100000"/>
              </a:lnSpc>
              <a:buNone/>
              <a:defRPr lang="en-US" sz="1200" b="0" strike="noStrike" spc="-1">
                <a:solidFill>
                  <a:srgbClr val="B5A989"/>
                </a:solidFill>
                <a:latin typeface="Gill Sans MT" panose="020B0502020104020203"/>
              </a:defRPr>
            </a:lvl1pPr>
          </a:lstStyle>
          <a:p>
            <a:pPr indent="0" algn="ctr">
              <a:lnSpc>
                <a:spcPct val="100000"/>
              </a:lnSpc>
              <a:buNone/>
            </a:pPr>
            <a:fld id="{928A6389-0962-4796-BC7D-F3638DA67A60}" type="slidenum">
              <a:rPr lang="en-US" sz="1200" b="0" strike="noStrike" spc="-1">
                <a:solidFill>
                  <a:srgbClr val="B5A989"/>
                </a:solidFill>
                <a:latin typeface="Gill Sans MT" panose="020B0502020104020203"/>
              </a:rPr>
            </a:fld>
            <a:endParaRPr lang="en-IN" sz="1200" b="0" strike="noStrike" spc="-1">
              <a:solidFill>
                <a:srgbClr val="000000"/>
              </a:solidFill>
              <a:latin typeface="Times New Roman" panose="02020603050405020304"/>
            </a:endParaRPr>
          </a:p>
        </p:txBody>
      </p:sp>
      <p:sp>
        <p:nvSpPr>
          <p:cNvPr id="9" name="Oval 7"/>
          <p:cNvSpPr/>
          <p:nvPr/>
        </p:nvSpPr>
        <p:spPr>
          <a:xfrm>
            <a:off x="921600" y="1413720"/>
            <a:ext cx="209880" cy="209880"/>
          </a:xfrm>
          <a:prstGeom prst="ellipse">
            <a:avLst/>
          </a:prstGeom>
          <a:gradFill rotWithShape="0">
            <a:gsLst>
              <a:gs pos="0">
                <a:srgbClr val="DAF5FE">
                  <a:alpha val="95294"/>
                </a:srgbClr>
              </a:gs>
              <a:gs pos="100000">
                <a:srgbClr val="00AAD4">
                  <a:alpha val="85098"/>
                </a:srgbClr>
              </a:gs>
            </a:gsLst>
            <a:path path="circle">
              <a:fillToRect l="25000" t="12000" r="75000" b="88000"/>
            </a:path>
          </a:gradFill>
          <a:ln w="2000" cap="rnd">
            <a:solidFill>
              <a:srgbClr val="3891A7">
                <a:shade val="90000"/>
                <a:satMod val="110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tIns="90000" rIns="90000" bIns="90000" anchor="ctr">
            <a:noAutofit/>
          </a:bodyPr>
          <a:lstStyle/>
          <a:p>
            <a:pPr algn="ctr">
              <a:lnSpc>
                <a:spcPct val="100000"/>
              </a:lnSpc>
            </a:pPr>
            <a:endParaRPr lang="en-US" sz="1800" b="0" strike="noStrike" spc="-1">
              <a:solidFill>
                <a:schemeClr val="dk1"/>
              </a:solidFill>
              <a:latin typeface="Gill Sans MT" panose="020B0502020104020203"/>
            </a:endParaRPr>
          </a:p>
        </p:txBody>
      </p:sp>
      <p:sp>
        <p:nvSpPr>
          <p:cNvPr id="10" name="Oval 8"/>
          <p:cNvSpPr/>
          <p:nvPr/>
        </p:nvSpPr>
        <p:spPr>
          <a:xfrm>
            <a:off x="1157040" y="1344960"/>
            <a:ext cx="63720" cy="63720"/>
          </a:xfrm>
          <a:prstGeom prst="ellipse">
            <a:avLst/>
          </a:prstGeom>
          <a:noFill/>
          <a:ln w="12700" cap="rnd">
            <a:solidFill>
              <a:srgbClr val="3891A7">
                <a:shade val="75000"/>
                <a:alpha val="60000"/>
              </a:srgbClr>
            </a:solidFill>
            <a:round/>
          </a:ln>
          <a:effectLst>
            <a:outerShdw blurRad="63360" dist="25560" dir="5400000" rotWithShape="0">
              <a:srgbClr val="000000">
                <a:alpha val="43000"/>
              </a:srgbClr>
            </a:outerShdw>
          </a:effectLst>
        </p:spPr>
        <p:style>
          <a:lnRef idx="1">
            <a:schemeClr val="accent1"/>
          </a:lnRef>
          <a:fillRef idx="2">
            <a:schemeClr val="accent1"/>
          </a:fillRef>
          <a:effectRef idx="1">
            <a:schemeClr val="accent1"/>
          </a:effectRef>
          <a:fontRef idx="minor"/>
        </p:style>
        <p:txBody>
          <a:bodyPr lIns="90000" tIns="90000" rIns="90000" bIns="90000" anchor="ctr">
            <a:noAutofit/>
          </a:bodyPr>
          <a:lstStyle/>
          <a:p>
            <a:pPr algn="ctr">
              <a:lnSpc>
                <a:spcPct val="100000"/>
              </a:lnSpc>
            </a:pPr>
            <a:endParaRPr lang="en-US" sz="1800" b="0" strike="noStrike" spc="-1">
              <a:solidFill>
                <a:schemeClr val="dk1"/>
              </a:solidFill>
              <a:latin typeface="Gill Sans MT" panose="020B0502020104020203"/>
            </a:endParaRPr>
          </a:p>
        </p:txBody>
      </p:sp>
      <p:sp>
        <p:nvSpPr>
          <p:cNvPr id="11"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Gill Sans MT" panose="020B0502020104020203"/>
              </a:rPr>
              <a:t>Click to edit the outline text format</a:t>
            </a:r>
            <a:endParaRPr lang="en-US" sz="3200" b="0" strike="noStrike" spc="-1">
              <a:solidFill>
                <a:srgbClr val="000000"/>
              </a:solidFill>
              <a:latin typeface="Gill Sans MT" panose="020B0502020104020203"/>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Gill Sans MT" panose="020B0502020104020203"/>
              </a:rPr>
              <a:t>Second Outline Level</a:t>
            </a:r>
            <a:endParaRPr lang="en-US" sz="2400" b="0" strike="noStrike" spc="-1">
              <a:solidFill>
                <a:srgbClr val="000000"/>
              </a:solidFill>
              <a:latin typeface="Gill Sans MT" panose="020B0502020104020203"/>
            </a:endParaRPr>
          </a:p>
          <a:p>
            <a:pPr marL="1296035" lvl="2" indent="-288290">
              <a:spcBef>
                <a:spcPts val="850"/>
              </a:spcBef>
              <a:buClr>
                <a:srgbClr val="000000"/>
              </a:buClr>
              <a:buSzPct val="45000"/>
              <a:buFont typeface="Wingdings" panose="05000000000000000000" pitchFamily="2" charset="2"/>
              <a:buChar char=""/>
            </a:pPr>
            <a:r>
              <a:rPr lang="en-US" sz="2000" b="0" strike="noStrike" spc="-1">
                <a:solidFill>
                  <a:srgbClr val="000000"/>
                </a:solidFill>
                <a:latin typeface="Gill Sans MT" panose="020B0502020104020203"/>
              </a:rPr>
              <a:t>Third Outline Level</a:t>
            </a:r>
            <a:endParaRPr lang="en-US" sz="2000" b="0" strike="noStrike" spc="-1">
              <a:solidFill>
                <a:srgbClr val="000000"/>
              </a:solidFill>
              <a:latin typeface="Gill Sans MT" panose="020B0502020104020203"/>
            </a:endParaRPr>
          </a:p>
          <a:p>
            <a:pPr marL="1727835" lvl="3" indent="-215900">
              <a:spcBef>
                <a:spcPts val="565"/>
              </a:spcBef>
              <a:buClr>
                <a:srgbClr val="000000"/>
              </a:buClr>
              <a:buSzPct val="75000"/>
              <a:buFont typeface="Symbol" panose="05050102010706020507" charset="2"/>
              <a:buChar char=""/>
            </a:pPr>
            <a:r>
              <a:rPr lang="en-US" sz="2000" b="0" strike="noStrike" spc="-1">
                <a:solidFill>
                  <a:srgbClr val="000000"/>
                </a:solidFill>
                <a:latin typeface="Gill Sans MT" panose="020B0502020104020203"/>
              </a:rPr>
              <a:t>Fourth Outline Level</a:t>
            </a:r>
            <a:endParaRPr lang="en-US" sz="2000" b="0" strike="noStrike" spc="-1">
              <a:solidFill>
                <a:srgbClr val="000000"/>
              </a:solidFill>
              <a:latin typeface="Gill Sans MT" panose="020B0502020104020203"/>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panose="020B0502020104020203"/>
              </a:rPr>
              <a:t>Fifth Outline Level</a:t>
            </a:r>
            <a:endParaRPr lang="en-US" sz="2000" b="0" strike="noStrike" spc="-1">
              <a:solidFill>
                <a:srgbClr val="000000"/>
              </a:solidFill>
              <a:latin typeface="Gill Sans MT" panose="020B0502020104020203"/>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panose="020B0502020104020203"/>
              </a:rPr>
              <a:t>Sixth Outline Level</a:t>
            </a:r>
            <a:endParaRPr lang="en-US" sz="2000" b="0" strike="noStrike" spc="-1">
              <a:solidFill>
                <a:srgbClr val="000000"/>
              </a:solidFill>
              <a:latin typeface="Gill Sans MT" panose="020B0502020104020203"/>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Gill Sans MT" panose="020B0502020104020203"/>
              </a:rPr>
              <a:t>Seventh Outline Level</a:t>
            </a:r>
            <a:endParaRPr lang="en-US" sz="2000" b="0" strike="noStrike" spc="-1">
              <a:solidFill>
                <a:srgbClr val="000000"/>
              </a:solidFill>
              <a:latin typeface="Gill Sans MT" panose="020B0502020104020203"/>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48" name="Pie 6"/>
          <p:cNvSpPr/>
          <p:nvPr/>
        </p:nvSpPr>
        <p:spPr>
          <a:xfrm>
            <a:off x="-815760" y="-815760"/>
            <a:ext cx="1638360" cy="1638360"/>
          </a:xfrm>
          <a:prstGeom prst="pie">
            <a:avLst>
              <a:gd name="adj1" fmla="val 0"/>
              <a:gd name="adj2" fmla="val 5402120"/>
            </a:avLst>
          </a:prstGeom>
          <a:solidFill>
            <a:schemeClr val="bg2">
              <a:tint val="18000"/>
              <a:satMod val="220000"/>
              <a:alpha val="33000"/>
            </a:schemeClr>
          </a:solidFill>
          <a:ln w="3175" cap="rnd">
            <a:solidFill>
              <a:srgbClr val="E7DEC9">
                <a:shade val="70000"/>
                <a:satMod val="200000"/>
                <a:alpha val="100000"/>
              </a:srgbClr>
            </a:solidFill>
            <a:round/>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49" name="Oval 7"/>
          <p:cNvSpPr/>
          <p:nvPr/>
        </p:nvSpPr>
        <p:spPr>
          <a:xfrm>
            <a:off x="168840" y="21240"/>
            <a:ext cx="1701720" cy="1701720"/>
          </a:xfrm>
          <a:prstGeom prst="ellipse">
            <a:avLst/>
          </a:prstGeom>
          <a:noFill/>
          <a:ln w="27305" cap="rnd">
            <a:solidFill>
              <a:srgbClr val="E7DEC9">
                <a:tint val="45000"/>
                <a:satMod val="325000"/>
                <a:alpha val="100000"/>
              </a:srgbClr>
            </a:solidFill>
            <a:round/>
          </a:ln>
          <a:effectLst>
            <a:outerShdw blurRad="2556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50" name="Donut 10"/>
          <p:cNvSpPr/>
          <p:nvPr/>
        </p:nvSpPr>
        <p:spPr>
          <a:xfrm rot="2315400">
            <a:off x="182880" y="1054800"/>
            <a:ext cx="1125360" cy="1102320"/>
          </a:xfrm>
          <a:prstGeom prst="donut">
            <a:avLst>
              <a:gd name="adj" fmla="val 11833"/>
            </a:avLst>
          </a:prstGeom>
          <a:gradFill rotWithShape="0">
            <a:gsLst>
              <a:gs pos="0">
                <a:srgbClr val="EED18E">
                  <a:alpha val="60000"/>
                </a:srgbClr>
              </a:gs>
              <a:gs pos="100000">
                <a:srgbClr val="FEFAF6">
                  <a:alpha val="70196"/>
                </a:srgbClr>
              </a:gs>
            </a:gsLst>
            <a:lin ang="13500000"/>
          </a:gradFill>
          <a:ln w="7350" cap="rnd">
            <a:solidFill>
              <a:srgbClr val="E7DEC9">
                <a:shade val="60000"/>
                <a:satMod val="220000"/>
                <a:alpha val="100000"/>
              </a:srgbClr>
            </a:solidFill>
            <a:round/>
          </a:ln>
          <a:effectLst>
            <a:outerShdw blurRad="12600" dist="14843" dir="4557825"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51" name="Rectangle 11"/>
          <p:cNvSpPr/>
          <p:nvPr/>
        </p:nvSpPr>
        <p:spPr>
          <a:xfrm>
            <a:off x="1013040" y="0"/>
            <a:ext cx="8130600" cy="6857640"/>
          </a:xfrm>
          <a:prstGeom prst="rect">
            <a:avLst/>
          </a:prstGeom>
          <a:solidFill>
            <a:schemeClr val="bg1"/>
          </a:solidFill>
          <a:ln>
            <a:noFill/>
          </a:ln>
          <a:effectLst>
            <a:outerShdw blurRad="63360" dist="25560" dir="5400000" rotWithShape="0">
              <a:srgbClr val="000000">
                <a:alpha val="43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52" name="Rectangle 14"/>
          <p:cNvSpPr/>
          <p:nvPr/>
        </p:nvSpPr>
        <p:spPr>
          <a:xfrm>
            <a:off x="1014840" y="0"/>
            <a:ext cx="72720" cy="6857640"/>
          </a:xfrm>
          <a:prstGeom prst="rect">
            <a:avLst/>
          </a:prstGeom>
          <a:solidFill>
            <a:schemeClr val="bg1"/>
          </a:solidFill>
          <a:ln>
            <a:noFill/>
          </a:ln>
          <a:effectLst>
            <a:outerShdw blurRad="3852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Gill Sans MT" panose="020B0502020104020203"/>
            </a:endParaRPr>
          </a:p>
        </p:txBody>
      </p:sp>
      <p:sp>
        <p:nvSpPr>
          <p:cNvPr id="53" name="PlaceHolder 1"/>
          <p:cNvSpPr>
            <a:spLocks noGrp="1"/>
          </p:cNvSpPr>
          <p:nvPr>
            <p:ph type="title"/>
          </p:nvPr>
        </p:nvSpPr>
        <p:spPr>
          <a:xfrm>
            <a:off x="1435680" y="274680"/>
            <a:ext cx="7497720" cy="1142640"/>
          </a:xfrm>
          <a:prstGeom prst="rect">
            <a:avLst/>
          </a:prstGeom>
          <a:noFill/>
          <a:ln w="0">
            <a:noFill/>
          </a:ln>
        </p:spPr>
        <p:txBody>
          <a:bodyPr lIns="90000" tIns="45000" rIns="90000" bIns="45000" anchor="ctr">
            <a:noAutofit/>
          </a:bodyPr>
          <a:lstStyle/>
          <a:p>
            <a:pPr indent="0">
              <a:lnSpc>
                <a:spcPct val="100000"/>
              </a:lnSpc>
              <a:buNone/>
            </a:pPr>
            <a:r>
              <a:rPr lang="en-US" sz="4300" b="0" strike="noStrike" spc="-1">
                <a:solidFill>
                  <a:srgbClr val="572314"/>
                </a:solidFill>
                <a:latin typeface="Gill Sans MT" panose="020B0502020104020203"/>
              </a:rPr>
              <a:t>Click to edit Master title style</a:t>
            </a:r>
            <a:endParaRPr lang="en-US" sz="4300" b="0" strike="noStrike" spc="-1">
              <a:solidFill>
                <a:srgbClr val="000000"/>
              </a:solidFill>
              <a:latin typeface="Gill Sans MT" panose="020B0502020104020203"/>
            </a:endParaRPr>
          </a:p>
        </p:txBody>
      </p:sp>
      <p:sp>
        <p:nvSpPr>
          <p:cNvPr id="54" name="PlaceHolder 2"/>
          <p:cNvSpPr>
            <a:spLocks noGrp="1"/>
          </p:cNvSpPr>
          <p:nvPr>
            <p:ph type="body"/>
          </p:nvPr>
        </p:nvSpPr>
        <p:spPr>
          <a:xfrm>
            <a:off x="1435680" y="1447920"/>
            <a:ext cx="7497720" cy="4800240"/>
          </a:xfrm>
          <a:prstGeom prst="rect">
            <a:avLst/>
          </a:prstGeom>
          <a:noFill/>
          <a:ln w="0">
            <a:noFill/>
          </a:ln>
        </p:spPr>
        <p:txBody>
          <a:bodyPr lIns="90000" tIns="45000" rIns="90000" bIns="45000" anchor="t">
            <a:noAutofit/>
          </a:bodyPr>
          <a:lstStyle/>
          <a:p>
            <a:pPr marL="365760" indent="-283210">
              <a:lnSpc>
                <a:spcPct val="100000"/>
              </a:lnSpc>
              <a:spcBef>
                <a:spcPts val="600"/>
              </a:spcBef>
              <a:buClr>
                <a:srgbClr val="3891A7"/>
              </a:buClr>
              <a:buSzPct val="80000"/>
              <a:buFont typeface="Wingdings 2" panose="05020102010507070707" charset="2"/>
              <a:buChar char=""/>
            </a:pPr>
            <a:r>
              <a:rPr lang="en-US" sz="3200" b="0" strike="noStrike" spc="-1">
                <a:solidFill>
                  <a:srgbClr val="000000"/>
                </a:solidFill>
                <a:latin typeface="Gill Sans MT" panose="020B0502020104020203"/>
              </a:rPr>
              <a:t>Click to edit Master text styles</a:t>
            </a:r>
            <a:endParaRPr lang="en-US" sz="3200" b="0" strike="noStrike" spc="-1">
              <a:solidFill>
                <a:srgbClr val="000000"/>
              </a:solidFill>
              <a:latin typeface="Gill Sans MT" panose="020B0502020104020203"/>
            </a:endParaRPr>
          </a:p>
          <a:p>
            <a:pPr marL="640080" lvl="1" indent="-237490">
              <a:lnSpc>
                <a:spcPct val="100000"/>
              </a:lnSpc>
              <a:spcBef>
                <a:spcPts val="550"/>
              </a:spcBef>
              <a:buClr>
                <a:srgbClr val="3891A7"/>
              </a:buClr>
              <a:buFont typeface="Verdana" panose="020B0604030504040204"/>
              <a:buChar char="◦"/>
            </a:pPr>
            <a:r>
              <a:rPr lang="en-US" sz="2800" b="0" strike="noStrike" spc="-1">
                <a:solidFill>
                  <a:srgbClr val="000000"/>
                </a:solidFill>
                <a:latin typeface="Gill Sans MT" panose="020B0502020104020203"/>
              </a:rPr>
              <a:t>Second level</a:t>
            </a:r>
            <a:endParaRPr lang="en-US" sz="2800" b="0" strike="noStrike" spc="-1">
              <a:solidFill>
                <a:srgbClr val="000000"/>
              </a:solidFill>
              <a:latin typeface="Gill Sans MT" panose="020B0502020104020203"/>
            </a:endParaRPr>
          </a:p>
          <a:p>
            <a:pPr marL="887095" lvl="2" indent="-228600">
              <a:lnSpc>
                <a:spcPct val="100000"/>
              </a:lnSpc>
              <a:spcBef>
                <a:spcPts val="480"/>
              </a:spcBef>
              <a:buClr>
                <a:srgbClr val="FEB80A"/>
              </a:buClr>
              <a:buFont typeface="Wingdings 2" panose="05020102010507070707" charset="2"/>
              <a:buChar char=""/>
            </a:pPr>
            <a:r>
              <a:rPr lang="en-US" sz="2400" b="0" strike="noStrike" spc="-1">
                <a:solidFill>
                  <a:srgbClr val="000000"/>
                </a:solidFill>
                <a:latin typeface="Gill Sans MT" panose="020B0502020104020203"/>
              </a:rPr>
              <a:t>Third level</a:t>
            </a:r>
            <a:endParaRPr lang="en-US" sz="2400" b="0" strike="noStrike" spc="-1">
              <a:solidFill>
                <a:srgbClr val="000000"/>
              </a:solidFill>
              <a:latin typeface="Gill Sans MT" panose="020B0502020104020203"/>
            </a:endParaRPr>
          </a:p>
          <a:p>
            <a:pPr marL="1097280" lvl="3" indent="-173990">
              <a:lnSpc>
                <a:spcPct val="100000"/>
              </a:lnSpc>
              <a:spcBef>
                <a:spcPts val="400"/>
              </a:spcBef>
              <a:buClr>
                <a:srgbClr val="C32D2E"/>
              </a:buClr>
              <a:buFont typeface="Wingdings 2" panose="05020102010507070707" charset="2"/>
              <a:buChar char=""/>
            </a:pPr>
            <a:r>
              <a:rPr lang="en-US" sz="2000" b="0" strike="noStrike" spc="-1">
                <a:solidFill>
                  <a:srgbClr val="000000"/>
                </a:solidFill>
                <a:latin typeface="Gill Sans MT" panose="020B0502020104020203"/>
              </a:rPr>
              <a:t>Fourth level</a:t>
            </a:r>
            <a:endParaRPr lang="en-US" sz="2000" b="0" strike="noStrike" spc="-1">
              <a:solidFill>
                <a:srgbClr val="000000"/>
              </a:solidFill>
              <a:latin typeface="Gill Sans MT" panose="020B0502020104020203"/>
            </a:endParaRPr>
          </a:p>
          <a:p>
            <a:pPr marL="1298575" lvl="4" indent="-182880">
              <a:lnSpc>
                <a:spcPct val="100000"/>
              </a:lnSpc>
              <a:spcBef>
                <a:spcPts val="400"/>
              </a:spcBef>
              <a:buClr>
                <a:srgbClr val="84AA33"/>
              </a:buClr>
              <a:buFont typeface="Wingdings 2" panose="05020102010507070707" charset="2"/>
              <a:buChar char=""/>
            </a:pPr>
            <a:r>
              <a:rPr lang="en-US" sz="2000" b="0" strike="noStrike" spc="-1">
                <a:solidFill>
                  <a:srgbClr val="000000"/>
                </a:solidFill>
                <a:latin typeface="Gill Sans MT" panose="020B0502020104020203"/>
              </a:rPr>
              <a:t>Fifth level</a:t>
            </a:r>
            <a:endParaRPr lang="en-US" sz="2000" b="0" strike="noStrike" spc="-1">
              <a:solidFill>
                <a:srgbClr val="000000"/>
              </a:solidFill>
              <a:latin typeface="Gill Sans MT" panose="020B0502020104020203"/>
            </a:endParaRPr>
          </a:p>
        </p:txBody>
      </p:sp>
      <p:sp>
        <p:nvSpPr>
          <p:cNvPr id="55" name="PlaceHolder 3"/>
          <p:cNvSpPr>
            <a:spLocks noGrp="1"/>
          </p:cNvSpPr>
          <p:nvPr>
            <p:ph type="dt" idx="4"/>
          </p:nvPr>
        </p:nvSpPr>
        <p:spPr>
          <a:xfrm>
            <a:off x="3581280" y="6305400"/>
            <a:ext cx="2133360" cy="475920"/>
          </a:xfrm>
          <a:prstGeom prst="rect">
            <a:avLst/>
          </a:prstGeom>
          <a:noFill/>
          <a:ln w="0">
            <a:noFill/>
          </a:ln>
        </p:spPr>
        <p:txBody>
          <a:bodyPr lIns="90000" tIns="45000" rIns="90000" bIns="45000" anchor="b">
            <a:noAutofit/>
          </a:bodyPr>
          <a:lstStyle>
            <a:lvl1pPr indent="0" algn="r">
              <a:lnSpc>
                <a:spcPct val="100000"/>
              </a:lnSpc>
              <a:buNone/>
              <a:defRPr lang="en-US" sz="1200" b="0" strike="noStrike" spc="-1">
                <a:solidFill>
                  <a:srgbClr val="B5A989"/>
                </a:solidFill>
                <a:latin typeface="Gill Sans MT" panose="020B0502020104020203"/>
              </a:defRPr>
            </a:lvl1pPr>
          </a:lstStyle>
          <a:p>
            <a:pPr indent="0" algn="r">
              <a:lnSpc>
                <a:spcPct val="100000"/>
              </a:lnSpc>
              <a:buNone/>
            </a:pPr>
            <a:r>
              <a:rPr lang="en-US" sz="1200" b="0" strike="noStrike" spc="-1">
                <a:solidFill>
                  <a:srgbClr val="B5A989"/>
                </a:solidFill>
                <a:latin typeface="Gill Sans MT" panose="020B0502020104020203"/>
              </a:rPr>
              <a:t>&lt;date/time&gt;</a:t>
            </a:r>
            <a:endParaRPr lang="en-IN" sz="1200" b="0" strike="noStrike" spc="-1">
              <a:solidFill>
                <a:srgbClr val="000000"/>
              </a:solidFill>
              <a:latin typeface="Times New Roman" panose="02020603050405020304"/>
            </a:endParaRPr>
          </a:p>
        </p:txBody>
      </p:sp>
      <p:sp>
        <p:nvSpPr>
          <p:cNvPr id="56" name="PlaceHolder 4"/>
          <p:cNvSpPr>
            <a:spLocks noGrp="1"/>
          </p:cNvSpPr>
          <p:nvPr>
            <p:ph type="ftr" idx="5"/>
          </p:nvPr>
        </p:nvSpPr>
        <p:spPr>
          <a:xfrm>
            <a:off x="5715000" y="6305400"/>
            <a:ext cx="2895120" cy="475920"/>
          </a:xfrm>
          <a:prstGeom prst="rect">
            <a:avLst/>
          </a:prstGeom>
          <a:noFill/>
          <a:ln w="0">
            <a:noFill/>
          </a:ln>
        </p:spPr>
        <p:txBody>
          <a:bodyPr lIns="90000" tIns="45000" rIns="90000" bIns="45000" anchor="b">
            <a:noAutofit/>
          </a:bodyPr>
          <a:lstStyle>
            <a:lvl1pPr indent="0" algn="ctr">
              <a:buNone/>
              <a:defRPr lang="en-IN" sz="1400" b="0" strike="noStrike" spc="-1">
                <a:solidFill>
                  <a:srgbClr val="000000"/>
                </a:solidFill>
                <a:latin typeface="Times New Roman" panose="02020603050405020304"/>
              </a:defRPr>
            </a:lvl1pPr>
          </a:lstStyle>
          <a:p>
            <a:pPr indent="0" algn="ctr">
              <a:buNone/>
            </a:pPr>
            <a:r>
              <a:rPr lang="en-IN" sz="1400" b="0" strike="noStrike" spc="-1">
                <a:solidFill>
                  <a:srgbClr val="000000"/>
                </a:solidFill>
                <a:latin typeface="Times New Roman" panose="02020603050405020304"/>
              </a:rPr>
              <a:t>&lt;footer&gt;</a:t>
            </a:r>
            <a:endParaRPr lang="en-IN" sz="1400" b="0" strike="noStrike" spc="-1">
              <a:solidFill>
                <a:srgbClr val="000000"/>
              </a:solidFill>
              <a:latin typeface="Times New Roman" panose="02020603050405020304"/>
            </a:endParaRPr>
          </a:p>
        </p:txBody>
      </p:sp>
      <p:sp>
        <p:nvSpPr>
          <p:cNvPr id="57" name="PlaceHolder 5"/>
          <p:cNvSpPr>
            <a:spLocks noGrp="1"/>
          </p:cNvSpPr>
          <p:nvPr>
            <p:ph type="sldNum" idx="6"/>
          </p:nvPr>
        </p:nvSpPr>
        <p:spPr>
          <a:xfrm>
            <a:off x="8613720" y="6305400"/>
            <a:ext cx="456840" cy="475920"/>
          </a:xfrm>
          <a:prstGeom prst="rect">
            <a:avLst/>
          </a:prstGeom>
          <a:noFill/>
          <a:ln w="0">
            <a:noFill/>
          </a:ln>
        </p:spPr>
        <p:txBody>
          <a:bodyPr lIns="90000" tIns="45000" rIns="90000" bIns="45000" anchor="b">
            <a:noAutofit/>
          </a:bodyPr>
          <a:lstStyle>
            <a:lvl1pPr indent="0" algn="ctr">
              <a:lnSpc>
                <a:spcPct val="100000"/>
              </a:lnSpc>
              <a:buNone/>
              <a:defRPr lang="en-US" sz="1200" b="0" strike="noStrike" spc="-1">
                <a:solidFill>
                  <a:srgbClr val="B5A989"/>
                </a:solidFill>
                <a:latin typeface="Gill Sans MT" panose="020B0502020104020203"/>
              </a:defRPr>
            </a:lvl1pPr>
          </a:lstStyle>
          <a:p>
            <a:pPr indent="0" algn="ctr">
              <a:lnSpc>
                <a:spcPct val="100000"/>
              </a:lnSpc>
              <a:buNone/>
            </a:pPr>
            <a:fld id="{5211978A-FE2D-431C-8F5D-72D58E5215F2}" type="slidenum">
              <a:rPr lang="en-US" sz="1200" b="0" strike="noStrike" spc="-1">
                <a:solidFill>
                  <a:srgbClr val="B5A989"/>
                </a:solidFill>
                <a:latin typeface="Gill Sans MT" panose="020B0502020104020203"/>
              </a:rPr>
            </a:fld>
            <a:endParaRPr lang="en-IN" sz="12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447920" y="152280"/>
            <a:ext cx="6857640" cy="1447560"/>
          </a:xfrm>
          <a:prstGeom prst="rect">
            <a:avLst/>
          </a:prstGeom>
          <a:noFill/>
          <a:ln w="0">
            <a:noFill/>
          </a:ln>
        </p:spPr>
        <p:txBody>
          <a:bodyPr lIns="90000" tIns="45000" rIns="90000" bIns="45000" anchor="b">
            <a:normAutofit/>
          </a:bodyPr>
          <a:lstStyle/>
          <a:p>
            <a:pPr indent="0" algn="ctr">
              <a:lnSpc>
                <a:spcPct val="100000"/>
              </a:lnSpc>
              <a:buNone/>
            </a:pPr>
            <a:r>
              <a:rPr lang="en-US" sz="2800" b="1" strike="noStrike" spc="-1" dirty="0">
                <a:solidFill>
                  <a:srgbClr val="000000"/>
                </a:solidFill>
                <a:latin typeface="Times New Roman" panose="02020603050405020304"/>
              </a:rPr>
              <a:t> </a:t>
            </a:r>
            <a:r>
              <a:rPr lang="en-US" sz="2000" b="1" strike="noStrike" spc="-1" dirty="0">
                <a:solidFill>
                  <a:srgbClr val="000000"/>
                </a:solidFill>
                <a:latin typeface="Times New Roman" panose="02020603050405020304"/>
              </a:rPr>
              <a:t>VISVISVESVARAYA TECHNOLOGICAL UNIVERSITY</a:t>
            </a:r>
            <a:r>
              <a:rPr lang="en-US" sz="2000" b="0" strike="noStrike" spc="-1" dirty="0">
                <a:solidFill>
                  <a:srgbClr val="000000"/>
                </a:solidFill>
                <a:latin typeface="Times New Roman" panose="02020603050405020304"/>
              </a:rPr>
              <a:t> </a:t>
            </a:r>
            <a:br>
              <a:rPr sz="2000" dirty="0"/>
            </a:br>
            <a:r>
              <a:rPr lang="en-US" sz="2000" b="0" strike="noStrike" spc="-1" dirty="0">
                <a:solidFill>
                  <a:srgbClr val="000000"/>
                </a:solidFill>
                <a:latin typeface="Times New Roman" panose="02020603050405020304"/>
              </a:rPr>
              <a:t>Jnana Sangama, Belgavi – 590018</a:t>
            </a:r>
            <a:endParaRPr lang="en-US" sz="2000" b="0" strike="noStrike" spc="-1" dirty="0">
              <a:solidFill>
                <a:srgbClr val="000000"/>
              </a:solidFill>
              <a:latin typeface="Times New Roman" panose="02020603050405020304"/>
            </a:endParaRPr>
          </a:p>
        </p:txBody>
      </p:sp>
      <p:sp>
        <p:nvSpPr>
          <p:cNvPr id="101" name="PlaceHolder 2"/>
          <p:cNvSpPr>
            <a:spLocks noGrp="1"/>
          </p:cNvSpPr>
          <p:nvPr>
            <p:ph type="subTitle"/>
          </p:nvPr>
        </p:nvSpPr>
        <p:spPr>
          <a:xfrm>
            <a:off x="1371600" y="1828800"/>
            <a:ext cx="7406280" cy="2666520"/>
          </a:xfrm>
          <a:prstGeom prst="rect">
            <a:avLst/>
          </a:prstGeom>
          <a:noFill/>
          <a:ln w="0">
            <a:noFill/>
          </a:ln>
        </p:spPr>
        <p:txBody>
          <a:bodyPr lIns="90000" tIns="0" rIns="90000" bIns="45000" anchor="t">
            <a:normAutofit fontScale="92500" lnSpcReduction="10000"/>
          </a:bodyPr>
          <a:lstStyle/>
          <a:p>
            <a:pPr marL="27305" indent="0" algn="ctr">
              <a:lnSpc>
                <a:spcPct val="100000"/>
              </a:lnSpc>
              <a:spcBef>
                <a:spcPts val="600"/>
              </a:spcBef>
              <a:buNone/>
              <a:tabLst>
                <a:tab pos="0" algn="l"/>
              </a:tabLst>
            </a:pPr>
            <a:r>
              <a:rPr lang="en-US" sz="2400" b="1" i="1" strike="noStrike" spc="-1" dirty="0">
                <a:solidFill>
                  <a:schemeClr val="tx1"/>
                </a:solidFill>
                <a:latin typeface="Times New Roman" panose="02020603050405020304" pitchFamily="18" charset="0"/>
                <a:cs typeface="Times New Roman" panose="02020603050405020304" pitchFamily="18" charset="0"/>
              </a:rPr>
              <a:t>AKSHAYA INSTITUTE OF TECHNOLOGY</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27305" indent="0" algn="ctr">
              <a:lnSpc>
                <a:spcPct val="100000"/>
              </a:lnSpc>
              <a:spcBef>
                <a:spcPts val="600"/>
              </a:spcBef>
              <a:buNone/>
              <a:tabLst>
                <a:tab pos="0" algn="l"/>
              </a:tabLst>
            </a:pPr>
            <a:r>
              <a:rPr lang="en-US" sz="2400" b="1" i="1" strike="noStrike" spc="-1" dirty="0">
                <a:solidFill>
                  <a:schemeClr val="tx1"/>
                </a:solidFill>
                <a:latin typeface="Times New Roman" panose="02020603050405020304" pitchFamily="18" charset="0"/>
                <a:cs typeface="Times New Roman" panose="02020603050405020304" pitchFamily="18" charset="0"/>
              </a:rPr>
              <a:t> DEPARTMENT OF COMPUTER SCIENCE AND ENGINEERING</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27305" indent="0" algn="ctr">
              <a:lnSpc>
                <a:spcPct val="100000"/>
              </a:lnSpc>
              <a:spcBef>
                <a:spcPts val="600"/>
              </a:spcBef>
              <a:buNone/>
              <a:tabLst>
                <a:tab pos="0" algn="l"/>
              </a:tabLst>
            </a:pPr>
            <a:r>
              <a:rPr lang="en-US" sz="2400" b="0" i="1" strike="noStrike" spc="-1" dirty="0">
                <a:solidFill>
                  <a:schemeClr val="tx1"/>
                </a:solidFill>
                <a:latin typeface="Times New Roman" panose="02020603050405020304" pitchFamily="18" charset="0"/>
                <a:cs typeface="Times New Roman" panose="02020603050405020304" pitchFamily="18" charset="0"/>
              </a:rPr>
              <a:t>Internship presentation </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27305" indent="0" algn="ctr">
              <a:lnSpc>
                <a:spcPct val="100000"/>
              </a:lnSpc>
              <a:spcBef>
                <a:spcPts val="600"/>
              </a:spcBef>
              <a:buNone/>
              <a:tabLst>
                <a:tab pos="0" algn="l"/>
              </a:tabLst>
            </a:pPr>
            <a:r>
              <a:rPr lang="en-US" sz="2400" b="0" i="1" strike="noStrike" spc="-1" dirty="0">
                <a:solidFill>
                  <a:schemeClr val="tx1"/>
                </a:solidFill>
                <a:latin typeface="Times New Roman" panose="02020603050405020304" pitchFamily="18" charset="0"/>
                <a:cs typeface="Times New Roman" panose="02020603050405020304" pitchFamily="18" charset="0"/>
              </a:rPr>
              <a:t>on</a:t>
            </a:r>
            <a:endParaRPr lang="en-IN" sz="2400" b="0" strike="noStrike" spc="-1" dirty="0">
              <a:solidFill>
                <a:schemeClr val="tx1"/>
              </a:solidFill>
              <a:latin typeface="Times New Roman" panose="02020603050405020304" pitchFamily="18" charset="0"/>
              <a:cs typeface="Times New Roman" panose="02020603050405020304" pitchFamily="18" charset="0"/>
            </a:endParaRPr>
          </a:p>
          <a:p>
            <a:pPr marL="27305" indent="0" algn="ctr">
              <a:lnSpc>
                <a:spcPct val="100000"/>
              </a:lnSpc>
              <a:spcBef>
                <a:spcPts val="600"/>
              </a:spcBef>
              <a:buNone/>
              <a:tabLst>
                <a:tab pos="0" algn="l"/>
              </a:tabLst>
            </a:pPr>
            <a:r>
              <a:rPr lang="en-US" sz="2400" b="1" i="1" strike="noStrike" spc="-1" dirty="0">
                <a:solidFill>
                  <a:srgbClr val="000000"/>
                </a:solidFill>
                <a:latin typeface="Times New Roman" panose="02020603050405020304"/>
              </a:rPr>
              <a:t>“</a:t>
            </a:r>
            <a:r>
              <a:rPr lang="en-IN" sz="2400" b="1" i="1" spc="-1" dirty="0">
                <a:solidFill>
                  <a:srgbClr val="000000"/>
                </a:solidFill>
                <a:latin typeface="Times New Roman" panose="02020603050405020304"/>
              </a:rPr>
              <a:t>Machine Learning With Python</a:t>
            </a:r>
            <a:r>
              <a:rPr lang="en-US" sz="2400" b="1" i="1" strike="noStrike" spc="-1" dirty="0">
                <a:solidFill>
                  <a:srgbClr val="000000"/>
                </a:solidFill>
                <a:latin typeface="Times New Roman" panose="02020603050405020304"/>
              </a:rPr>
              <a:t>”</a:t>
            </a:r>
            <a:endParaRPr lang="en-US" sz="2400" b="1" i="1" strike="noStrike" spc="-1" dirty="0">
              <a:solidFill>
                <a:srgbClr val="000000"/>
              </a:solidFill>
              <a:latin typeface="Times New Roman" panose="02020603050405020304"/>
            </a:endParaRPr>
          </a:p>
          <a:p>
            <a:pPr marL="27305" algn="ctr">
              <a:spcBef>
                <a:spcPts val="600"/>
              </a:spcBef>
              <a:tabLst>
                <a:tab pos="0" algn="l"/>
              </a:tabLst>
            </a:pPr>
            <a:r>
              <a:rPr lang="en-US" sz="2400" b="1" i="1" strike="noStrike" spc="-1" dirty="0">
                <a:solidFill>
                  <a:srgbClr val="000000"/>
                </a:solidFill>
                <a:latin typeface="Times New Roman" panose="02020603050405020304"/>
              </a:rPr>
              <a:t>“</a:t>
            </a:r>
            <a:r>
              <a:rPr lang="en-IN" sz="2400" b="1" i="1" spc="-1" dirty="0">
                <a:solidFill>
                  <a:srgbClr val="000000"/>
                </a:solidFill>
                <a:latin typeface="Times New Roman" panose="02020603050405020304"/>
              </a:rPr>
              <a:t>Virtual Assistant for Visual Impaired</a:t>
            </a:r>
            <a:r>
              <a:rPr lang="en-US" sz="2400" b="1" i="1" strike="noStrike" spc="-1" dirty="0">
                <a:solidFill>
                  <a:srgbClr val="000000"/>
                </a:solidFill>
                <a:latin typeface="Times New Roman" panose="02020603050405020304"/>
              </a:rPr>
              <a:t>”</a:t>
            </a:r>
            <a:endParaRPr lang="en-IN" sz="2400" b="0" strike="noStrike" spc="-1" dirty="0">
              <a:solidFill>
                <a:srgbClr val="000000"/>
              </a:solidFill>
              <a:latin typeface="Arial" panose="020B0604020202020204"/>
            </a:endParaRPr>
          </a:p>
          <a:p>
            <a:pPr marL="27305" indent="0" algn="ctr">
              <a:lnSpc>
                <a:spcPct val="100000"/>
              </a:lnSpc>
              <a:spcBef>
                <a:spcPts val="600"/>
              </a:spcBef>
              <a:buNone/>
              <a:tabLst>
                <a:tab pos="0" algn="l"/>
              </a:tabLst>
            </a:pPr>
            <a:endParaRPr lang="en-IN" sz="2400" b="0" strike="noStrike" spc="-1" dirty="0">
              <a:solidFill>
                <a:srgbClr val="000000"/>
              </a:solidFill>
              <a:latin typeface="Arial" panose="020B0604020202020204"/>
            </a:endParaRPr>
          </a:p>
          <a:p>
            <a:pPr marL="27305" indent="0" algn="ctr">
              <a:lnSpc>
                <a:spcPct val="100000"/>
              </a:lnSpc>
              <a:spcBef>
                <a:spcPts val="600"/>
              </a:spcBef>
              <a:buNone/>
              <a:tabLst>
                <a:tab pos="0" algn="l"/>
              </a:tabLst>
            </a:pPr>
            <a:endParaRPr lang="en-IN" sz="2400" b="0" strike="noStrike" spc="-1" dirty="0">
              <a:solidFill>
                <a:srgbClr val="000000"/>
              </a:solidFill>
              <a:latin typeface="Arial" panose="020B0604020202020204"/>
            </a:endParaRPr>
          </a:p>
        </p:txBody>
      </p:sp>
      <p:pic>
        <p:nvPicPr>
          <p:cNvPr id="102" name="Picture 4"/>
          <p:cNvPicPr/>
          <p:nvPr/>
        </p:nvPicPr>
        <p:blipFill>
          <a:blip r:embed="rId1"/>
          <a:stretch>
            <a:fillRect/>
          </a:stretch>
        </p:blipFill>
        <p:spPr>
          <a:xfrm>
            <a:off x="12286559" y="-2686170"/>
            <a:ext cx="619216" cy="789409"/>
          </a:xfrm>
          <a:prstGeom prst="rect">
            <a:avLst/>
          </a:prstGeom>
          <a:ln w="0">
            <a:noFill/>
          </a:ln>
        </p:spPr>
      </p:pic>
      <p:sp>
        <p:nvSpPr>
          <p:cNvPr id="103" name="Text Box 10"/>
          <p:cNvSpPr/>
          <p:nvPr/>
        </p:nvSpPr>
        <p:spPr>
          <a:xfrm>
            <a:off x="1295820" y="5013176"/>
            <a:ext cx="3580920" cy="1321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scene3d>
              <a:camera prst="orthographicFront"/>
              <a:lightRig rig="harsh" dir="t"/>
            </a:scene3d>
            <a:sp3d extrusionH="57150" prstMaterial="matte">
              <a:bevelT w="63500" h="12700" prst="angle"/>
              <a:contourClr>
                <a:schemeClr val="bg1"/>
              </a:contourClr>
            </a:sp3d>
          </a:bodyPr>
          <a:lstStyle/>
          <a:p>
            <a:pPr>
              <a:lnSpc>
                <a:spcPct val="100000"/>
              </a:lnSpc>
            </a:pPr>
            <a:endParaRPr lang="en-US" sz="1600" b="1" strike="noStrike" spc="-1" dirty="0">
              <a:solidFill>
                <a:srgbClr val="000000"/>
              </a:solidFill>
              <a:latin typeface="Times New Roman" panose="02020603050405020304"/>
            </a:endParaRPr>
          </a:p>
          <a:p>
            <a:pPr>
              <a:lnSpc>
                <a:spcPct val="100000"/>
              </a:lnSpc>
            </a:pPr>
            <a:endParaRPr lang="en-US" sz="1600" b="1" spc="-1" dirty="0">
              <a:solidFill>
                <a:srgbClr val="000000"/>
              </a:solidFill>
              <a:latin typeface="Times New Roman" panose="02020603050405020304"/>
            </a:endParaRPr>
          </a:p>
          <a:p>
            <a:pPr>
              <a:lnSpc>
                <a:spcPct val="100000"/>
              </a:lnSpc>
            </a:pPr>
            <a:r>
              <a:rPr lang="en-US" sz="1600" b="1" strike="noStrike" spc="-1" dirty="0">
                <a:solidFill>
                  <a:srgbClr val="000000"/>
                </a:solidFill>
                <a:latin typeface="Times New Roman" panose="02020603050405020304"/>
              </a:rPr>
              <a:t>Guided by</a:t>
            </a:r>
            <a:endParaRPr lang="en-IN" sz="1600" b="0" strike="noStrike" spc="-1" dirty="0">
              <a:solidFill>
                <a:srgbClr val="000000"/>
              </a:solidFill>
              <a:latin typeface="Arial" panose="020B0604020202020204"/>
            </a:endParaRPr>
          </a:p>
          <a:p>
            <a:pPr>
              <a:lnSpc>
                <a:spcPct val="100000"/>
              </a:lnSpc>
            </a:pPr>
            <a:r>
              <a:rPr lang="en-IN" sz="1600" spc="-1" dirty="0">
                <a:solidFill>
                  <a:srgbClr val="000000"/>
                </a:solidFill>
                <a:latin typeface="Arial" panose="020B0604020202020204"/>
              </a:rPr>
              <a:t>Mrs Nandini</a:t>
            </a:r>
            <a:endParaRPr lang="en-IN" sz="1600" spc="-1" dirty="0">
              <a:solidFill>
                <a:srgbClr val="000000"/>
              </a:solidFill>
              <a:latin typeface="Arial" panose="020B0604020202020204"/>
            </a:endParaRPr>
          </a:p>
          <a:p>
            <a:pPr>
              <a:lnSpc>
                <a:spcPct val="100000"/>
              </a:lnSpc>
            </a:pPr>
            <a:r>
              <a:rPr lang="en-IN" sz="1600" spc="-1" dirty="0">
                <a:solidFill>
                  <a:srgbClr val="000000"/>
                </a:solidFill>
                <a:latin typeface="Arial" panose="020B0604020202020204"/>
              </a:rPr>
              <a:t>Sain Informatix. </a:t>
            </a:r>
            <a:endParaRPr lang="en-IN" sz="1600" b="0" strike="noStrike" spc="-1" dirty="0">
              <a:solidFill>
                <a:srgbClr val="000000"/>
              </a:solidFill>
              <a:latin typeface="Arial" panose="020B0604020202020204"/>
            </a:endParaRPr>
          </a:p>
        </p:txBody>
      </p:sp>
      <p:sp>
        <p:nvSpPr>
          <p:cNvPr id="104" name="Text Box 7"/>
          <p:cNvSpPr/>
          <p:nvPr/>
        </p:nvSpPr>
        <p:spPr>
          <a:xfrm>
            <a:off x="4427984" y="4365104"/>
            <a:ext cx="5905800" cy="22123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scene3d>
              <a:camera prst="orthographicFront"/>
              <a:lightRig rig="harsh" dir="t"/>
            </a:scene3d>
            <a:sp3d extrusionH="57150" prstMaterial="matte">
              <a:bevelT w="63500" h="12700" prst="angle"/>
              <a:contourClr>
                <a:schemeClr val="bg1"/>
              </a:contourClr>
            </a:sp3d>
          </a:bodyPr>
          <a:lstStyle/>
          <a:p>
            <a:pPr>
              <a:lnSpc>
                <a:spcPct val="100000"/>
              </a:lnSpc>
            </a:pPr>
            <a:endParaRPr lang="en-IN" sz="2400" b="0" strike="noStrike" spc="-1" dirty="0">
              <a:solidFill>
                <a:srgbClr val="000000"/>
              </a:solidFill>
              <a:latin typeface="Arial" panose="020B0604020202020204"/>
            </a:endParaRPr>
          </a:p>
          <a:p>
            <a:pPr>
              <a:lnSpc>
                <a:spcPct val="100000"/>
              </a:lnSpc>
            </a:pPr>
            <a:endParaRPr lang="en-IN" sz="2400" b="0" strike="noStrike" spc="-1" dirty="0">
              <a:solidFill>
                <a:srgbClr val="000000"/>
              </a:solidFill>
              <a:latin typeface="Arial" panose="020B0604020202020204"/>
            </a:endParaRPr>
          </a:p>
          <a:p>
            <a:pPr>
              <a:lnSpc>
                <a:spcPct val="100000"/>
              </a:lnSpc>
            </a:pPr>
            <a:r>
              <a:rPr lang="en-US" sz="2400" b="1" i="1" strike="noStrike" spc="-1" dirty="0">
                <a:solidFill>
                  <a:schemeClr val="accent2"/>
                </a:solidFill>
                <a:latin typeface="Gill Sans MT" panose="020B0502020104020203"/>
              </a:rPr>
              <a:t>             </a:t>
            </a:r>
            <a:endParaRPr lang="en-IN" sz="2400" b="0" strike="noStrike" spc="-1" dirty="0">
              <a:solidFill>
                <a:srgbClr val="000000"/>
              </a:solidFill>
              <a:latin typeface="Arial" panose="020B0604020202020204"/>
            </a:endParaRPr>
          </a:p>
          <a:p>
            <a:pPr>
              <a:lnSpc>
                <a:spcPct val="100000"/>
              </a:lnSpc>
            </a:pPr>
            <a:r>
              <a:rPr lang="en-US" sz="2400" b="1" i="1" strike="noStrike" spc="-1" dirty="0">
                <a:solidFill>
                  <a:schemeClr val="accent2"/>
                </a:solidFill>
                <a:latin typeface="Gill Sans MT" panose="020B0502020104020203"/>
              </a:rPr>
              <a:t>            </a:t>
            </a:r>
            <a:r>
              <a:rPr lang="en-US" sz="1800" b="1" strike="noStrike" spc="-1" dirty="0">
                <a:solidFill>
                  <a:srgbClr val="000000"/>
                </a:solidFill>
                <a:latin typeface="Times New Roman" panose="02020603050405020304"/>
              </a:rPr>
              <a:t>Submitted by:</a:t>
            </a:r>
            <a:endParaRPr lang="en-IN" sz="1800" b="0" strike="noStrike" spc="-1" dirty="0">
              <a:solidFill>
                <a:srgbClr val="000000"/>
              </a:solidFill>
              <a:latin typeface="Arial" panose="020B0604020202020204"/>
            </a:endParaRPr>
          </a:p>
          <a:p>
            <a:pPr>
              <a:lnSpc>
                <a:spcPct val="100000"/>
              </a:lnSpc>
            </a:pPr>
            <a:r>
              <a:rPr lang="en-US" sz="1800" b="1" strike="noStrike" spc="-1" dirty="0">
                <a:solidFill>
                  <a:srgbClr val="000000"/>
                </a:solidFill>
                <a:latin typeface="Times New Roman" panose="02020603050405020304"/>
              </a:rPr>
              <a:t>                  </a:t>
            </a:r>
            <a:r>
              <a:rPr lang="en-US" b="1" spc="-1" dirty="0">
                <a:solidFill>
                  <a:srgbClr val="000000"/>
                </a:solidFill>
                <a:latin typeface="Times New Roman" panose="02020603050405020304"/>
              </a:rPr>
              <a:t>Gururaj </a:t>
            </a:r>
            <a:r>
              <a:rPr lang="en-US" b="1" spc="-1" dirty="0" err="1">
                <a:solidFill>
                  <a:srgbClr val="000000"/>
                </a:solidFill>
                <a:latin typeface="Times New Roman" panose="02020603050405020304"/>
              </a:rPr>
              <a:t>Kondaguli</a:t>
            </a:r>
            <a:r>
              <a:rPr lang="en-US" sz="1800" b="0" strike="noStrike" spc="-1" dirty="0">
                <a:solidFill>
                  <a:srgbClr val="000000"/>
                </a:solidFill>
                <a:latin typeface="Times New Roman" panose="02020603050405020304"/>
              </a:rPr>
              <a:t>(</a:t>
            </a:r>
            <a:r>
              <a:rPr lang="en-IN" altLang="en-US" sz="1800" b="0" strike="noStrike" spc="-1" dirty="0">
                <a:solidFill>
                  <a:srgbClr val="000000"/>
                </a:solidFill>
                <a:latin typeface="Times New Roman" panose="02020603050405020304"/>
              </a:rPr>
              <a:t>1AK19CS014</a:t>
            </a:r>
            <a:r>
              <a:rPr lang="en-US" sz="1800" b="0" strike="noStrike" spc="-1" dirty="0">
                <a:solidFill>
                  <a:srgbClr val="000000"/>
                </a:solidFill>
                <a:latin typeface="Times New Roman" panose="02020603050405020304"/>
              </a:rPr>
              <a:t>)</a:t>
            </a:r>
            <a:endParaRPr lang="en-IN" sz="1800" b="0" strike="noStrike" spc="-1" dirty="0">
              <a:solidFill>
                <a:srgbClr val="000000"/>
              </a:solidFill>
              <a:latin typeface="Arial" panose="020B0604020202020204"/>
            </a:endParaRPr>
          </a:p>
          <a:p>
            <a:pPr>
              <a:lnSpc>
                <a:spcPct val="100000"/>
              </a:lnSpc>
            </a:pPr>
            <a:endParaRPr lang="en-IN" sz="2400" b="0" strike="noStrike" spc="-1" dirty="0">
              <a:solidFill>
                <a:srgbClr val="000000"/>
              </a:solidFill>
              <a:latin typeface="Arial" panose="020B0604020202020204"/>
            </a:endParaRPr>
          </a:p>
        </p:txBody>
      </p:sp>
      <p:pic>
        <p:nvPicPr>
          <p:cNvPr id="105" name="Picture 6" descr="A picture containing calendar&#10;&#10;Description automatically generated"/>
          <p:cNvPicPr/>
          <p:nvPr/>
        </p:nvPicPr>
        <p:blipFill>
          <a:blip r:embed="rId2"/>
          <a:stretch>
            <a:fillRect/>
          </a:stretch>
        </p:blipFill>
        <p:spPr>
          <a:xfrm>
            <a:off x="1115616" y="99746"/>
            <a:ext cx="870120" cy="896760"/>
          </a:xfrm>
          <a:prstGeom prst="rect">
            <a:avLst/>
          </a:prstGeom>
          <a:ln w="0">
            <a:noFill/>
          </a:ln>
        </p:spPr>
      </p:pic>
      <p:pic>
        <p:nvPicPr>
          <p:cNvPr id="1030" name="Picture 6" descr="Akshaya Institute of 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984" y="0"/>
            <a:ext cx="1109015" cy="9965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1435735" y="453390"/>
            <a:ext cx="7497445" cy="5794375"/>
          </a:xfrm>
        </p:spPr>
        <p:txBody>
          <a:bodyPr/>
          <a:lstStyle/>
          <a:p>
            <a:r>
              <a:rPr lang="en-IN" altLang="en-US" sz="2600" b="1" dirty="0">
                <a:latin typeface="Times New Roman" panose="02020603050405020304" pitchFamily="18" charset="0"/>
                <a:cs typeface="Times New Roman" panose="02020603050405020304" pitchFamily="18" charset="0"/>
              </a:rPr>
              <a:t>Problem Statement:</a:t>
            </a:r>
            <a:endParaRPr lang="en-IN" altLang="en-US" sz="2600" b="1" dirty="0">
              <a:latin typeface="Times New Roman" panose="02020603050405020304" pitchFamily="18" charset="0"/>
              <a:cs typeface="Times New Roman" panose="02020603050405020304" pitchFamily="18" charset="0"/>
            </a:endParaRPr>
          </a:p>
          <a:p>
            <a:endParaRPr lang="en-IN" altLang="en-US" sz="2200" b="1" dirty="0">
              <a:latin typeface="Times New Roman" panose="02020603050405020304" pitchFamily="18" charset="0"/>
              <a:cs typeface="Times New Roman" panose="02020603050405020304" pitchFamily="18" charset="0"/>
            </a:endParaRPr>
          </a:p>
          <a:p>
            <a:pPr algn="l"/>
            <a:r>
              <a:rPr lang="en-US" sz="2200" b="0" i="0" dirty="0">
                <a:solidFill>
                  <a:schemeClr val="tx1"/>
                </a:solidFill>
                <a:effectLst/>
                <a:latin typeface="Times New Roman" panose="02020603050405020304" pitchFamily="18" charset="0"/>
                <a:cs typeface="Times New Roman" panose="02020603050405020304" pitchFamily="18" charset="0"/>
              </a:rPr>
              <a:t>To develop an application for visually impaired people to assist them and to perform the tasks using voice commands.</a:t>
            </a:r>
            <a:r>
              <a:rPr lang="en-IN" sz="2200" b="0" i="0" u="none" strike="noStrike" baseline="0" dirty="0">
                <a:solidFill>
                  <a:schemeClr val="tx1"/>
                </a:solidFill>
                <a:latin typeface="Times New Roman" panose="02020603050405020304" pitchFamily="18" charset="0"/>
                <a:cs typeface="Times New Roman" panose="02020603050405020304" pitchFamily="18" charset="0"/>
              </a:rPr>
              <a:t>.</a:t>
            </a:r>
            <a:endParaRPr lang="en-IN" altLang="en-US" sz="2200" b="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                    </a:t>
            </a:r>
            <a:r>
              <a:rPr lang="en-US" sz="2800" b="1" dirty="0">
                <a:latin typeface="Times New Roman" panose="02020603050405020304" pitchFamily="18" charset="0"/>
                <a:cs typeface="Times New Roman" panose="02020603050405020304" pitchFamily="18" charset="0"/>
              </a:rPr>
              <a:t> 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a:xfrm>
            <a:off x="1435680" y="1268760"/>
            <a:ext cx="7497720" cy="4800240"/>
          </a:xfrm>
        </p:spPr>
        <p:txBody>
          <a:bodyPr/>
          <a:lstStyle/>
          <a:p>
            <a:pPr fontAlgn="base">
              <a:lnSpc>
                <a:spcPct val="150000"/>
              </a:lnSpc>
            </a:pPr>
            <a:r>
              <a:rPr lang="en-IN" sz="2200" b="1" dirty="0">
                <a:latin typeface="Times New Roman" panose="02020603050405020304" pitchFamily="18" charset="0"/>
                <a:cs typeface="Times New Roman" panose="02020603050405020304" pitchFamily="18" charset="0"/>
              </a:rPr>
              <a:t>Development Tools:</a:t>
            </a:r>
            <a:endParaRPr lang="en-IN" sz="2200" b="1" dirty="0">
              <a:latin typeface="Times New Roman" panose="02020603050405020304" pitchFamily="18" charset="0"/>
              <a:cs typeface="Times New Roman" panose="02020603050405020304" pitchFamily="18" charset="0"/>
            </a:endParaRPr>
          </a:p>
          <a:p>
            <a:pPr fontAlgn="base">
              <a:lnSpc>
                <a:spcPct val="150000"/>
              </a:lnSpc>
            </a:pPr>
            <a:r>
              <a:rPr lang="en-IN" sz="2200" dirty="0">
                <a:latin typeface="Times New Roman" panose="02020603050405020304" pitchFamily="18" charset="0"/>
                <a:cs typeface="Times New Roman" panose="02020603050405020304" pitchFamily="18" charset="0"/>
              </a:rPr>
              <a:t>Android Studio.</a:t>
            </a:r>
            <a:endParaRPr lang="en-IN" sz="2200" dirty="0">
              <a:latin typeface="Times New Roman" panose="02020603050405020304" pitchFamily="18" charset="0"/>
              <a:cs typeface="Times New Roman" panose="02020603050405020304" pitchFamily="18" charset="0"/>
            </a:endParaRPr>
          </a:p>
          <a:p>
            <a:pPr fontAlgn="base">
              <a:lnSpc>
                <a:spcPct val="150000"/>
              </a:lnSpc>
            </a:pPr>
            <a:r>
              <a:rPr lang="en-IN" sz="2200" dirty="0">
                <a:latin typeface="Times New Roman" panose="02020603050405020304" pitchFamily="18" charset="0"/>
                <a:cs typeface="Times New Roman" panose="02020603050405020304" pitchFamily="18" charset="0"/>
              </a:rPr>
              <a:t>Python 3.9</a:t>
            </a:r>
            <a:endParaRPr lang="en-IN" sz="2200" dirty="0">
              <a:latin typeface="Times New Roman" panose="02020603050405020304" pitchFamily="18" charset="0"/>
              <a:cs typeface="Times New Roman" panose="02020603050405020304" pitchFamily="18" charset="0"/>
            </a:endParaRPr>
          </a:p>
          <a:p>
            <a:pPr fontAlgn="base">
              <a:lnSpc>
                <a:spcPct val="150000"/>
              </a:lnSpc>
            </a:pPr>
            <a:r>
              <a:rPr lang="en-IN" sz="2200" dirty="0">
                <a:latin typeface="Times New Roman" panose="02020603050405020304" pitchFamily="18" charset="0"/>
                <a:cs typeface="Times New Roman" panose="02020603050405020304" pitchFamily="18" charset="0"/>
              </a:rPr>
              <a:t>Python Modules.</a:t>
            </a:r>
            <a:endParaRPr lang="en-IN" sz="2200" dirty="0">
              <a:latin typeface="Times New Roman" panose="02020603050405020304" pitchFamily="18" charset="0"/>
              <a:cs typeface="Times New Roman" panose="02020603050405020304" pitchFamily="18" charset="0"/>
            </a:endParaRPr>
          </a:p>
          <a:p>
            <a:pPr fontAlgn="base">
              <a:lnSpc>
                <a:spcPct val="150000"/>
              </a:lnSpc>
            </a:pPr>
            <a:r>
              <a:rPr lang="en-IN" sz="2200" dirty="0">
                <a:latin typeface="Times New Roman" panose="02020603050405020304" pitchFamily="18" charset="0"/>
                <a:cs typeface="Times New Roman" panose="02020603050405020304" pitchFamily="18" charset="0"/>
              </a:rPr>
              <a:t>JDK</a:t>
            </a:r>
            <a:endParaRPr lang="en-IN" sz="2200" dirty="0">
              <a:latin typeface="Times New Roman" panose="02020603050405020304" pitchFamily="18" charset="0"/>
              <a:cs typeface="Times New Roman" panose="02020603050405020304" pitchFamily="18" charset="0"/>
            </a:endParaRPr>
          </a:p>
          <a:p>
            <a:pPr marL="0" indent="0" fontAlgn="base">
              <a:lnSpc>
                <a:spcPct val="150000"/>
              </a:lnSpc>
              <a:buFont typeface="Arial" panose="020B0604020202020204" pitchFamily="34" charset="0"/>
              <a:buNone/>
            </a:pPr>
            <a:endParaRPr lang="en-IN" sz="16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Snapshots</a:t>
            </a:r>
            <a:endParaRPr lang="en-US"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cstate="print">
            <a:extLst>
              <a:ext uri="{28A0092B-C50C-407E-A947-70E740481C1C}">
                <a14:useLocalDpi xmlns:a14="http://schemas.microsoft.com/office/drawing/2010/main" val="0"/>
              </a:ext>
            </a:extLst>
          </a:blip>
          <a:srcRect l="33404" r="34060"/>
          <a:stretch>
            <a:fillRect/>
          </a:stretch>
        </p:blipFill>
        <p:spPr bwMode="auto">
          <a:xfrm>
            <a:off x="1259632" y="1340768"/>
            <a:ext cx="3456384" cy="4896544"/>
          </a:xfrm>
          <a:prstGeom prst="rect">
            <a:avLst/>
          </a:prstGeom>
          <a:ln>
            <a:noFill/>
          </a:ln>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4056" r="34506"/>
          <a:stretch>
            <a:fillRect/>
          </a:stretch>
        </p:blipFill>
        <p:spPr bwMode="auto">
          <a:xfrm>
            <a:off x="5127990" y="1340768"/>
            <a:ext cx="3393435" cy="48965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Snapshots</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32965" r="34722"/>
          <a:stretch>
            <a:fillRect/>
          </a:stretch>
        </p:blipFill>
        <p:spPr bwMode="auto">
          <a:xfrm>
            <a:off x="1439086" y="1340768"/>
            <a:ext cx="3149600" cy="4896544"/>
          </a:xfrm>
          <a:prstGeom prst="rect">
            <a:avLst/>
          </a:prstGeom>
          <a:noFill/>
          <a:ln>
            <a:noFill/>
          </a:ln>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3763" r="37813"/>
          <a:stretch>
            <a:fillRect/>
          </a:stretch>
        </p:blipFill>
        <p:spPr bwMode="auto">
          <a:xfrm>
            <a:off x="5436096" y="1340768"/>
            <a:ext cx="3096344" cy="48965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2185" y="116565"/>
            <a:ext cx="7497720" cy="1142640"/>
          </a:xfrm>
        </p:spPr>
        <p:txBody>
          <a:bodyPr/>
          <a:lstStyle/>
          <a:p>
            <a:r>
              <a:rPr lang="en-US" sz="2800" b="1" dirty="0">
                <a:latin typeface="Times New Roman" panose="02020603050405020304" pitchFamily="18" charset="0"/>
                <a:cs typeface="Times New Roman" panose="02020603050405020304" pitchFamily="18" charset="0"/>
              </a:rPr>
              <a:t>                                  RESULT</a:t>
            </a:r>
            <a:endParaRPr lang="en-IN" sz="28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96821" y="1259205"/>
            <a:ext cx="7369810" cy="7158947"/>
          </a:xfrm>
          <a:prstGeom prst="rect">
            <a:avLst/>
          </a:prstGeom>
          <a:noFill/>
        </p:spPr>
        <p:txBody>
          <a:bodyPr wrap="square" rtlCol="0">
            <a:spAutoFit/>
          </a:bodyPr>
          <a:lstStyle/>
          <a:p>
            <a:pPr marL="0" marR="0" indent="-6350">
              <a:lnSpc>
                <a:spcPct val="189000"/>
              </a:lnSpc>
              <a:spcBef>
                <a:spcPts val="0"/>
              </a:spcBef>
              <a:spcAft>
                <a:spcPts val="0"/>
              </a:spcAft>
            </a:pPr>
            <a:r>
              <a:rPr lang="en-US" sz="1800" dirty="0">
                <a:solidFill>
                  <a:srgbClr val="292929"/>
                </a:solidFill>
                <a:effectLst/>
                <a:latin typeface="Times New Roman" panose="02020603050405020304" pitchFamily="18" charset="0"/>
                <a:ea typeface="Arial" panose="020B0604020202020204" pitchFamily="34" charset="0"/>
                <a:cs typeface="Times New Roman" panose="02020603050405020304" pitchFamily="18" charset="0"/>
              </a:rPr>
              <a:t>Interest in </a:t>
            </a:r>
            <a:r>
              <a:rPr lang="en-US" sz="1800" b="1" dirty="0">
                <a:solidFill>
                  <a:srgbClr val="292929"/>
                </a:solidFill>
                <a:effectLst/>
                <a:latin typeface="Times New Roman" panose="02020603050405020304" pitchFamily="18" charset="0"/>
                <a:ea typeface="Arial" panose="020B0604020202020204" pitchFamily="34" charset="0"/>
                <a:cs typeface="Times New Roman" panose="02020603050405020304" pitchFamily="18" charset="0"/>
              </a:rPr>
              <a:t>Machine Learning and Deep Learning </a:t>
            </a:r>
            <a:r>
              <a:rPr lang="en-US" sz="1800" dirty="0">
                <a:solidFill>
                  <a:srgbClr val="292929"/>
                </a:solidFill>
                <a:effectLst/>
                <a:latin typeface="Times New Roman" panose="02020603050405020304" pitchFamily="18" charset="0"/>
                <a:ea typeface="Arial" panose="020B0604020202020204" pitchFamily="34" charset="0"/>
                <a:cs typeface="Times New Roman" panose="02020603050405020304" pitchFamily="18" charset="0"/>
              </a:rPr>
              <a:t>has exploded over the past decade. You see machine learning in computer science programs, industry conferences, and in many applications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6350">
              <a:lnSpc>
                <a:spcPct val="189000"/>
              </a:lnSpc>
              <a:spcBef>
                <a:spcPts val="0"/>
              </a:spcBef>
              <a:spcAft>
                <a:spcPts val="2535"/>
              </a:spcAft>
            </a:pPr>
            <a:r>
              <a:rPr lang="en-US" sz="1800" dirty="0">
                <a:solidFill>
                  <a:srgbClr val="292929"/>
                </a:solidFill>
                <a:effectLst/>
                <a:latin typeface="Times New Roman" panose="02020603050405020304" pitchFamily="18" charset="0"/>
                <a:ea typeface="Arial" panose="020B0604020202020204" pitchFamily="34" charset="0"/>
                <a:cs typeface="Times New Roman" panose="02020603050405020304" pitchFamily="18" charset="0"/>
              </a:rPr>
              <a:t>in daily life. I am assuming you already know about Machine Learning, therefore I will not be explaining What and Why. So, I find many beginners facing problems while installing libraries and setting up the environment. As I have faced the first time when I was trying. So this guide is totally for beginners.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6350">
              <a:lnSpc>
                <a:spcPct val="189000"/>
              </a:lnSpc>
              <a:spcBef>
                <a:spcPts val="0"/>
              </a:spcBef>
              <a:spcAft>
                <a:spcPts val="2400"/>
              </a:spcAft>
            </a:pPr>
            <a:r>
              <a:rPr lang="en-US" sz="1800" dirty="0">
                <a:solidFill>
                  <a:srgbClr val="292929"/>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457200" marR="0">
              <a:lnSpc>
                <a:spcPct val="107000"/>
              </a:lnSpc>
              <a:spcBef>
                <a:spcPts val="0"/>
              </a:spcBef>
              <a:spcAft>
                <a:spcPts val="1285"/>
              </a:spcAft>
            </a:pPr>
            <a:r>
              <a:rPr lang="en-US" sz="1800" dirty="0">
                <a:solidFill>
                  <a:srgbClr val="000000"/>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457200" marR="0">
              <a:lnSpc>
                <a:spcPct val="107000"/>
              </a:lnSpc>
              <a:spcBef>
                <a:spcPts val="0"/>
              </a:spcBef>
              <a:spcAft>
                <a:spcPts val="1280"/>
              </a:spcAft>
            </a:pPr>
            <a:r>
              <a:rPr lang="en-US" sz="1800" dirty="0">
                <a:solidFill>
                  <a:srgbClr val="000000"/>
                </a:solidFill>
                <a:effectLst/>
                <a:latin typeface="Arial" panose="020B0604020202020204" pitchFamily="34" charset="0"/>
                <a:ea typeface="Arial" panose="020B060402020202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algn="just"/>
            <a:r>
              <a:rPr lang="en-US" sz="1800" b="0" i="0" u="none" strike="noStrike" baseline="0" dirty="0">
                <a:latin typeface="TimesNewRomanPSMT"/>
              </a:rPr>
              <a:t> </a:t>
            </a:r>
            <a:endParaRPr lang="en-US" sz="1800" b="0" i="0" u="none" strike="noStrike" baseline="0" dirty="0">
              <a:latin typeface="TimesNewRomanPSMT"/>
            </a:endParaRPr>
          </a:p>
          <a:p>
            <a:pPr marL="342900" indent="-342900" algn="just">
              <a:buAutoNum type="arabicPeriod"/>
            </a:pPr>
            <a:endParaRPr lang="en-US" sz="1800" b="0" i="0" u="none" strike="noStrike" baseline="0" dirty="0">
              <a:latin typeface="TimesNewRomanPSMT"/>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925" y="-84095"/>
            <a:ext cx="7497720" cy="1142640"/>
          </a:xfrm>
        </p:spPr>
        <p:txBody>
          <a:bodyPr/>
          <a:lstStyle/>
          <a:p>
            <a:r>
              <a:rPr lang="en-US" sz="2800" b="1" dirty="0">
                <a:latin typeface="Times New Roman" panose="02020603050405020304" pitchFamily="18" charset="0"/>
                <a:cs typeface="Times New Roman" panose="02020603050405020304" pitchFamily="18" charset="0"/>
              </a:rPr>
              <a:t>                        APPLICATIONS</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403648" y="1700808"/>
            <a:ext cx="7488832" cy="506730"/>
          </a:xfrm>
          <a:prstGeom prst="rect">
            <a:avLst/>
          </a:prstGeom>
          <a:noFill/>
        </p:spPr>
        <p:txBody>
          <a:bodyPr wrap="square" rtlCol="0">
            <a:spAutoFit/>
          </a:bodyPr>
          <a:lstStyle/>
          <a:p>
            <a:pPr indent="0">
              <a:lnSpc>
                <a:spcPct val="150000"/>
              </a:lnSpc>
              <a:buFont typeface="Arial" panose="020B0604020202020204" pitchFamily="34" charset="0"/>
              <a:buNone/>
            </a:pPr>
            <a:r>
              <a:rPr lang="en-US" dirty="0">
                <a:latin typeface="Times New Roman" panose="02020603050405020304" pitchFamily="18" charset="0"/>
                <a:cs typeface="Times New Roman" panose="02020603050405020304" pitchFamily="18" charset="0"/>
              </a:rPr>
              <a:t> </a:t>
            </a:r>
            <a:endParaRPr lang="en-IN" dirty="0"/>
          </a:p>
        </p:txBody>
      </p:sp>
      <p:sp>
        <p:nvSpPr>
          <p:cNvPr id="3" name="Text Box 2"/>
          <p:cNvSpPr txBox="1"/>
          <p:nvPr/>
        </p:nvSpPr>
        <p:spPr>
          <a:xfrm>
            <a:off x="1174515" y="836712"/>
            <a:ext cx="7876540" cy="4524315"/>
          </a:xfrm>
          <a:prstGeom prst="rect">
            <a:avLst/>
          </a:prstGeom>
          <a:noFill/>
        </p:spPr>
        <p:txBody>
          <a:bodyPr wrap="square" rtlCol="0">
            <a:spAutoFit/>
          </a:bodyPr>
          <a:lstStyle/>
          <a:p>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This is an innovative System for visually impaired people and acts as a voice assistant for them. This system is used to help the visually impaired to have access to the most important features of the phone enhancing the quality of the system making use of different custom layouts and using speech to text. </a:t>
            </a: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System has custom messaging feature with inbox and sent items, call log and dialer, notes and battery level checking and reminder. All actions performed by the user the system speaks out and helps the user to know his current position.</a:t>
            </a: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 The System helps the user to also read the contents of the message along with the sender and the date and time, in whole everything.</a:t>
            </a: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latin typeface="Times New Roman" panose="02020603050405020304" pitchFamily="18" charset="0"/>
                <a:cs typeface="Times New Roman" panose="02020603050405020304" pitchFamily="18" charset="0"/>
              </a:rPr>
              <a:t>The system also allows the user to note few things with its custom note pad .The System speaks out the dialer number pressed and called notification also. The System in all is a voice assistant for whatever action the user has performed though a custom app while taking the data from the default application. The custom app doesn’t save any data it is dependent on the phones data.</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0"/>
            <a:ext cx="7497720" cy="1142640"/>
          </a:xfrm>
        </p:spPr>
        <p:txBody>
          <a:bodyPr/>
          <a:lstStyle/>
          <a:p>
            <a:r>
              <a:rPr lang="en-US" sz="2800" b="1" dirty="0">
                <a:latin typeface="Times New Roman" panose="02020603050405020304" pitchFamily="18" charset="0"/>
                <a:cs typeface="Times New Roman" panose="02020603050405020304" pitchFamily="18" charset="0"/>
              </a:rPr>
              <a:t>                          CERTIFICATE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p:nvPr>
        </p:nvSpPr>
        <p:spPr/>
        <p: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816948"/>
            <a:ext cx="4534293" cy="56401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p:nvPr>
        </p:nvSpPr>
        <p:spPr>
          <a:xfrm>
            <a:off x="1371600" y="2209680"/>
            <a:ext cx="7467120" cy="2819160"/>
          </a:xfrm>
          <a:prstGeom prst="rect">
            <a:avLst/>
          </a:prstGeom>
          <a:noFill/>
          <a:ln w="0">
            <a:noFill/>
          </a:ln>
        </p:spPr>
        <p:txBody>
          <a:bodyPr lIns="90000" tIns="45000" rIns="90000" bIns="45000" anchor="t">
            <a:noAutofit/>
          </a:bodyPr>
          <a:lstStyle/>
          <a:p>
            <a:pPr marL="365760" indent="0" algn="ctr">
              <a:lnSpc>
                <a:spcPct val="100000"/>
              </a:lnSpc>
              <a:spcBef>
                <a:spcPts val="600"/>
              </a:spcBef>
              <a:buNone/>
              <a:tabLst>
                <a:tab pos="0" algn="l"/>
              </a:tabLst>
            </a:pPr>
            <a:r>
              <a:rPr lang="en-IN" sz="8800" b="1" strike="noStrike" spc="-1" dirty="0">
                <a:solidFill>
                  <a:srgbClr val="000000"/>
                </a:solidFill>
                <a:latin typeface="Times New Roman" panose="02020603050405020304"/>
              </a:rPr>
              <a:t>THANK YOU</a:t>
            </a:r>
            <a:endParaRPr lang="en-US" sz="8800" b="0" strike="noStrike" spc="-1" dirty="0">
              <a:solidFill>
                <a:srgbClr val="000000"/>
              </a:solidFill>
              <a:latin typeface="Gill Sans MT" panose="020B050202010402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                              OVERVIEW</a:t>
            </a:r>
            <a:endParaRPr lang="en-IN"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47664" y="1844824"/>
            <a:ext cx="7272808"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ABOUT THE COMPANY</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ABOUT THE DOMAIN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 TO PROJECT</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IMPLEMENTATION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SNAPSHOTS AND SCREENSHOTS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979295" y="116840"/>
            <a:ext cx="5370830" cy="685165"/>
          </a:xfrm>
          <a:prstGeom prst="rect">
            <a:avLst/>
          </a:prstGeom>
          <a:noFill/>
          <a:ln w="0">
            <a:noFill/>
          </a:ln>
        </p:spPr>
        <p:txBody>
          <a:bodyPr lIns="90000" tIns="45000" rIns="90000" bIns="45000" anchor="ctr">
            <a:normAutofit/>
          </a:bodyPr>
          <a:lstStyle/>
          <a:p>
            <a:pPr indent="0" algn="ctr">
              <a:lnSpc>
                <a:spcPct val="100000"/>
              </a:lnSpc>
              <a:buNone/>
            </a:pPr>
            <a:r>
              <a:rPr lang="en-US" sz="2800" b="1" spc="-1" dirty="0">
                <a:solidFill>
                  <a:schemeClr val="tx1"/>
                </a:solidFill>
                <a:latin typeface="Times New Roman" panose="02020603050405020304" pitchFamily="18" charset="0"/>
                <a:cs typeface="Times New Roman" panose="02020603050405020304" pitchFamily="18" charset="0"/>
              </a:rPr>
              <a:t>ABOUT THE COMPANY     </a:t>
            </a:r>
            <a:endParaRPr lang="en-US" sz="2800" b="0" strike="noStrike" spc="-1" dirty="0">
              <a:solidFill>
                <a:schemeClr val="tx1"/>
              </a:solidFill>
              <a:latin typeface="Times New Roman" panose="02020603050405020304" pitchFamily="18" charset="0"/>
              <a:cs typeface="Times New Roman" panose="02020603050405020304" pitchFamily="18" charset="0"/>
            </a:endParaRPr>
          </a:p>
        </p:txBody>
      </p:sp>
      <p:sp>
        <p:nvSpPr>
          <p:cNvPr id="107" name="PlaceHolder 2"/>
          <p:cNvSpPr>
            <a:spLocks noGrp="1"/>
          </p:cNvSpPr>
          <p:nvPr>
            <p:ph/>
          </p:nvPr>
        </p:nvSpPr>
        <p:spPr>
          <a:xfrm>
            <a:off x="991355" y="404375"/>
            <a:ext cx="8152920" cy="6248160"/>
          </a:xfrm>
          <a:prstGeom prst="rect">
            <a:avLst/>
          </a:prstGeom>
          <a:noFill/>
          <a:ln w="0">
            <a:noFill/>
          </a:ln>
        </p:spPr>
        <p:txBody>
          <a:bodyPr lIns="90000" tIns="45000" rIns="90000" bIns="45000" numCol="1" spcCol="0" anchor="t">
            <a:noAutofit/>
          </a:bodyPr>
          <a:lstStyle/>
          <a:p>
            <a:pPr marL="365760" indent="0">
              <a:lnSpc>
                <a:spcPct val="150000"/>
              </a:lnSpc>
              <a:spcBef>
                <a:spcPts val="600"/>
              </a:spcBef>
              <a:buNone/>
              <a:tabLst>
                <a:tab pos="0" algn="l"/>
              </a:tabLst>
            </a:pPr>
            <a:endParaRPr lang="en-US" sz="2200" b="1" strike="noStrike" spc="-1" dirty="0">
              <a:solidFill>
                <a:srgbClr val="000000"/>
              </a:solidFill>
              <a:latin typeface="Times New Roman" panose="02020603050405020304"/>
            </a:endParaRPr>
          </a:p>
          <a:p>
            <a:pPr marL="365760" indent="0">
              <a:lnSpc>
                <a:spcPct val="150000"/>
              </a:lnSpc>
              <a:spcBef>
                <a:spcPts val="600"/>
              </a:spcBef>
              <a:buNone/>
              <a:tabLst>
                <a:tab pos="0" algn="l"/>
              </a:tabLst>
            </a:pPr>
            <a:r>
              <a:rPr lang="en-US" sz="2200" b="1" strike="noStrike" spc="-1" dirty="0">
                <a:solidFill>
                  <a:srgbClr val="000000"/>
                </a:solidFill>
                <a:latin typeface="Times New Roman" panose="02020603050405020304"/>
              </a:rPr>
              <a:t>Introduction:</a:t>
            </a:r>
            <a:endParaRPr lang="en-US" sz="2200" b="1" strike="noStrike" spc="-1" dirty="0">
              <a:solidFill>
                <a:srgbClr val="000000"/>
              </a:solidFill>
              <a:latin typeface="Times New Roman" panose="02020603050405020304"/>
            </a:endParaRPr>
          </a:p>
          <a:p>
            <a:pPr marL="365760" indent="0">
              <a:lnSpc>
                <a:spcPct val="150000"/>
              </a:lnSpc>
              <a:spcBef>
                <a:spcPts val="600"/>
              </a:spcBef>
              <a:buNone/>
              <a:tabLst>
                <a:tab pos="0" algn="l"/>
              </a:tabLst>
            </a:pPr>
            <a:r>
              <a:rPr lang="en-IN" altLang="en-US" sz="1600" b="0" strike="noStrike" spc="-1" dirty="0">
                <a:solidFill>
                  <a:srgbClr val="000000"/>
                </a:solidFill>
                <a:latin typeface="Times New Roman" panose="02020603050405020304"/>
              </a:rPr>
              <a:t>Sain Informatix is a Private company incorporated </a:t>
            </a:r>
            <a:r>
              <a:rPr lang="en-IN" altLang="en-US" sz="1600" spc="-1" dirty="0">
                <a:solidFill>
                  <a:srgbClr val="000000"/>
                </a:solidFill>
                <a:latin typeface="Times New Roman" panose="02020603050405020304"/>
              </a:rPr>
              <a:t>with the sole purpose of making a change in the tech world</a:t>
            </a:r>
            <a:r>
              <a:rPr lang="en-IN" altLang="en-US" sz="1600" b="0" strike="noStrike" spc="-1" dirty="0">
                <a:solidFill>
                  <a:srgbClr val="000000"/>
                </a:solidFill>
                <a:latin typeface="Times New Roman" panose="02020603050405020304"/>
              </a:rPr>
              <a:t>. It is classified as </a:t>
            </a:r>
            <a:r>
              <a:rPr lang="en-US" sz="1600" b="0" strike="noStrike" spc="-1" dirty="0">
                <a:solidFill>
                  <a:srgbClr val="000000"/>
                </a:solidFill>
                <a:latin typeface="Times New Roman" panose="02020603050405020304"/>
              </a:rPr>
              <a:t>Non-govt Company and is registered at Registrar of Companies, Bangalore.</a:t>
            </a:r>
            <a:r>
              <a:rPr lang="en-IN" altLang="en-US" sz="1600" b="0" strike="noStrike" spc="-1" dirty="0">
                <a:solidFill>
                  <a:srgbClr val="000000"/>
                </a:solidFill>
                <a:latin typeface="Times New Roman" panose="02020603050405020304"/>
              </a:rPr>
              <a:t> </a:t>
            </a:r>
            <a:r>
              <a:rPr lang="en-US" altLang="en-US" sz="1600" spc="-1" dirty="0">
                <a:solidFill>
                  <a:srgbClr val="000000"/>
                </a:solidFill>
                <a:latin typeface="Times New Roman" panose="02020603050405020304"/>
              </a:rPr>
              <a:t>Compsoft Technologies</a:t>
            </a:r>
            <a:r>
              <a:rPr lang="en-US" sz="1600" b="0" strike="noStrike" spc="-1" dirty="0">
                <a:solidFill>
                  <a:srgbClr val="000000"/>
                </a:solidFill>
                <a:latin typeface="Times New Roman" panose="02020603050405020304"/>
              </a:rPr>
              <a:t> is a research and development centre and educational institute based in Bangalore.</a:t>
            </a:r>
            <a:endParaRPr lang="en-US" sz="1600" b="0" strike="noStrike" spc="-1" dirty="0">
              <a:solidFill>
                <a:srgbClr val="000000"/>
              </a:solidFill>
              <a:latin typeface="Times New Roman" panose="02020603050405020304"/>
            </a:endParaRPr>
          </a:p>
          <a:p>
            <a:pPr marL="365760" indent="0">
              <a:lnSpc>
                <a:spcPct val="150000"/>
              </a:lnSpc>
              <a:spcBef>
                <a:spcPts val="600"/>
              </a:spcBef>
              <a:buNone/>
              <a:tabLst>
                <a:tab pos="0" algn="l"/>
              </a:tabLst>
            </a:pPr>
            <a:r>
              <a:rPr lang="en-US" sz="2200" b="1" dirty="0">
                <a:solidFill>
                  <a:srgbClr val="000000"/>
                </a:solidFill>
                <a:latin typeface="Times New Roman" panose="02020603050405020304" pitchFamily="18" charset="0"/>
                <a:cs typeface="Times New Roman" panose="02020603050405020304" pitchFamily="18" charset="0"/>
                <a:sym typeface="+mn-ea"/>
              </a:rPr>
              <a:t>Purpose:</a:t>
            </a:r>
            <a:endParaRPr lang="en-US" sz="2200" b="1" strike="noStrike" spc="-1" dirty="0">
              <a:solidFill>
                <a:srgbClr val="000000"/>
              </a:solidFill>
              <a:latin typeface="Times New Roman" panose="02020603050405020304"/>
            </a:endParaRPr>
          </a:p>
          <a:p>
            <a:pPr marL="365760" indent="0">
              <a:lnSpc>
                <a:spcPct val="150000"/>
              </a:lnSpc>
              <a:spcBef>
                <a:spcPts val="600"/>
              </a:spcBef>
              <a:buNone/>
              <a:tabLst>
                <a:tab pos="0" algn="l"/>
              </a:tabLst>
            </a:pPr>
            <a:r>
              <a:rPr lang="en-US" sz="1600" b="0" strike="noStrike" spc="-1" dirty="0">
                <a:solidFill>
                  <a:srgbClr val="000000"/>
                </a:solidFill>
                <a:latin typeface="Times New Roman" panose="02020603050405020304"/>
              </a:rPr>
              <a:t>They are focused on providing quality </a:t>
            </a:r>
            <a:r>
              <a:rPr lang="en-US" sz="1600" spc="-1" dirty="0">
                <a:solidFill>
                  <a:srgbClr val="000000"/>
                </a:solidFill>
                <a:latin typeface="Times New Roman" panose="02020603050405020304"/>
              </a:rPr>
              <a:t>tech support</a:t>
            </a:r>
            <a:r>
              <a:rPr lang="en-US" sz="1600" b="0" strike="noStrike" spc="-1" dirty="0">
                <a:solidFill>
                  <a:srgbClr val="000000"/>
                </a:solidFill>
                <a:latin typeface="Times New Roman" panose="02020603050405020304"/>
              </a:rPr>
              <a:t> on latest technologies and develop products</a:t>
            </a:r>
            <a:r>
              <a:rPr lang="en-IN" altLang="en-US" sz="1600" b="0" strike="noStrike" spc="-1" dirty="0">
                <a:solidFill>
                  <a:srgbClr val="000000"/>
                </a:solidFill>
                <a:latin typeface="Times New Roman" panose="02020603050405020304"/>
              </a:rPr>
              <a:t> </a:t>
            </a:r>
            <a:r>
              <a:rPr lang="en-US" sz="1600" b="0" strike="noStrike" spc="-1" dirty="0">
                <a:solidFill>
                  <a:srgbClr val="000000"/>
                </a:solidFill>
                <a:latin typeface="Times New Roman" panose="02020603050405020304"/>
              </a:rPr>
              <a:t>which are of great need to the society. They run a</a:t>
            </a:r>
            <a:r>
              <a:rPr lang="en-IN" altLang="en-US" sz="1600" b="0" strike="noStrike" spc="-1" dirty="0">
                <a:solidFill>
                  <a:srgbClr val="000000"/>
                </a:solidFill>
                <a:latin typeface="Times New Roman" panose="02020603050405020304"/>
              </a:rPr>
              <a:t> </a:t>
            </a:r>
            <a:r>
              <a:rPr lang="en-US" sz="1600" b="0" strike="noStrike" spc="-1" dirty="0">
                <a:solidFill>
                  <a:srgbClr val="000000"/>
                </a:solidFill>
                <a:latin typeface="Times New Roman" panose="02020603050405020304"/>
              </a:rPr>
              <a:t>project consultancy where they undertake various projects from wide range of companies and</a:t>
            </a:r>
            <a:r>
              <a:rPr lang="en-IN" altLang="en-US" sz="1600" b="0" strike="noStrike" spc="-1" dirty="0">
                <a:solidFill>
                  <a:srgbClr val="000000"/>
                </a:solidFill>
                <a:latin typeface="Times New Roman" panose="02020603050405020304"/>
              </a:rPr>
              <a:t> </a:t>
            </a:r>
            <a:r>
              <a:rPr lang="en-US" sz="1600" b="0" strike="noStrike" spc="-1" dirty="0">
                <a:solidFill>
                  <a:srgbClr val="000000"/>
                </a:solidFill>
                <a:latin typeface="Times New Roman" panose="02020603050405020304"/>
              </a:rPr>
              <a:t>assist them technically and build products and provide services to them. They are continuously</a:t>
            </a:r>
            <a:r>
              <a:rPr lang="en-IN" altLang="en-US" sz="1600" b="0" strike="noStrike" spc="-1" dirty="0">
                <a:solidFill>
                  <a:srgbClr val="000000"/>
                </a:solidFill>
                <a:latin typeface="Times New Roman" panose="02020603050405020304"/>
              </a:rPr>
              <a:t> </a:t>
            </a:r>
            <a:r>
              <a:rPr lang="en-US" sz="1600" b="0" strike="noStrike" spc="-1" dirty="0">
                <a:solidFill>
                  <a:srgbClr val="000000"/>
                </a:solidFill>
                <a:latin typeface="Times New Roman" panose="02020603050405020304"/>
              </a:rPr>
              <a:t>involved in research about futuristic technologies and finding ways to simplify them for their</a:t>
            </a:r>
            <a:r>
              <a:rPr lang="en-IN" altLang="en-US" sz="1600" b="0" strike="noStrike" spc="-1" dirty="0">
                <a:solidFill>
                  <a:srgbClr val="000000"/>
                </a:solidFill>
                <a:latin typeface="Times New Roman" panose="02020603050405020304"/>
              </a:rPr>
              <a:t> </a:t>
            </a:r>
            <a:r>
              <a:rPr lang="en-US" sz="1600" b="0" strike="noStrike" spc="-1" dirty="0">
                <a:solidFill>
                  <a:srgbClr val="000000"/>
                </a:solidFill>
                <a:latin typeface="Times New Roman" panose="02020603050405020304"/>
              </a:rPr>
              <a:t>client</a:t>
            </a:r>
            <a:r>
              <a:rPr lang="en-IN" altLang="en-US" sz="1600" b="0" strike="noStrike" spc="-1" dirty="0">
                <a:solidFill>
                  <a:srgbClr val="000000"/>
                </a:solidFill>
                <a:latin typeface="Times New Roman" panose="02020603050405020304"/>
              </a:rPr>
              <a:t>s.</a:t>
            </a:r>
            <a:endParaRPr lang="en-US" sz="2200" b="1" strike="noStrike" spc="-1" dirty="0">
              <a:solidFill>
                <a:srgbClr val="000000"/>
              </a:solidFill>
              <a:latin typeface="Times New Roman" panose="02020603050405020304"/>
            </a:endParaRPr>
          </a:p>
          <a:p>
            <a:pPr marL="365760" indent="0">
              <a:lnSpc>
                <a:spcPct val="150000"/>
              </a:lnSpc>
              <a:spcBef>
                <a:spcPts val="600"/>
              </a:spcBef>
              <a:buNone/>
              <a:tabLst>
                <a:tab pos="0" algn="l"/>
              </a:tabLst>
            </a:pPr>
            <a:endParaRPr lang="en-US" sz="2200" b="0" strike="noStrike" spc="-1" dirty="0">
              <a:solidFill>
                <a:srgbClr val="000000"/>
              </a:solidFill>
              <a:latin typeface="Gill Sans MT" panose="020B0502020104020203"/>
            </a:endParaRPr>
          </a:p>
          <a:p>
            <a:pPr marL="365760" indent="0">
              <a:lnSpc>
                <a:spcPct val="100000"/>
              </a:lnSpc>
              <a:spcBef>
                <a:spcPts val="600"/>
              </a:spcBef>
              <a:buNone/>
              <a:tabLst>
                <a:tab pos="0" algn="l"/>
              </a:tabLst>
            </a:pPr>
            <a:endParaRPr lang="en-US" sz="2200" b="0" strike="noStrike" spc="-1" dirty="0">
              <a:solidFill>
                <a:srgbClr val="000000"/>
              </a:solidFill>
              <a:latin typeface="Gill Sans MT" panose="020B0502020104020203"/>
            </a:endParaRPr>
          </a:p>
          <a:p>
            <a:pPr indent="0" algn="just">
              <a:lnSpc>
                <a:spcPct val="150000"/>
              </a:lnSpc>
              <a:buNone/>
            </a:pPr>
            <a:r>
              <a:rPr lang="en-US" sz="1600" b="0" strike="noStrike" spc="-1" dirty="0">
                <a:solidFill>
                  <a:srgbClr val="000000"/>
                </a:solidFill>
                <a:latin typeface="Times New Roman" panose="02020603050405020304"/>
                <a:ea typeface="Times New Roman" panose="02020603050405020304"/>
              </a:rPr>
              <a:t>        </a:t>
            </a:r>
            <a:endParaRPr lang="en-US" sz="1800" b="0" strike="noStrike" spc="-1" dirty="0">
              <a:solidFill>
                <a:srgbClr val="000000"/>
              </a:solidFill>
              <a:latin typeface="Gill Sans MT" panose="020B0502020104020203"/>
            </a:endParaRPr>
          </a:p>
          <a:p>
            <a:pPr marL="365760" indent="0">
              <a:lnSpc>
                <a:spcPct val="100000"/>
              </a:lnSpc>
              <a:spcBef>
                <a:spcPts val="600"/>
              </a:spcBef>
              <a:buNone/>
              <a:tabLst>
                <a:tab pos="0" algn="l"/>
              </a:tabLst>
            </a:pPr>
            <a:endParaRPr lang="en-US" sz="3200" b="0" strike="noStrike" spc="-1" dirty="0">
              <a:solidFill>
                <a:srgbClr val="000000"/>
              </a:solidFill>
              <a:latin typeface="Gill Sans MT" panose="020B0502020104020203"/>
            </a:endParaRPr>
          </a:p>
        </p:txBody>
      </p:sp>
      <p:pic>
        <p:nvPicPr>
          <p:cNvPr id="2" name="Picture 1"/>
          <p:cNvPicPr>
            <a:picLocks noChangeAspect="1"/>
          </p:cNvPicPr>
          <p:nvPr/>
        </p:nvPicPr>
        <p:blipFill>
          <a:blip r:embed="rId1"/>
          <a:srcRect/>
          <a:stretch>
            <a:fillRect/>
          </a:stretch>
        </p:blipFill>
        <p:spPr>
          <a:xfrm>
            <a:off x="6948264" y="234399"/>
            <a:ext cx="1851660" cy="69469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292225" y="1885950"/>
            <a:ext cx="7497445" cy="2189480"/>
          </a:xfrm>
        </p:spPr>
        <p:txBody>
          <a:bodyPr/>
          <a:lstStyle/>
          <a:p>
            <a:pPr marL="365760" indent="0">
              <a:lnSpc>
                <a:spcPct val="100000"/>
              </a:lnSpc>
              <a:spcBef>
                <a:spcPts val="600"/>
              </a:spcBef>
              <a:buNone/>
              <a:tabLst>
                <a:tab pos="0" algn="l"/>
              </a:tabLst>
            </a:pPr>
            <a:r>
              <a:rPr lang="en-US" sz="2200" b="1" strike="noStrike" dirty="0">
                <a:solidFill>
                  <a:srgbClr val="000000"/>
                </a:solidFill>
                <a:latin typeface="Times New Roman" panose="02020603050405020304"/>
                <a:sym typeface="+mn-ea"/>
              </a:rPr>
              <a:t>Mission:</a:t>
            </a:r>
            <a:endParaRPr lang="en-US" sz="2200" b="1" strike="noStrike" dirty="0">
              <a:solidFill>
                <a:srgbClr val="000000"/>
              </a:solidFill>
              <a:latin typeface="Times New Roman" panose="02020603050405020304"/>
              <a:sym typeface="+mn-ea"/>
            </a:endParaRPr>
          </a:p>
          <a:p>
            <a:pPr marL="365760" indent="0">
              <a:lnSpc>
                <a:spcPct val="100000"/>
              </a:lnSpc>
              <a:spcBef>
                <a:spcPts val="600"/>
              </a:spcBef>
              <a:buNone/>
              <a:tabLst>
                <a:tab pos="0" algn="l"/>
              </a:tabLst>
            </a:pPr>
            <a:r>
              <a:rPr lang="en-US" sz="1600" b="0" strike="noStrike" spc="-1" dirty="0">
                <a:solidFill>
                  <a:srgbClr val="000000"/>
                </a:solidFill>
                <a:latin typeface="Times New Roman" panose="02020603050405020304"/>
              </a:rPr>
              <a:t>To be a world-class research and development organisation committed to enhancing</a:t>
            </a:r>
            <a:endParaRPr lang="en-US" sz="1600" b="0" strike="noStrike" spc="-1" dirty="0">
              <a:solidFill>
                <a:srgbClr val="000000"/>
              </a:solidFill>
              <a:latin typeface="Times New Roman" panose="02020603050405020304"/>
            </a:endParaRPr>
          </a:p>
          <a:p>
            <a:pPr marL="365760" indent="0">
              <a:lnSpc>
                <a:spcPct val="100000"/>
              </a:lnSpc>
              <a:spcBef>
                <a:spcPts val="600"/>
              </a:spcBef>
              <a:buNone/>
              <a:tabLst>
                <a:tab pos="0" algn="l"/>
              </a:tabLst>
            </a:pPr>
            <a:r>
              <a:rPr lang="en-US" sz="1600" b="0" strike="noStrike" spc="-1" dirty="0">
                <a:solidFill>
                  <a:srgbClr val="000000"/>
                </a:solidFill>
                <a:latin typeface="Times New Roman" panose="02020603050405020304"/>
              </a:rPr>
              <a:t>stakeholder’s value by providing technical services.</a:t>
            </a:r>
            <a:endParaRPr lang="en-US" sz="1600" b="0" strike="noStrike" spc="-1" dirty="0">
              <a:solidFill>
                <a:srgbClr val="000000"/>
              </a:solidFill>
              <a:latin typeface="Times New Roman" panose="02020603050405020304"/>
            </a:endParaRPr>
          </a:p>
          <a:p>
            <a:pPr marL="365760" indent="0">
              <a:lnSpc>
                <a:spcPct val="100000"/>
              </a:lnSpc>
              <a:spcBef>
                <a:spcPts val="600"/>
              </a:spcBef>
              <a:buNone/>
              <a:tabLst>
                <a:tab pos="0" algn="l"/>
              </a:tabLst>
            </a:pPr>
            <a:endParaRPr lang="en-US" sz="1600" b="0" strike="noStrike" spc="-1" dirty="0">
              <a:solidFill>
                <a:srgbClr val="000000"/>
              </a:solidFill>
              <a:latin typeface="Times New Roman" panose="02020603050405020304"/>
            </a:endParaRPr>
          </a:p>
          <a:p>
            <a:pPr marL="365760" indent="0">
              <a:lnSpc>
                <a:spcPct val="100000"/>
              </a:lnSpc>
              <a:spcBef>
                <a:spcPts val="600"/>
              </a:spcBef>
              <a:buNone/>
              <a:tabLst>
                <a:tab pos="0" algn="l"/>
              </a:tabLst>
            </a:pPr>
            <a:r>
              <a:rPr lang="en-US" sz="2200" b="1" strike="noStrike" dirty="0">
                <a:solidFill>
                  <a:srgbClr val="000000"/>
                </a:solidFill>
                <a:latin typeface="Times New Roman" panose="02020603050405020304"/>
                <a:sym typeface="+mn-ea"/>
              </a:rPr>
              <a:t>Vision:</a:t>
            </a:r>
            <a:endParaRPr lang="en-US" sz="2200" b="1" strike="noStrike" dirty="0">
              <a:solidFill>
                <a:srgbClr val="000000"/>
              </a:solidFill>
              <a:latin typeface="Times New Roman" panose="02020603050405020304"/>
              <a:sym typeface="+mn-ea"/>
            </a:endParaRPr>
          </a:p>
          <a:p>
            <a:pPr marL="365760" indent="0">
              <a:lnSpc>
                <a:spcPct val="100000"/>
              </a:lnSpc>
              <a:spcBef>
                <a:spcPts val="600"/>
              </a:spcBef>
              <a:buNone/>
              <a:tabLst>
                <a:tab pos="0" algn="l"/>
              </a:tabLst>
            </a:pPr>
            <a:r>
              <a:rPr lang="en-IN" altLang="en-US" sz="1600" dirty="0">
                <a:latin typeface="Times New Roman" panose="02020603050405020304" pitchFamily="18" charset="0"/>
                <a:cs typeface="Times New Roman" panose="02020603050405020304" pitchFamily="18" charset="0"/>
              </a:rPr>
              <a:t>To build best products that is socially innovative with high-quality attributes and provides excellent tech support to all.</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1363925" y="547668"/>
            <a:ext cx="7497720" cy="5987512"/>
          </a:xfrm>
        </p:spPr>
        <p:txBody>
          <a:bodyPr>
            <a:noAutofit/>
          </a:bodyPr>
          <a:lstStyle/>
          <a:p>
            <a:r>
              <a:rPr lang="en-US" sz="2100" b="1" dirty="0">
                <a:latin typeface="Times New Roman" panose="02020603050405020304" pitchFamily="18" charset="0"/>
                <a:cs typeface="Times New Roman" panose="02020603050405020304" pitchFamily="18" charset="0"/>
                <a:sym typeface="+mn-ea"/>
              </a:rPr>
              <a:t>Company services-</a:t>
            </a:r>
            <a:endParaRPr lang="en-US" sz="2100" b="1" dirty="0">
              <a:latin typeface="Times New Roman" panose="02020603050405020304" pitchFamily="18" charset="0"/>
              <a:cs typeface="Times New Roman" panose="02020603050405020304" pitchFamily="18" charset="0"/>
            </a:endParaRPr>
          </a:p>
          <a:p>
            <a:pPr lvl="0">
              <a:lnSpc>
                <a:spcPct val="150000"/>
              </a:lnSpc>
            </a:pPr>
            <a:r>
              <a:rPr lang="en-IN" sz="1800" dirty="0">
                <a:latin typeface="Times New Roman" panose="02020603050405020304" pitchFamily="18" charset="0"/>
                <a:cs typeface="Times New Roman" panose="02020603050405020304" pitchFamily="18" charset="0"/>
                <a:sym typeface="+mn-ea"/>
              </a:rPr>
              <a:t>Sain Informa</a:t>
            </a:r>
            <a:r>
              <a:rPr lang="en-IN" dirty="0">
                <a:latin typeface="Times New Roman" panose="02020603050405020304" pitchFamily="18" charset="0"/>
                <a:cs typeface="Times New Roman" panose="02020603050405020304" pitchFamily="18" charset="0"/>
                <a:sym typeface="+mn-ea"/>
              </a:rPr>
              <a:t>tix</a:t>
            </a:r>
            <a:r>
              <a:rPr lang="en-US" sz="1800" dirty="0">
                <a:latin typeface="Times New Roman" panose="02020603050405020304" pitchFamily="18" charset="0"/>
                <a:cs typeface="Times New Roman" panose="02020603050405020304" pitchFamily="18" charset="0"/>
                <a:sym typeface="+mn-ea"/>
              </a:rPr>
              <a:t> offers various services such as Real-Time Projects, Android App Development, Training</a:t>
            </a:r>
            <a:r>
              <a:rPr lang="en-US" dirty="0">
                <a:latin typeface="Times New Roman" panose="02020603050405020304" pitchFamily="18" charset="0"/>
                <a:cs typeface="Times New Roman" panose="02020603050405020304" pitchFamily="18" charset="0"/>
                <a:sym typeface="+mn-ea"/>
              </a:rPr>
              <a:t> etc.</a:t>
            </a:r>
            <a:endParaRPr lang="en-US" sz="1800" b="1" dirty="0">
              <a:latin typeface="Times New Roman" panose="02020603050405020304" pitchFamily="18" charset="0"/>
              <a:cs typeface="Times New Roman" panose="02020603050405020304" pitchFamily="18" charset="0"/>
            </a:endParaRPr>
          </a:p>
          <a:p>
            <a:pPr lvl="0">
              <a:lnSpc>
                <a:spcPct val="150000"/>
              </a:lnSpc>
            </a:pPr>
            <a:endParaRPr lang="en-US" sz="2100" b="1" dirty="0">
              <a:latin typeface="Times New Roman" panose="02020603050405020304" pitchFamily="18" charset="0"/>
              <a:cs typeface="Times New Roman" panose="02020603050405020304" pitchFamily="18" charset="0"/>
            </a:endParaRPr>
          </a:p>
          <a:p>
            <a:pPr algn="l" fontAlgn="ctr"/>
            <a:r>
              <a:rPr lang="en-US" sz="2100" b="1" i="0" u="sng" dirty="0">
                <a:solidFill>
                  <a:srgbClr val="121212"/>
                </a:solidFill>
                <a:effectLst/>
                <a:latin typeface="Times New Roman" panose="02020603050405020304" pitchFamily="18" charset="0"/>
                <a:cs typeface="Times New Roman" panose="02020603050405020304" pitchFamily="18" charset="0"/>
                <a:sym typeface="+mn-ea"/>
              </a:rPr>
              <a:t>Software Development-</a:t>
            </a:r>
            <a:endParaRPr lang="en-US" sz="2100" b="1" i="0" u="sng" dirty="0">
              <a:solidFill>
                <a:srgbClr val="121212"/>
              </a:solidFill>
              <a:effectLst/>
              <a:latin typeface="Times New Roman" panose="02020603050405020304" pitchFamily="18" charset="0"/>
              <a:cs typeface="Times New Roman" panose="02020603050405020304" pitchFamily="18" charset="0"/>
            </a:endParaRPr>
          </a:p>
          <a:p>
            <a:pPr algn="l" fontAlgn="ctr">
              <a:lnSpc>
                <a:spcPct val="100000"/>
              </a:lnSpc>
            </a:pPr>
            <a:r>
              <a:rPr lang="en-US" sz="1600" b="0" i="0" dirty="0">
                <a:solidFill>
                  <a:srgbClr val="121212"/>
                </a:solidFill>
                <a:effectLst/>
                <a:latin typeface="Times New Roman" panose="02020603050405020304" pitchFamily="18" charset="0"/>
                <a:cs typeface="Times New Roman" panose="02020603050405020304" pitchFamily="18" charset="0"/>
                <a:sym typeface="+mn-ea"/>
              </a:rPr>
              <a:t>Our applications are developed using latest technologies, which gives better performance, stability, scalability, maintainability, reliability and extensibility to applications.</a:t>
            </a:r>
            <a:endParaRPr lang="en-US" sz="1600" b="0" i="0" dirty="0">
              <a:solidFill>
                <a:srgbClr val="121212"/>
              </a:solidFill>
              <a:effectLst/>
              <a:latin typeface="Times New Roman" panose="02020603050405020304" pitchFamily="18" charset="0"/>
              <a:cs typeface="Times New Roman" panose="02020603050405020304" pitchFamily="18" charset="0"/>
              <a:sym typeface="+mn-ea"/>
            </a:endParaRPr>
          </a:p>
          <a:p>
            <a:pPr algn="l" fontAlgn="ctr">
              <a:lnSpc>
                <a:spcPct val="100000"/>
              </a:lnSpc>
            </a:pPr>
            <a:endParaRPr lang="en-US" sz="1600" b="0" i="0" dirty="0">
              <a:solidFill>
                <a:srgbClr val="121212"/>
              </a:solidFill>
              <a:effectLst/>
              <a:latin typeface="Times New Roman" panose="02020603050405020304" pitchFamily="18" charset="0"/>
              <a:cs typeface="Times New Roman" panose="02020603050405020304" pitchFamily="18" charset="0"/>
              <a:sym typeface="+mn-ea"/>
            </a:endParaRPr>
          </a:p>
          <a:p>
            <a:pPr algn="l" fontAlgn="ctr">
              <a:lnSpc>
                <a:spcPct val="100000"/>
              </a:lnSpc>
            </a:pPr>
            <a:r>
              <a:rPr lang="en-IN" sz="2100" b="1" u="sng" dirty="0">
                <a:latin typeface="Times New Roman" panose="02020603050405020304" pitchFamily="18" charset="0"/>
                <a:cs typeface="Times New Roman" panose="02020603050405020304" pitchFamily="18" charset="0"/>
                <a:sym typeface="+mn-ea"/>
              </a:rPr>
              <a:t>Android App Development </a:t>
            </a:r>
            <a:r>
              <a:rPr lang="en-IN" sz="2100" dirty="0">
                <a:latin typeface="Times New Roman" panose="02020603050405020304" pitchFamily="18" charset="0"/>
                <a:cs typeface="Times New Roman" panose="02020603050405020304" pitchFamily="18" charset="0"/>
                <a:sym typeface="+mn-ea"/>
              </a:rPr>
              <a:t>–</a:t>
            </a:r>
            <a:endParaRPr lang="en-IN" sz="2100" dirty="0">
              <a:latin typeface="Times New Roman" panose="02020603050405020304" pitchFamily="18" charset="0"/>
              <a:cs typeface="Times New Roman" panose="02020603050405020304" pitchFamily="18" charset="0"/>
            </a:endParaRPr>
          </a:p>
          <a:p>
            <a:pPr algn="l"/>
            <a:r>
              <a:rPr lang="en-IN" sz="1600" b="0" i="0" dirty="0">
                <a:solidFill>
                  <a:srgbClr val="121212"/>
                </a:solidFill>
                <a:effectLst/>
                <a:latin typeface="Times New Roman" panose="02020603050405020304" pitchFamily="18" charset="0"/>
                <a:cs typeface="Times New Roman" panose="02020603050405020304" pitchFamily="18" charset="0"/>
                <a:sym typeface="+mn-ea"/>
              </a:rPr>
              <a:t>Android Application using GPS, Bluetooth, JSON, Accelerometer,   Telephony, Mobile Cloud etc.</a:t>
            </a:r>
            <a:endParaRPr lang="en-IN" sz="1600" b="0" i="0" dirty="0">
              <a:solidFill>
                <a:srgbClr val="121212"/>
              </a:solidFill>
              <a:effectLst/>
              <a:latin typeface="Times New Roman" panose="02020603050405020304" pitchFamily="18" charset="0"/>
              <a:cs typeface="Times New Roman" panose="02020603050405020304" pitchFamily="18" charset="0"/>
              <a:sym typeface="+mn-ea"/>
            </a:endParaRPr>
          </a:p>
          <a:p>
            <a:pPr algn="l"/>
            <a:endParaRPr lang="en-IN" sz="1600" b="0" i="0" dirty="0">
              <a:solidFill>
                <a:srgbClr val="121212"/>
              </a:solidFill>
              <a:effectLst/>
              <a:latin typeface="Times New Roman" panose="02020603050405020304" pitchFamily="18" charset="0"/>
              <a:cs typeface="Times New Roman" panose="02020603050405020304" pitchFamily="18" charset="0"/>
            </a:endParaRPr>
          </a:p>
          <a:p>
            <a:pPr algn="l"/>
            <a:r>
              <a:rPr lang="en-IN" sz="2100" b="1" i="0" u="sng" dirty="0">
                <a:solidFill>
                  <a:srgbClr val="121212"/>
                </a:solidFill>
                <a:effectLst/>
                <a:latin typeface="Times New Roman" panose="02020603050405020304" pitchFamily="18" charset="0"/>
                <a:cs typeface="Times New Roman" panose="02020603050405020304" pitchFamily="18" charset="0"/>
                <a:sym typeface="+mn-ea"/>
              </a:rPr>
              <a:t>Training-</a:t>
            </a:r>
            <a:endParaRPr lang="en-IN" sz="2100" b="1" i="0" u="sng" dirty="0">
              <a:solidFill>
                <a:srgbClr val="121212"/>
              </a:solidFill>
              <a:effectLst/>
              <a:latin typeface="Times New Roman" panose="02020603050405020304" pitchFamily="18" charset="0"/>
              <a:cs typeface="Times New Roman" panose="02020603050405020304" pitchFamily="18" charset="0"/>
            </a:endParaRPr>
          </a:p>
          <a:p>
            <a:pPr algn="l"/>
            <a:r>
              <a:rPr lang="en-US" sz="1600" b="0" i="0" dirty="0">
                <a:solidFill>
                  <a:srgbClr val="121212"/>
                </a:solidFill>
                <a:effectLst/>
                <a:latin typeface="Times New Roman" panose="02020603050405020304" pitchFamily="18" charset="0"/>
                <a:cs typeface="Times New Roman" panose="02020603050405020304" pitchFamily="18" charset="0"/>
                <a:sym typeface="+mn-ea"/>
              </a:rPr>
              <a:t>Cost-effective, convenient and easy-to-manage individual/group </a:t>
            </a:r>
            <a:r>
              <a:rPr lang="en-US" sz="1600" dirty="0">
                <a:solidFill>
                  <a:srgbClr val="121212"/>
                </a:solidFill>
                <a:latin typeface="Times New Roman" panose="02020603050405020304" pitchFamily="18" charset="0"/>
                <a:cs typeface="Times New Roman" panose="02020603050405020304" pitchFamily="18" charset="0"/>
                <a:sym typeface="+mn-ea"/>
              </a:rPr>
              <a:t>c</a:t>
            </a:r>
            <a:r>
              <a:rPr lang="en-US" sz="1600" b="0" i="0" dirty="0">
                <a:solidFill>
                  <a:srgbClr val="121212"/>
                </a:solidFill>
                <a:effectLst/>
                <a:latin typeface="Times New Roman" panose="02020603050405020304" pitchFamily="18" charset="0"/>
                <a:cs typeface="Times New Roman" panose="02020603050405020304" pitchFamily="18" charset="0"/>
                <a:sym typeface="+mn-ea"/>
              </a:rPr>
              <a:t>lass room training on Software Courses, </a:t>
            </a:r>
            <a:r>
              <a:rPr lang="en-US" sz="1600" b="0" i="0" dirty="0" err="1">
                <a:solidFill>
                  <a:srgbClr val="121212"/>
                </a:solidFill>
                <a:effectLst/>
                <a:latin typeface="Times New Roman" panose="02020603050405020304" pitchFamily="18" charset="0"/>
                <a:cs typeface="Times New Roman" panose="02020603050405020304" pitchFamily="18" charset="0"/>
                <a:sym typeface="+mn-ea"/>
              </a:rPr>
              <a:t>Matlab</a:t>
            </a:r>
            <a:r>
              <a:rPr lang="en-US" sz="1600" b="0" i="0" dirty="0">
                <a:solidFill>
                  <a:srgbClr val="121212"/>
                </a:solidFill>
                <a:effectLst/>
                <a:latin typeface="Times New Roman" panose="02020603050405020304" pitchFamily="18" charset="0"/>
                <a:cs typeface="Times New Roman" panose="02020603050405020304" pitchFamily="18" charset="0"/>
                <a:sym typeface="+mn-ea"/>
              </a:rPr>
              <a:t>, VLSI etc.</a:t>
            </a:r>
            <a:endParaRPr lang="en-US" sz="1600" b="0" i="0" dirty="0">
              <a:solidFill>
                <a:srgbClr val="121212"/>
              </a:solidFill>
              <a:effectLst/>
              <a:latin typeface="Times New Roman" panose="02020603050405020304" pitchFamily="18" charset="0"/>
              <a:cs typeface="Times New Roman" panose="02020603050405020304" pitchFamily="18" charset="0"/>
              <a:sym typeface="+mn-ea"/>
            </a:endParaRPr>
          </a:p>
          <a:p>
            <a:pPr algn="l"/>
            <a:endParaRPr lang="en-US" sz="1600" b="0" i="0" dirty="0">
              <a:solidFill>
                <a:srgbClr val="121212"/>
              </a:solidFill>
              <a:effectLst/>
              <a:latin typeface="Times New Roman" panose="02020603050405020304" pitchFamily="18" charset="0"/>
              <a:cs typeface="Times New Roman" panose="02020603050405020304" pitchFamily="18" charset="0"/>
            </a:endParaRPr>
          </a:p>
          <a:p>
            <a:pPr algn="l"/>
            <a:r>
              <a:rPr lang="en-US" sz="2100" b="1" u="sng" dirty="0">
                <a:latin typeface="Times New Roman" panose="02020603050405020304" pitchFamily="18" charset="0"/>
                <a:cs typeface="Times New Roman" panose="02020603050405020304" pitchFamily="18" charset="0"/>
                <a:sym typeface="+mn-ea"/>
              </a:rPr>
              <a:t>Real Time Projects-</a:t>
            </a:r>
            <a:endParaRPr lang="en-US" sz="2100" b="1" u="sng" dirty="0">
              <a:latin typeface="Times New Roman" panose="02020603050405020304" pitchFamily="18" charset="0"/>
              <a:cs typeface="Times New Roman" panose="02020603050405020304" pitchFamily="18" charset="0"/>
              <a:sym typeface="+mn-ea"/>
            </a:endParaRPr>
          </a:p>
          <a:p>
            <a:pPr algn="l"/>
            <a:r>
              <a:rPr lang="en-IN" sz="1600" b="0" i="0" dirty="0">
                <a:solidFill>
                  <a:srgbClr val="121212"/>
                </a:solidFill>
                <a:effectLst/>
                <a:latin typeface="Times New Roman" panose="02020603050405020304" pitchFamily="18" charset="0"/>
                <a:cs typeface="Times New Roman" panose="02020603050405020304" pitchFamily="18" charset="0"/>
                <a:sym typeface="+mn-ea"/>
              </a:rPr>
              <a:t>Projects on various technologies like C, C++, Java, Dotnet, PHP, Embedded, Python, Robotics, IoT, Machine Learning, Artificial Intelligence, Mobile Apps etc.</a:t>
            </a:r>
            <a:endParaRPr lang="en-IN" sz="1600" b="0" i="0" dirty="0">
              <a:solidFill>
                <a:srgbClr val="121212"/>
              </a:solidFill>
              <a:effectLst/>
              <a:latin typeface="Times New Roman" panose="02020603050405020304" pitchFamily="18" charset="0"/>
              <a:cs typeface="Times New Roman" panose="02020603050405020304" pitchFamily="18" charset="0"/>
            </a:endParaRPr>
          </a:p>
          <a:p>
            <a:pPr lvl="0">
              <a:lnSpc>
                <a:spcPct val="150000"/>
              </a:lnSpc>
            </a:pPr>
            <a:br>
              <a:rPr lang="en-US" sz="2100" b="0" i="0" dirty="0">
                <a:solidFill>
                  <a:srgbClr val="121212"/>
                </a:solidFill>
                <a:effectLst/>
                <a:latin typeface="Times New Roman" panose="02020603050405020304" pitchFamily="18" charset="0"/>
                <a:cs typeface="Times New Roman" panose="02020603050405020304" pitchFamily="18" charset="0"/>
                <a:sym typeface="+mn-ea"/>
              </a:rPr>
            </a:br>
            <a:br>
              <a:rPr lang="en-US" sz="2100" dirty="0">
                <a:latin typeface="Times New Roman" panose="02020603050405020304" pitchFamily="18" charset="0"/>
                <a:cs typeface="Times New Roman" panose="02020603050405020304" pitchFamily="18" charset="0"/>
                <a:sym typeface="+mn-ea"/>
              </a:rPr>
            </a:br>
            <a:endParaRPr lang="en-IN" sz="2100" b="0" i="0" dirty="0">
              <a:solidFill>
                <a:srgbClr val="121212"/>
              </a:solidFill>
              <a:effectLst/>
              <a:latin typeface="Times New Roman" panose="02020603050405020304" pitchFamily="18" charset="0"/>
              <a:cs typeface="Times New Roman" panose="02020603050405020304" pitchFamily="18" charset="0"/>
            </a:endParaRPr>
          </a:p>
          <a:p>
            <a:pPr lvl="0">
              <a:lnSpc>
                <a:spcPct val="150000"/>
              </a:lnSpc>
            </a:pPr>
            <a:br>
              <a:rPr lang="en-IN" sz="2100" dirty="0">
                <a:latin typeface="Times New Roman" panose="02020603050405020304" pitchFamily="18" charset="0"/>
                <a:cs typeface="Times New Roman" panose="02020603050405020304" pitchFamily="18" charset="0"/>
                <a:sym typeface="+mn-ea"/>
              </a:rPr>
            </a:br>
            <a:endParaRPr lang="en-US" sz="2100" b="1" dirty="0">
              <a:latin typeface="Times New Roman" panose="02020603050405020304" pitchFamily="18" charset="0"/>
              <a:cs typeface="Times New Roman" panose="02020603050405020304" pitchFamily="18" charset="0"/>
            </a:endParaRPr>
          </a:p>
          <a:p>
            <a:pPr lvl="0">
              <a:lnSpc>
                <a:spcPct val="150000"/>
              </a:lnSpc>
            </a:pPr>
            <a:endParaRPr lang="en-IN" sz="2100" dirty="0">
              <a:latin typeface="Times New Roman" panose="02020603050405020304" pitchFamily="18" charset="0"/>
              <a:cs typeface="Times New Roman" panose="02020603050405020304" pitchFamily="18" charset="0"/>
            </a:endParaRPr>
          </a:p>
          <a:p>
            <a:pPr lvl="0">
              <a:lnSpc>
                <a:spcPct val="150000"/>
              </a:lnSpc>
            </a:pPr>
            <a:endParaRPr lang="en-IN" sz="2100" dirty="0">
              <a:latin typeface="Times New Roman" panose="02020603050405020304" pitchFamily="18" charset="0"/>
              <a:cs typeface="Times New Roman" panose="02020603050405020304" pitchFamily="18" charset="0"/>
            </a:endParaRPr>
          </a:p>
          <a:p>
            <a:pPr lvl="0">
              <a:lnSpc>
                <a:spcPct val="150000"/>
              </a:lnSpc>
            </a:pPr>
            <a:endParaRPr lang="en-IN" sz="21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1435680" y="476672"/>
            <a:ext cx="7497720" cy="5771488"/>
          </a:xfrm>
        </p:spPr>
        <p:txBody>
          <a:bodyPr>
            <a:noAutofit/>
          </a:bodyPr>
          <a:lstStyle/>
          <a:p>
            <a:pPr algn="l"/>
            <a:r>
              <a:rPr lang="en-US" sz="2200" b="1" dirty="0">
                <a:latin typeface="Times New Roman" panose="02020603050405020304" pitchFamily="18" charset="0"/>
                <a:cs typeface="Times New Roman" panose="02020603050405020304" pitchFamily="18" charset="0"/>
                <a:sym typeface="+mn-ea"/>
              </a:rPr>
              <a:t>Company Departments:</a:t>
            </a:r>
            <a:endParaRPr lang="en-US" sz="2200" b="1"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gn="l"/>
            <a:r>
              <a:rPr lang="en-US" sz="2200" b="1" dirty="0">
                <a:latin typeface="Times New Roman" panose="02020603050405020304" pitchFamily="18" charset="0"/>
                <a:cs typeface="Times New Roman" panose="02020603050405020304" pitchFamily="18" charset="0"/>
                <a:sym typeface="+mn-ea"/>
              </a:rPr>
              <a:t>IT Department – </a:t>
            </a:r>
            <a:r>
              <a:rPr lang="en-IN" altLang="en-US" sz="2200" b="0" dirty="0">
                <a:latin typeface="Times New Roman" panose="02020603050405020304" pitchFamily="18" charset="0"/>
                <a:cs typeface="Times New Roman" panose="02020603050405020304" pitchFamily="18" charset="0"/>
                <a:sym typeface="+mn-ea"/>
              </a:rPr>
              <a:t>i</a:t>
            </a:r>
            <a:r>
              <a:rPr lang="en-US" sz="2200" dirty="0">
                <a:latin typeface="Times New Roman" panose="02020603050405020304" pitchFamily="18" charset="0"/>
                <a:cs typeface="Times New Roman" panose="02020603050405020304" pitchFamily="18" charset="0"/>
                <a:sym typeface="+mn-ea"/>
              </a:rPr>
              <a:t>t’s the core of every software house company, its created by the group of professionals who are doing the actual technical part of the project.</a:t>
            </a:r>
            <a:endParaRPr lang="en-US" sz="2200" dirty="0">
              <a:latin typeface="Times New Roman" panose="02020603050405020304" pitchFamily="18" charset="0"/>
              <a:cs typeface="Times New Roman" panose="02020603050405020304" pitchFamily="18" charset="0"/>
            </a:endParaRPr>
          </a:p>
          <a:p>
            <a:pPr algn="l"/>
            <a:endParaRPr lang="en-US" sz="2200" b="1" dirty="0">
              <a:latin typeface="Times New Roman" panose="02020603050405020304" pitchFamily="18" charset="0"/>
              <a:cs typeface="Times New Roman" panose="02020603050405020304" pitchFamily="18" charset="0"/>
            </a:endParaRPr>
          </a:p>
          <a:p>
            <a:pPr>
              <a:lnSpc>
                <a:spcPct val="150000"/>
              </a:lnSpc>
            </a:pPr>
            <a:r>
              <a:rPr lang="en-IN" sz="2200" b="1" dirty="0">
                <a:latin typeface="Times New Roman" panose="02020603050405020304" pitchFamily="18" charset="0"/>
                <a:cs typeface="Times New Roman" panose="02020603050405020304" pitchFamily="18" charset="0"/>
                <a:sym typeface="+mn-ea"/>
              </a:rPr>
              <a:t>Product Development </a:t>
            </a:r>
            <a:r>
              <a:rPr lang="en-IN" sz="2200" dirty="0">
                <a:latin typeface="Times New Roman" panose="02020603050405020304" pitchFamily="18" charset="0"/>
                <a:cs typeface="Times New Roman" panose="02020603050405020304" pitchFamily="18" charset="0"/>
                <a:sym typeface="+mn-ea"/>
              </a:rPr>
              <a:t>–under this we have Software development service, cloud Consulting.</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r>
              <a:rPr lang="en-IN" sz="2200" b="1" dirty="0">
                <a:latin typeface="Times New Roman" panose="02020603050405020304" pitchFamily="18" charset="0"/>
                <a:cs typeface="Times New Roman" panose="02020603050405020304" pitchFamily="18" charset="0"/>
                <a:sym typeface="+mn-ea"/>
              </a:rPr>
              <a:t>Software Development Services-</a:t>
            </a:r>
            <a:r>
              <a:rPr lang="en-IN" sz="2200" dirty="0">
                <a:latin typeface="Times New Roman" panose="02020603050405020304" pitchFamily="18" charset="0"/>
                <a:cs typeface="Times New Roman" panose="02020603050405020304" pitchFamily="18" charset="0"/>
                <a:sym typeface="+mn-ea"/>
              </a:rPr>
              <a:t>Python Development Services, python is a language using which Real-Time Application can be build. Similarly we have other service such as Java Development Services, using Java Websites or Online Application can be build.</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152280"/>
            <a:ext cx="7391160" cy="837720"/>
          </a:xfrm>
          <a:prstGeom prst="rect">
            <a:avLst/>
          </a:prstGeom>
          <a:noFill/>
          <a:ln w="0">
            <a:noFill/>
          </a:ln>
        </p:spPr>
        <p:txBody>
          <a:bodyPr lIns="90000" tIns="45000" rIns="90000" bIns="45000" anchor="ctr">
            <a:normAutofit/>
          </a:bodyPr>
          <a:lstStyle/>
          <a:p>
            <a:pPr indent="0" algn="ctr">
              <a:lnSpc>
                <a:spcPct val="100000"/>
              </a:lnSpc>
              <a:buNone/>
            </a:pPr>
            <a:r>
              <a:rPr lang="en-US" sz="2800" b="1" strike="noStrike" spc="-1" dirty="0">
                <a:solidFill>
                  <a:srgbClr val="000000"/>
                </a:solidFill>
                <a:latin typeface="Times New Roman" panose="02020603050405020304" pitchFamily="18" charset="0"/>
                <a:cs typeface="Times New Roman" panose="02020603050405020304" pitchFamily="18" charset="0"/>
              </a:rPr>
              <a:t>ABOUT THE DOMAIN</a:t>
            </a:r>
            <a:endParaRPr lang="en-US" sz="2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PlaceHolder 2"/>
          <p:cNvSpPr>
            <a:spLocks noGrp="1"/>
          </p:cNvSpPr>
          <p:nvPr>
            <p:ph/>
          </p:nvPr>
        </p:nvSpPr>
        <p:spPr>
          <a:xfrm>
            <a:off x="1435735" y="1053464"/>
            <a:ext cx="7497445" cy="2015495"/>
          </a:xfrm>
          <a:prstGeom prst="rect">
            <a:avLst/>
          </a:prstGeom>
          <a:noFill/>
          <a:ln w="0">
            <a:noFill/>
          </a:ln>
        </p:spPr>
        <p:txBody>
          <a:bodyPr lIns="90000" tIns="45000" rIns="90000" bIns="45000" anchor="t">
            <a:noAutofit/>
          </a:bodyPr>
          <a:lstStyle/>
          <a:p>
            <a:pPr marL="365760" indent="0">
              <a:lnSpc>
                <a:spcPct val="100000"/>
              </a:lnSpc>
              <a:spcBef>
                <a:spcPts val="600"/>
              </a:spcBef>
              <a:buNone/>
              <a:tabLst>
                <a:tab pos="0" algn="l"/>
              </a:tabLst>
            </a:pPr>
            <a:r>
              <a:rPr lang="en-US" sz="1600" spc="-1" dirty="0">
                <a:solidFill>
                  <a:srgbClr val="000000"/>
                </a:solidFill>
                <a:latin typeface="Times New Roman" panose="02020603050405020304" pitchFamily="18" charset="0"/>
                <a:cs typeface="Times New Roman" panose="02020603050405020304" pitchFamily="18" charset="0"/>
              </a:rPr>
              <a:t>Machine Learning is the branch of computer science that deals with training and the creation of intelligent computer programs called as Machine Learning Models. These models can be trained on any kind of data and then used to predict values of missing data or desired data. Machine Learning has recently gained a lot of attention due to major breakthroughs in the same field. Although it is not very new technology and has been around for a while.</a:t>
            </a:r>
            <a:endParaRPr lang="en-US" sz="1600" spc="-1" dirty="0">
              <a:solidFill>
                <a:srgbClr val="000000"/>
              </a:solidFill>
              <a:latin typeface="Times New Roman" panose="02020603050405020304" pitchFamily="18" charset="0"/>
              <a:cs typeface="Times New Roman" panose="02020603050405020304" pitchFamily="18" charset="0"/>
            </a:endParaRPr>
          </a:p>
          <a:p>
            <a:pPr marL="365760" indent="0">
              <a:lnSpc>
                <a:spcPct val="100000"/>
              </a:lnSpc>
              <a:spcBef>
                <a:spcPts val="600"/>
              </a:spcBef>
              <a:buNone/>
              <a:tabLst>
                <a:tab pos="0" algn="l"/>
              </a:tabLst>
            </a:pPr>
            <a:r>
              <a:rPr lang="en-US" sz="1600" b="0" strike="noStrike" spc="-1" dirty="0">
                <a:solidFill>
                  <a:srgbClr val="000000"/>
                </a:solidFill>
                <a:latin typeface="Times New Roman" panose="02020603050405020304" pitchFamily="18" charset="0"/>
                <a:cs typeface="Times New Roman" panose="02020603050405020304" pitchFamily="18" charset="0"/>
              </a:rPr>
              <a:t>Machine Learning has vast applications and can </a:t>
            </a:r>
            <a:r>
              <a:rPr lang="en-US" sz="1600" spc="-1" dirty="0">
                <a:solidFill>
                  <a:srgbClr val="000000"/>
                </a:solidFill>
                <a:latin typeface="Times New Roman" panose="02020603050405020304" pitchFamily="18" charset="0"/>
                <a:cs typeface="Times New Roman" panose="02020603050405020304" pitchFamily="18" charset="0"/>
              </a:rPr>
              <a:t>be used to create intelligent computer systems.</a:t>
            </a: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What is Machine Learning Course| Its Importance and Types-FO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3768" y="3212976"/>
            <a:ext cx="5525971" cy="33817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760" y="24978"/>
            <a:ext cx="7497720" cy="1142640"/>
          </a:xfrm>
        </p:spPr>
        <p:txBody>
          <a:bodyPr/>
          <a:lstStyle/>
          <a:p>
            <a:pPr algn="l"/>
            <a:r>
              <a:rPr lang="en-US" sz="2800" b="1" dirty="0">
                <a:latin typeface="Times New Roman" panose="02020603050405020304" pitchFamily="18" charset="0"/>
                <a:cs typeface="Times New Roman" panose="02020603050405020304" pitchFamily="18" charset="0"/>
              </a:rPr>
              <a:t>          INTRODUCTION TO PROJECT</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93022" y="1020474"/>
            <a:ext cx="7704856" cy="661207"/>
          </a:xfrm>
          <a:prstGeom prst="rect">
            <a:avLst/>
          </a:prstGeom>
          <a:noFill/>
        </p:spPr>
        <p:txBody>
          <a:bodyPr wrap="square" rtlCol="0">
            <a:spAutoFit/>
          </a:bodyPr>
          <a:lstStyle/>
          <a:p>
            <a:pPr algn="ctr">
              <a:lnSpc>
                <a:spcPct val="150000"/>
              </a:lnSpc>
            </a:pPr>
            <a:r>
              <a:rPr lang="en-US" sz="2800" b="1"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94760" y="1772816"/>
            <a:ext cx="7197725" cy="4154984"/>
          </a:xfrm>
          <a:prstGeom prst="rect">
            <a:avLst/>
          </a:prstGeom>
          <a:noFill/>
        </p:spPr>
        <p:txBody>
          <a:bodyPr wrap="square" rtlCol="0">
            <a:spAutoFit/>
          </a:bodyPr>
          <a:lstStyle/>
          <a:p>
            <a:pPr algn="just"/>
            <a:r>
              <a:rPr lang="en-US" sz="22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Interacting with mobile applications can often be challenging for people with visual impairments due to the poor usability of some mobile applications. The goal of this paper is to provide an overview of the developments on usability of mobile applications for people with visual impairments based on recent advances in research and application development. This overview is important to guide decision-making for researchers and provide a synthesis of available evidence and indicate in which direction it is worthwhile to prompt further research. We performed a systematic literature review on the usability of mobile applications for people with visual impairments.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p:nvPr>
        </p:nvSpPr>
        <p:spPr>
          <a:xfrm>
            <a:off x="1187624" y="472395"/>
            <a:ext cx="7272808" cy="5913209"/>
          </a:xfrm>
        </p:spPr>
        <p:txBody>
          <a:bodyPr>
            <a:normAutofit/>
          </a:bodyPr>
          <a:lstStyle/>
          <a:p>
            <a:pPr fontAlgn="base">
              <a:lnSpc>
                <a:spcPct val="150000"/>
              </a:lnSpc>
            </a:pPr>
            <a:r>
              <a:rPr lang="en-US" sz="2600" b="1" dirty="0">
                <a:latin typeface="Times New Roman" panose="02020603050405020304" pitchFamily="18" charset="0"/>
                <a:cs typeface="Times New Roman" panose="02020603050405020304" pitchFamily="18" charset="0"/>
              </a:rPr>
              <a:t>Objective:</a:t>
            </a:r>
            <a:endParaRPr lang="en-US" sz="2600" b="0" i="0" u="none" strike="noStrike" baseline="0" dirty="0">
              <a:solidFill>
                <a:srgbClr val="000000"/>
              </a:solidFill>
              <a:latin typeface="Times New Roman" panose="02020603050405020304" pitchFamily="18" charset="0"/>
            </a:endParaRPr>
          </a:p>
          <a:p>
            <a:pPr fontAlgn="base">
              <a:lnSpc>
                <a:spcPct val="150000"/>
              </a:lnSpc>
            </a:pPr>
            <a:r>
              <a:rPr lang="en-US" sz="2200" b="0" i="0" u="none" strike="noStrike" baseline="0" dirty="0">
                <a:solidFill>
                  <a:srgbClr val="000000"/>
                </a:solidFill>
                <a:latin typeface="Times New Roman" panose="02020603050405020304" pitchFamily="18" charset="0"/>
              </a:rPr>
              <a:t>The objective of the implementation of this system is to develop a machine learning model that can distinguish between vast set of emotions based completely on the voice of the subject. </a:t>
            </a:r>
            <a:r>
              <a:rPr lang="en-US" sz="2200" b="0" dirty="0">
                <a:solidFill>
                  <a:srgbClr val="000000"/>
                </a:solidFill>
                <a:latin typeface="Times New Roman" panose="02020603050405020304" pitchFamily="18" charset="0"/>
                <a:cs typeface="Times New Roman" panose="02020603050405020304" pitchFamily="18" charset="0"/>
              </a:rPr>
              <a:t>The Model can then be trained using testing dat</a:t>
            </a:r>
            <a:r>
              <a:rPr lang="en-US" sz="2200" dirty="0">
                <a:solidFill>
                  <a:srgbClr val="000000"/>
                </a:solidFill>
                <a:latin typeface="Times New Roman" panose="02020603050405020304" pitchFamily="18" charset="0"/>
                <a:cs typeface="Times New Roman" panose="02020603050405020304" pitchFamily="18" charset="0"/>
              </a:rPr>
              <a:t>a and training data to get better at detecting the emotions of the subject.</a:t>
            </a:r>
            <a:endParaRPr lang="en-US" sz="2200" b="0" i="0" u="none" strike="noStrike" baseline="0" dirty="0">
              <a:solidFill>
                <a:srgbClr val="000000"/>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6375</Words>
  <Application>WPS Presentation</Application>
  <PresentationFormat>On-screen Show (4:3)</PresentationFormat>
  <Paragraphs>141</Paragraphs>
  <Slides>17</Slides>
  <Notes>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17</vt:i4>
      </vt:variant>
    </vt:vector>
  </HeadingPairs>
  <TitlesOfParts>
    <vt:vector size="33" baseType="lpstr">
      <vt:lpstr>Arial</vt:lpstr>
      <vt:lpstr>SimSun</vt:lpstr>
      <vt:lpstr>Wingdings</vt:lpstr>
      <vt:lpstr>Gill Sans MT</vt:lpstr>
      <vt:lpstr>Times New Roman</vt:lpstr>
      <vt:lpstr>Symbol</vt:lpstr>
      <vt:lpstr>Arial</vt:lpstr>
      <vt:lpstr>Wingdings 2</vt:lpstr>
      <vt:lpstr>Verdana</vt:lpstr>
      <vt:lpstr>Times New Roman</vt:lpstr>
      <vt:lpstr>Calibri</vt:lpstr>
      <vt:lpstr>TimesNewRomanPSMT</vt:lpstr>
      <vt:lpstr>Microsoft YaHei</vt:lpstr>
      <vt:lpstr>Arial Unicode MS</vt:lpstr>
      <vt:lpstr>Solstice</vt:lpstr>
      <vt:lpstr>Solstice</vt:lpstr>
      <vt:lpstr> VISVISVESVARAYA TECHNOLOGICAL UNIVERSITY  Jnana Sangama, Belgavi – 590018</vt:lpstr>
      <vt:lpstr>                              OVERVIEW</vt:lpstr>
      <vt:lpstr>ABOUT THE COMPANY     </vt:lpstr>
      <vt:lpstr>PowerPoint 演示文稿</vt:lpstr>
      <vt:lpstr>PowerPoint 演示文稿</vt:lpstr>
      <vt:lpstr>PowerPoint 演示文稿</vt:lpstr>
      <vt:lpstr>ABOUT THE DOMAIN</vt:lpstr>
      <vt:lpstr>          INTRODUCTION TO PROJECT</vt:lpstr>
      <vt:lpstr>PowerPoint 演示文稿</vt:lpstr>
      <vt:lpstr>PowerPoint 演示文稿</vt:lpstr>
      <vt:lpstr>                     IMPLEMENTATION</vt:lpstr>
      <vt:lpstr>Snapshots</vt:lpstr>
      <vt:lpstr>Snapshots</vt:lpstr>
      <vt:lpstr>                                  RESULT</vt:lpstr>
      <vt:lpstr>                        APPLICATIONS</vt:lpstr>
      <vt:lpstr>                          CERTIFICATE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HP</cp:lastModifiedBy>
  <cp:revision>152</cp:revision>
  <dcterms:created xsi:type="dcterms:W3CDTF">2022-05-08T16:03:00Z</dcterms:created>
  <dcterms:modified xsi:type="dcterms:W3CDTF">2023-04-10T07:18:27Z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(4:3)</vt:lpwstr>
  </property>
  <property fmtid="{D5CDD505-2E9C-101B-9397-08002B2CF9AE}" pid="4" name="Slides">
    <vt:i4>15</vt:i4>
  </property>
  <property fmtid="{D5CDD505-2E9C-101B-9397-08002B2CF9AE}" pid="5" name="ICV">
    <vt:lpwstr>D42E502BB47D4210A07387D0EEF96668</vt:lpwstr>
  </property>
  <property fmtid="{D5CDD505-2E9C-101B-9397-08002B2CF9AE}" pid="6" name="KSOProductBuildVer">
    <vt:lpwstr>1033-11.2.0.11516</vt:lpwstr>
  </property>
</Properties>
</file>