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709" y="685800"/>
            <a:ext cx="301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0: </a:t>
            </a:r>
            <a:r>
              <a:rPr lang="en-US" dirty="0"/>
              <a:t>Read input and output</a:t>
            </a:r>
            <a:endParaRPr lang="en-US" dirty="0"/>
          </a:p>
        </p:txBody>
      </p:sp>
      <p:pic>
        <p:nvPicPr>
          <p:cNvPr id="1026" name="Picture 2" descr="https://s3-ap-south-1.amazonaws.com/av-blog-media/wp-content/uploads/2017/05/26185640/0.0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19200"/>
            <a:ext cx="9144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189054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1: </a:t>
            </a:r>
            <a:r>
              <a:rPr lang="en-US" dirty="0"/>
              <a:t>Initialize weights and biases with random values (There are methods to initialize weights and biases but for now initialize with random values)</a:t>
            </a:r>
            <a:endParaRPr lang="en-US" dirty="0"/>
          </a:p>
        </p:txBody>
      </p:sp>
      <p:pic>
        <p:nvPicPr>
          <p:cNvPr id="1028" name="Picture 4" descr="https://s3-ap-south-1.amazonaws.com/av-blog-media/wp-content/uploads/2017/05/28120922/Screen-Shot-2017-05-28-at-12.06.49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" y="3917865"/>
            <a:ext cx="9067799" cy="24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36174"/>
            <a:ext cx="762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Above, you can see that there is still a good error not close to actual target value because we have completed only one training iteration.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we will train model multiple times then it will be a very close actual outcome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dirty="0"/>
              <a:t>I have completed thousands iteration and my result is close to actual target values ([[ 0.98032096] [ 0.96845624] [ 0.04532167]]).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72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 Calculate hidden layer input: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hidden_layer_input</a:t>
            </a:r>
            <a:r>
              <a:rPr lang="en-US" dirty="0"/>
              <a:t>= </a:t>
            </a:r>
            <a:r>
              <a:rPr lang="en-US" dirty="0" err="1"/>
              <a:t>matrix_dot_product</a:t>
            </a:r>
            <a:r>
              <a:rPr lang="en-US" dirty="0"/>
              <a:t>(</a:t>
            </a:r>
            <a:r>
              <a:rPr lang="en-US" dirty="0" err="1"/>
              <a:t>X,wh</a:t>
            </a:r>
            <a:r>
              <a:rPr lang="en-US" dirty="0"/>
              <a:t>) + </a:t>
            </a:r>
            <a:r>
              <a:rPr lang="en-US" dirty="0" err="1"/>
              <a:t>bh</a:t>
            </a:r>
            <a:endParaRPr lang="en-US" dirty="0"/>
          </a:p>
        </p:txBody>
      </p:sp>
      <p:pic>
        <p:nvPicPr>
          <p:cNvPr id="2050" name="Picture 2" descr="https://s3-ap-south-1.amazonaws.com/av-blog-media/wp-content/uploads/2017/05/28120936/Screen-Shot-2017-05-28-at-12.07.23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1219199"/>
            <a:ext cx="9213274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073" y="3277934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3: </a:t>
            </a:r>
            <a:r>
              <a:rPr lang="en-US" dirty="0"/>
              <a:t>Perform non-linear transformation on hidden linear input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hiddenlayer_activations</a:t>
            </a:r>
            <a:r>
              <a:rPr lang="en-US" i="1" dirty="0"/>
              <a:t> = sigmoid(</a:t>
            </a:r>
            <a:r>
              <a:rPr lang="en-US" i="1" dirty="0" err="1"/>
              <a:t>hidden_layer_input</a:t>
            </a:r>
            <a:r>
              <a:rPr lang="en-US" i="1" dirty="0"/>
              <a:t>)</a:t>
            </a:r>
            <a:endParaRPr lang="en-US" dirty="0"/>
          </a:p>
        </p:txBody>
      </p:sp>
      <p:pic>
        <p:nvPicPr>
          <p:cNvPr id="2052" name="Picture 4" descr="https://s3-ap-south-1.amazonaws.com/av-blog-media/wp-content/uploads/2017/05/28120948/Screen-Shot-2017-05-28-at-12.07.32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6" y="3913986"/>
            <a:ext cx="9386963" cy="271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4: </a:t>
            </a:r>
            <a:r>
              <a:rPr lang="en-US" dirty="0"/>
              <a:t>Perform linear and non-linear transformation of hidden layer activation at output layer</a:t>
            </a:r>
          </a:p>
          <a:p>
            <a:r>
              <a:rPr lang="en-US" dirty="0" err="1"/>
              <a:t>output_layer_input</a:t>
            </a:r>
            <a:r>
              <a:rPr lang="en-US" dirty="0"/>
              <a:t> = </a:t>
            </a:r>
            <a:r>
              <a:rPr lang="en-US" dirty="0" err="1"/>
              <a:t>matrix_dot_product</a:t>
            </a:r>
            <a:r>
              <a:rPr lang="en-US" dirty="0"/>
              <a:t> (</a:t>
            </a:r>
            <a:r>
              <a:rPr lang="en-US" dirty="0" err="1"/>
              <a:t>hiddenlayer_activations</a:t>
            </a:r>
            <a:r>
              <a:rPr lang="en-US" dirty="0"/>
              <a:t> * </a:t>
            </a:r>
            <a:r>
              <a:rPr lang="en-US" dirty="0" err="1"/>
              <a:t>wout</a:t>
            </a:r>
            <a:r>
              <a:rPr lang="en-US" dirty="0"/>
              <a:t> ) + bout</a:t>
            </a:r>
            <a:br>
              <a:rPr lang="en-US" dirty="0"/>
            </a:br>
            <a:r>
              <a:rPr lang="en-US" i="1" dirty="0"/>
              <a:t>output = sigmoid(</a:t>
            </a:r>
            <a:r>
              <a:rPr lang="en-US" i="1" dirty="0" err="1"/>
              <a:t>output_layer_input</a:t>
            </a:r>
            <a:r>
              <a:rPr lang="en-US" i="1" dirty="0"/>
              <a:t>)</a:t>
            </a:r>
            <a:endParaRPr lang="en-US" dirty="0"/>
          </a:p>
        </p:txBody>
      </p:sp>
      <p:pic>
        <p:nvPicPr>
          <p:cNvPr id="3074" name="Picture 2" descr="https://s3-ap-south-1.amazonaws.com/av-blog-media/wp-content/uploads/2017/05/28121001/Screen-Shot-2017-05-28-at-12.07.41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9530"/>
            <a:ext cx="9144000" cy="25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2967335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5: </a:t>
            </a:r>
            <a:r>
              <a:rPr lang="en-US" dirty="0"/>
              <a:t>Calculate gradient of Error(E) at output layer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E = y-output</a:t>
            </a:r>
            <a:endParaRPr lang="en-US" dirty="0"/>
          </a:p>
        </p:txBody>
      </p:sp>
      <p:pic>
        <p:nvPicPr>
          <p:cNvPr id="3076" name="Picture 4" descr="https://s3-ap-south-1.amazonaws.com/av-blog-media/wp-content/uploads/2017/05/28121014/Screen-Shot-2017-05-28-at-12.07.48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13666"/>
            <a:ext cx="9296399" cy="286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491" y="7620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6: </a:t>
            </a:r>
            <a:r>
              <a:rPr lang="en-US" dirty="0"/>
              <a:t>Compute slope at output and hidden layer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Slope_output_layer</a:t>
            </a:r>
            <a:r>
              <a:rPr lang="en-US" i="1" dirty="0"/>
              <a:t>= </a:t>
            </a:r>
            <a:r>
              <a:rPr lang="en-US" i="1" dirty="0" err="1"/>
              <a:t>derivatives_sigmoid</a:t>
            </a:r>
            <a:r>
              <a:rPr lang="en-US" i="1" dirty="0"/>
              <a:t>(output)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Slope_hidden_layer</a:t>
            </a:r>
            <a:r>
              <a:rPr lang="en-US" i="1" dirty="0"/>
              <a:t> = </a:t>
            </a:r>
            <a:r>
              <a:rPr lang="en-US" i="1" dirty="0" err="1"/>
              <a:t>derivatives_sigmoid</a:t>
            </a:r>
            <a:r>
              <a:rPr lang="en-US" i="1" dirty="0"/>
              <a:t>(</a:t>
            </a:r>
            <a:r>
              <a:rPr lang="en-US" i="1" dirty="0" err="1"/>
              <a:t>hiddenlayer_activations</a:t>
            </a:r>
            <a:r>
              <a:rPr lang="en-US" i="1" dirty="0"/>
              <a:t>)</a:t>
            </a:r>
            <a:endParaRPr lang="en-US" dirty="0"/>
          </a:p>
        </p:txBody>
      </p:sp>
      <p:pic>
        <p:nvPicPr>
          <p:cNvPr id="4098" name="Picture 2" descr="https://s3-ap-south-1.amazonaws.com/av-blog-media/wp-content/uploads/2017/05/28121030/Screen-Shot-2017-05-28-at-12.07.57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1905000"/>
            <a:ext cx="919126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762000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7: </a:t>
            </a:r>
            <a:r>
              <a:rPr lang="en-US" dirty="0"/>
              <a:t>Compute delta at output layer</a:t>
            </a:r>
          </a:p>
          <a:p>
            <a:r>
              <a:rPr lang="en-US" i="1" dirty="0" err="1"/>
              <a:t>d_output</a:t>
            </a:r>
            <a:r>
              <a:rPr lang="en-US" i="1" dirty="0"/>
              <a:t> = E * </a:t>
            </a:r>
            <a:r>
              <a:rPr lang="en-US" i="1" dirty="0" err="1"/>
              <a:t>slope_output_layer</a:t>
            </a:r>
            <a:r>
              <a:rPr lang="en-US" i="1" dirty="0"/>
              <a:t>*</a:t>
            </a:r>
            <a:r>
              <a:rPr lang="en-US" i="1" dirty="0" err="1"/>
              <a:t>lr</a:t>
            </a:r>
            <a:endParaRPr lang="en-US" dirty="0"/>
          </a:p>
        </p:txBody>
      </p:sp>
      <p:pic>
        <p:nvPicPr>
          <p:cNvPr id="5122" name="Picture 2" descr="https://s3-ap-south-1.amazonaws.com/av-blog-media/wp-content/uploads/2017/05/28121043/Screen-Shot-2017-05-28-at-12.08.06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408331"/>
            <a:ext cx="8977745" cy="49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8: </a:t>
            </a:r>
            <a:r>
              <a:rPr lang="en-US" dirty="0"/>
              <a:t>Calculate Error at hidden layer</a:t>
            </a:r>
          </a:p>
          <a:p>
            <a:r>
              <a:rPr lang="en-US" dirty="0" err="1"/>
              <a:t>Error_at_hidden_layer</a:t>
            </a:r>
            <a:r>
              <a:rPr lang="en-US" dirty="0"/>
              <a:t> = </a:t>
            </a:r>
            <a:r>
              <a:rPr lang="en-US" dirty="0" err="1"/>
              <a:t>matrix_dot_product</a:t>
            </a:r>
            <a:r>
              <a:rPr lang="en-US" dirty="0"/>
              <a:t>(</a:t>
            </a:r>
            <a:r>
              <a:rPr lang="en-US" dirty="0" err="1"/>
              <a:t>d_output</a:t>
            </a:r>
            <a:r>
              <a:rPr lang="en-US" dirty="0"/>
              <a:t>, </a:t>
            </a:r>
            <a:r>
              <a:rPr lang="en-US" dirty="0" err="1"/>
              <a:t>wout.Transpose</a:t>
            </a:r>
            <a:r>
              <a:rPr lang="en-US" dirty="0"/>
              <a:t>)</a:t>
            </a:r>
          </a:p>
        </p:txBody>
      </p:sp>
      <p:pic>
        <p:nvPicPr>
          <p:cNvPr id="6146" name="Picture 2" descr="https://s3-ap-south-1.amazonaws.com/av-blog-media/wp-content/uploads/2017/05/28121057/Screen-Shot-2017-05-28-at-12.08.14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399"/>
            <a:ext cx="9144000" cy="521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dirty="0"/>
              <a:t>Step 9: </a:t>
            </a:r>
            <a:r>
              <a:rPr lang="da-DK" dirty="0"/>
              <a:t>Compute delta at hidden layer</a:t>
            </a:r>
          </a:p>
          <a:p>
            <a:r>
              <a:rPr lang="da-DK" i="1" dirty="0"/>
              <a:t>d_hiddenlayer = Error_at_hidden_layer * slope_hidden_layer</a:t>
            </a:r>
            <a:endParaRPr lang="da-DK" dirty="0"/>
          </a:p>
        </p:txBody>
      </p:sp>
      <p:pic>
        <p:nvPicPr>
          <p:cNvPr id="7170" name="Picture 2" descr="https://s3-ap-south-1.amazonaws.com/av-blog-media/wp-content/uploads/2017/05/28121113/Screen-Shot-2017-05-28-at-12.08.20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4" y="1143000"/>
            <a:ext cx="9166224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4256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10: </a:t>
            </a:r>
            <a:r>
              <a:rPr lang="en-US" dirty="0"/>
              <a:t>Update weight at both output and hidden layer</a:t>
            </a:r>
          </a:p>
          <a:p>
            <a:r>
              <a:rPr lang="en-US" dirty="0" err="1"/>
              <a:t>wout</a:t>
            </a:r>
            <a:r>
              <a:rPr lang="en-US" dirty="0"/>
              <a:t> = </a:t>
            </a:r>
            <a:r>
              <a:rPr lang="en-US" dirty="0" err="1"/>
              <a:t>wout</a:t>
            </a:r>
            <a:r>
              <a:rPr lang="en-US" dirty="0"/>
              <a:t> + </a:t>
            </a:r>
            <a:r>
              <a:rPr lang="en-US" dirty="0" err="1"/>
              <a:t>matrix_dot_product</a:t>
            </a:r>
            <a:r>
              <a:rPr lang="en-US" dirty="0"/>
              <a:t>(</a:t>
            </a:r>
            <a:r>
              <a:rPr lang="en-US" dirty="0" err="1"/>
              <a:t>hiddenlayer_activations.Transpose</a:t>
            </a:r>
            <a:r>
              <a:rPr lang="en-US" dirty="0"/>
              <a:t>, </a:t>
            </a:r>
            <a:r>
              <a:rPr lang="en-US" dirty="0" err="1"/>
              <a:t>d_output</a:t>
            </a:r>
            <a:r>
              <a:rPr lang="en-US" dirty="0"/>
              <a:t>)*</a:t>
            </a:r>
            <a:r>
              <a:rPr lang="en-US" dirty="0" err="1"/>
              <a:t>learning_rate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wh</a:t>
            </a:r>
            <a:r>
              <a:rPr lang="en-US" dirty="0"/>
              <a:t> =  </a:t>
            </a:r>
            <a:r>
              <a:rPr lang="en-US" dirty="0" err="1"/>
              <a:t>wh</a:t>
            </a:r>
            <a:r>
              <a:rPr lang="en-US" dirty="0"/>
              <a:t>+ </a:t>
            </a:r>
            <a:r>
              <a:rPr lang="en-US" dirty="0" err="1"/>
              <a:t>matrix_dot_product</a:t>
            </a:r>
            <a:r>
              <a:rPr lang="en-US" dirty="0"/>
              <a:t>(</a:t>
            </a:r>
            <a:r>
              <a:rPr lang="en-US" dirty="0" err="1"/>
              <a:t>X.Transpose,d_hiddenlayer</a:t>
            </a:r>
            <a:r>
              <a:rPr lang="en-US" dirty="0"/>
              <a:t>)*</a:t>
            </a:r>
            <a:r>
              <a:rPr lang="en-US" dirty="0" err="1"/>
              <a:t>learning_rate</a:t>
            </a:r>
            <a:endParaRPr lang="en-US" dirty="0"/>
          </a:p>
        </p:txBody>
      </p:sp>
      <p:pic>
        <p:nvPicPr>
          <p:cNvPr id="8194" name="Picture 2" descr="https://s3-ap-south-1.amazonaws.com/av-blog-media/wp-content/uploads/2017/05/28121126/Screen-Shot-2017-05-28-at-12.08.30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89916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1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11: </a:t>
            </a:r>
            <a:r>
              <a:rPr lang="en-US" dirty="0"/>
              <a:t>Update biases at both output and hidden layer</a:t>
            </a:r>
          </a:p>
          <a:p>
            <a:r>
              <a:rPr lang="en-US" i="1" dirty="0" err="1"/>
              <a:t>bh</a:t>
            </a:r>
            <a:r>
              <a:rPr lang="en-US" i="1" dirty="0"/>
              <a:t> = </a:t>
            </a:r>
            <a:r>
              <a:rPr lang="en-US" i="1" dirty="0" err="1"/>
              <a:t>bh</a:t>
            </a:r>
            <a:r>
              <a:rPr lang="en-US" i="1" dirty="0"/>
              <a:t> + sum(</a:t>
            </a:r>
            <a:r>
              <a:rPr lang="en-US" i="1" dirty="0" err="1"/>
              <a:t>d_hiddenlayer</a:t>
            </a:r>
            <a:r>
              <a:rPr lang="en-US" i="1" dirty="0"/>
              <a:t>, axis=0) * </a:t>
            </a:r>
            <a:r>
              <a:rPr lang="en-US" i="1" dirty="0" err="1"/>
              <a:t>learning_rate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bout = bout + sum(</a:t>
            </a:r>
            <a:r>
              <a:rPr lang="en-US" i="1" dirty="0" err="1"/>
              <a:t>d_output</a:t>
            </a:r>
            <a:r>
              <a:rPr lang="en-US" i="1" dirty="0"/>
              <a:t>, axis=0)*</a:t>
            </a:r>
            <a:r>
              <a:rPr lang="en-US" i="1" dirty="0" err="1"/>
              <a:t>learning_rate</a:t>
            </a:r>
            <a:endParaRPr lang="en-US" dirty="0"/>
          </a:p>
        </p:txBody>
      </p:sp>
      <p:pic>
        <p:nvPicPr>
          <p:cNvPr id="9218" name="Picture 2" descr="https://s3-ap-south-1.amazonaws.com/av-blog-media/wp-content/uploads/2017/05/28121142/Screen-Shot-2017-05-28-at-12.08.39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763000" cy="511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0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</cp:lastModifiedBy>
  <cp:revision>3</cp:revision>
  <dcterms:created xsi:type="dcterms:W3CDTF">2006-08-16T00:00:00Z</dcterms:created>
  <dcterms:modified xsi:type="dcterms:W3CDTF">2018-09-17T10:03:02Z</dcterms:modified>
</cp:coreProperties>
</file>