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83" r:id="rId3"/>
    <p:sldId id="284" r:id="rId4"/>
    <p:sldId id="323" r:id="rId5"/>
    <p:sldId id="328" r:id="rId6"/>
    <p:sldId id="329" r:id="rId7"/>
    <p:sldId id="330" r:id="rId8"/>
    <p:sldId id="331" r:id="rId9"/>
    <p:sldId id="332" r:id="rId10"/>
    <p:sldId id="333" r:id="rId11"/>
    <p:sldId id="325" r:id="rId12"/>
    <p:sldId id="326" r:id="rId13"/>
    <p:sldId id="327" r:id="rId14"/>
    <p:sldId id="266" r:id="rId15"/>
    <p:sldId id="322" r:id="rId16"/>
    <p:sldId id="324" r:id="rId17"/>
    <p:sldId id="334" r:id="rId18"/>
    <p:sldId id="280" r:id="rId19"/>
    <p:sldId id="286" r:id="rId20"/>
    <p:sldId id="319" r:id="rId21"/>
    <p:sldId id="320" r:id="rId22"/>
    <p:sldId id="339" r:id="rId23"/>
    <p:sldId id="321" r:id="rId24"/>
    <p:sldId id="302" r:id="rId25"/>
    <p:sldId id="318" r:id="rId26"/>
    <p:sldId id="282" r:id="rId27"/>
    <p:sldId id="285" r:id="rId28"/>
    <p:sldId id="273" r:id="rId29"/>
    <p:sldId id="274" r:id="rId30"/>
    <p:sldId id="301"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72" d="100"/>
          <a:sy n="72" d="100"/>
        </p:scale>
        <p:origin x="648" y="54"/>
      </p:cViewPr>
      <p:guideLst>
        <p:guide orient="horz" pos="2160"/>
        <p:guide pos="384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6841C-827B-43E7-A46E-745F49A065D1}" type="doc">
      <dgm:prSet loTypeId="urn:microsoft.com/office/officeart/2005/8/layout/funnel1" loCatId="process" qsTypeId="urn:microsoft.com/office/officeart/2005/8/quickstyle/3d1" qsCatId="3D" csTypeId="urn:microsoft.com/office/officeart/2005/8/colors/accent1_2" csCatId="accent1" phldr="1"/>
      <dgm:spPr/>
      <dgm:t>
        <a:bodyPr/>
        <a:lstStyle/>
        <a:p>
          <a:endParaRPr lang="en-US"/>
        </a:p>
      </dgm:t>
    </dgm:pt>
    <dgm:pt modelId="{F1F820D4-DAB5-4A93-B1D2-D59A0035FD6F}">
      <dgm:prSet phldrT="[Text]" custT="1"/>
      <dgm:spPr/>
      <dgm:t>
        <a:bodyPr/>
        <a:lstStyle/>
        <a:p>
          <a:r>
            <a:rPr lang="en-US" sz="2000" dirty="0" smtClean="0">
              <a:latin typeface="Times New Roman" panose="02020603050405020304" pitchFamily="18" charset="0"/>
              <a:cs typeface="Times New Roman" panose="02020603050405020304" pitchFamily="18" charset="0"/>
            </a:rPr>
            <a:t>Plastic wastes</a:t>
          </a:r>
          <a:endParaRPr lang="en-US" sz="2000" dirty="0">
            <a:latin typeface="Times New Roman" panose="02020603050405020304" pitchFamily="18" charset="0"/>
            <a:cs typeface="Times New Roman" panose="02020603050405020304" pitchFamily="18" charset="0"/>
          </a:endParaRPr>
        </a:p>
      </dgm:t>
    </dgm:pt>
    <dgm:pt modelId="{AA4FF339-5998-4540-AF7F-F3E1EFAA88B3}" type="parTrans" cxnId="{BDED10E0-5986-44EB-8F13-7BEFEC5D6EFD}">
      <dgm:prSet/>
      <dgm:spPr/>
      <dgm:t>
        <a:bodyPr/>
        <a:lstStyle/>
        <a:p>
          <a:endParaRPr lang="en-US"/>
        </a:p>
      </dgm:t>
    </dgm:pt>
    <dgm:pt modelId="{AE753BED-DA60-4D19-AE48-2A4ABF03E79E}" type="sibTrans" cxnId="{BDED10E0-5986-44EB-8F13-7BEFEC5D6EFD}">
      <dgm:prSet/>
      <dgm:spPr/>
      <dgm:t>
        <a:bodyPr/>
        <a:lstStyle/>
        <a:p>
          <a:endParaRPr lang="en-US"/>
        </a:p>
      </dgm:t>
    </dgm:pt>
    <dgm:pt modelId="{E4449777-35D1-44E6-A005-138BA2E45E2B}">
      <dgm:prSet phldrT="[Text]" custT="1"/>
      <dgm:spPr/>
      <dgm:t>
        <a:bodyPr/>
        <a:lstStyle/>
        <a:p>
          <a:r>
            <a:rPr lang="en-US" sz="2000" dirty="0" smtClean="0">
              <a:latin typeface="Times New Roman" panose="02020603050405020304" pitchFamily="18" charset="0"/>
              <a:cs typeface="Times New Roman" panose="02020603050405020304" pitchFamily="18" charset="0"/>
            </a:rPr>
            <a:t>Metal wastes</a:t>
          </a:r>
          <a:endParaRPr lang="en-US" sz="2000" dirty="0">
            <a:latin typeface="Times New Roman" panose="02020603050405020304" pitchFamily="18" charset="0"/>
            <a:cs typeface="Times New Roman" panose="02020603050405020304" pitchFamily="18" charset="0"/>
          </a:endParaRPr>
        </a:p>
      </dgm:t>
    </dgm:pt>
    <dgm:pt modelId="{07FA45A1-FDBE-4DC9-858E-0E591E825DDE}" type="parTrans" cxnId="{767AF5E1-7111-4F66-85EC-FE5C5DD23DF2}">
      <dgm:prSet/>
      <dgm:spPr/>
      <dgm:t>
        <a:bodyPr/>
        <a:lstStyle/>
        <a:p>
          <a:endParaRPr lang="en-US"/>
        </a:p>
      </dgm:t>
    </dgm:pt>
    <dgm:pt modelId="{47AE177D-4F3E-4D50-BDE7-3E3EBB4EA858}" type="sibTrans" cxnId="{767AF5E1-7111-4F66-85EC-FE5C5DD23DF2}">
      <dgm:prSet/>
      <dgm:spPr/>
      <dgm:t>
        <a:bodyPr/>
        <a:lstStyle/>
        <a:p>
          <a:endParaRPr lang="en-US"/>
        </a:p>
      </dgm:t>
    </dgm:pt>
    <dgm:pt modelId="{EC058DE8-25B6-4B74-BF44-87574C709AB7}">
      <dgm:prSet phldrT="[Text]" custT="1"/>
      <dgm:spPr/>
      <dgm:t>
        <a:bodyPr/>
        <a:lstStyle/>
        <a:p>
          <a:r>
            <a:rPr lang="en-US" sz="2000" dirty="0" smtClean="0">
              <a:latin typeface="Times New Roman" panose="02020603050405020304" pitchFamily="18" charset="0"/>
              <a:cs typeface="Times New Roman" panose="02020603050405020304" pitchFamily="18" charset="0"/>
            </a:rPr>
            <a:t>Food  wastes</a:t>
          </a:r>
          <a:endParaRPr lang="en-US" sz="2000" dirty="0">
            <a:latin typeface="Times New Roman" panose="02020603050405020304" pitchFamily="18" charset="0"/>
            <a:cs typeface="Times New Roman" panose="02020603050405020304" pitchFamily="18" charset="0"/>
          </a:endParaRPr>
        </a:p>
      </dgm:t>
    </dgm:pt>
    <dgm:pt modelId="{84B5D19F-51A5-4156-B317-C9BF2D036EFD}" type="parTrans" cxnId="{0C93663B-9B8E-4584-AC51-EA06CABEC424}">
      <dgm:prSet/>
      <dgm:spPr/>
      <dgm:t>
        <a:bodyPr/>
        <a:lstStyle/>
        <a:p>
          <a:endParaRPr lang="en-US"/>
        </a:p>
      </dgm:t>
    </dgm:pt>
    <dgm:pt modelId="{62520344-CCB2-4264-9CE6-745A7098C249}" type="sibTrans" cxnId="{0C93663B-9B8E-4584-AC51-EA06CABEC424}">
      <dgm:prSet/>
      <dgm:spPr/>
      <dgm:t>
        <a:bodyPr/>
        <a:lstStyle/>
        <a:p>
          <a:endParaRPr lang="en-US"/>
        </a:p>
      </dgm:t>
    </dgm:pt>
    <dgm:pt modelId="{78303953-3E50-42BE-A716-FD1B609F8A87}">
      <dgm:prSet phldrT="[Text]" custT="1"/>
      <dgm:spPr/>
      <dgm:t>
        <a:bodyPr/>
        <a:lstStyle/>
        <a:p>
          <a:r>
            <a:rPr lang="en-US" sz="2000" dirty="0" smtClean="0">
              <a:latin typeface="Times New Roman" panose="02020603050405020304" pitchFamily="18" charset="0"/>
              <a:cs typeface="Times New Roman" panose="02020603050405020304" pitchFamily="18" charset="0"/>
            </a:rPr>
            <a:t>HYBRID BIN</a:t>
          </a:r>
          <a:endParaRPr lang="en-US" sz="2000" dirty="0">
            <a:latin typeface="Times New Roman" panose="02020603050405020304" pitchFamily="18" charset="0"/>
            <a:cs typeface="Times New Roman" panose="02020603050405020304" pitchFamily="18" charset="0"/>
          </a:endParaRPr>
        </a:p>
      </dgm:t>
    </dgm:pt>
    <dgm:pt modelId="{7E7F2DDC-D668-406A-8406-F0A8A100FBB1}" type="parTrans" cxnId="{F1A67597-4790-480F-8BE5-14ECD6EA8F20}">
      <dgm:prSet/>
      <dgm:spPr/>
      <dgm:t>
        <a:bodyPr/>
        <a:lstStyle/>
        <a:p>
          <a:endParaRPr lang="en-US"/>
        </a:p>
      </dgm:t>
    </dgm:pt>
    <dgm:pt modelId="{3757E24B-369E-4BAE-9CE1-4ADEBBADA6F0}" type="sibTrans" cxnId="{F1A67597-4790-480F-8BE5-14ECD6EA8F20}">
      <dgm:prSet/>
      <dgm:spPr/>
      <dgm:t>
        <a:bodyPr/>
        <a:lstStyle/>
        <a:p>
          <a:endParaRPr lang="en-US"/>
        </a:p>
      </dgm:t>
    </dgm:pt>
    <dgm:pt modelId="{B2216F56-AC20-435B-92FE-3C3D4CC75F30}" type="pres">
      <dgm:prSet presAssocID="{07C6841C-827B-43E7-A46E-745F49A065D1}" presName="Name0" presStyleCnt="0">
        <dgm:presLayoutVars>
          <dgm:chMax val="4"/>
          <dgm:resizeHandles val="exact"/>
        </dgm:presLayoutVars>
      </dgm:prSet>
      <dgm:spPr/>
      <dgm:t>
        <a:bodyPr/>
        <a:lstStyle/>
        <a:p>
          <a:endParaRPr lang="en-US"/>
        </a:p>
      </dgm:t>
    </dgm:pt>
    <dgm:pt modelId="{8FBCA14B-046F-44AD-9007-D02D39D6BAF5}" type="pres">
      <dgm:prSet presAssocID="{07C6841C-827B-43E7-A46E-745F49A065D1}" presName="ellipse" presStyleLbl="trBgShp" presStyleIdx="0" presStyleCnt="1"/>
      <dgm:spPr/>
    </dgm:pt>
    <dgm:pt modelId="{D2D0B5FB-A374-4F53-AEA2-3810CA855B9B}" type="pres">
      <dgm:prSet presAssocID="{07C6841C-827B-43E7-A46E-745F49A065D1}" presName="arrow1" presStyleLbl="fgShp" presStyleIdx="0" presStyleCnt="1"/>
      <dgm:spPr/>
    </dgm:pt>
    <dgm:pt modelId="{483DEAC7-D34D-4297-98CB-E7915D712164}" type="pres">
      <dgm:prSet presAssocID="{07C6841C-827B-43E7-A46E-745F49A065D1}" presName="rectangle" presStyleLbl="revTx" presStyleIdx="0" presStyleCnt="1">
        <dgm:presLayoutVars>
          <dgm:bulletEnabled val="1"/>
        </dgm:presLayoutVars>
      </dgm:prSet>
      <dgm:spPr/>
      <dgm:t>
        <a:bodyPr/>
        <a:lstStyle/>
        <a:p>
          <a:endParaRPr lang="en-US"/>
        </a:p>
      </dgm:t>
    </dgm:pt>
    <dgm:pt modelId="{CF33F680-38BE-4548-841E-0075434A78E5}" type="pres">
      <dgm:prSet presAssocID="{E4449777-35D1-44E6-A005-138BA2E45E2B}" presName="item1" presStyleLbl="node1" presStyleIdx="0" presStyleCnt="3">
        <dgm:presLayoutVars>
          <dgm:bulletEnabled val="1"/>
        </dgm:presLayoutVars>
      </dgm:prSet>
      <dgm:spPr/>
      <dgm:t>
        <a:bodyPr/>
        <a:lstStyle/>
        <a:p>
          <a:endParaRPr lang="en-US"/>
        </a:p>
      </dgm:t>
    </dgm:pt>
    <dgm:pt modelId="{4B172506-A109-4481-A78A-651EE7B81611}" type="pres">
      <dgm:prSet presAssocID="{EC058DE8-25B6-4B74-BF44-87574C709AB7}" presName="item2" presStyleLbl="node1" presStyleIdx="1" presStyleCnt="3" custLinFactNeighborX="4444" custLinFactNeighborY="4445">
        <dgm:presLayoutVars>
          <dgm:bulletEnabled val="1"/>
        </dgm:presLayoutVars>
      </dgm:prSet>
      <dgm:spPr/>
      <dgm:t>
        <a:bodyPr/>
        <a:lstStyle/>
        <a:p>
          <a:endParaRPr lang="en-US"/>
        </a:p>
      </dgm:t>
    </dgm:pt>
    <dgm:pt modelId="{A94B7B2B-540B-4F8C-B5B6-81F01303CC57}" type="pres">
      <dgm:prSet presAssocID="{78303953-3E50-42BE-A716-FD1B609F8A87}" presName="item3" presStyleLbl="node1" presStyleIdx="2" presStyleCnt="3">
        <dgm:presLayoutVars>
          <dgm:bulletEnabled val="1"/>
        </dgm:presLayoutVars>
      </dgm:prSet>
      <dgm:spPr/>
      <dgm:t>
        <a:bodyPr/>
        <a:lstStyle/>
        <a:p>
          <a:endParaRPr lang="en-US"/>
        </a:p>
      </dgm:t>
    </dgm:pt>
    <dgm:pt modelId="{3E46209A-F9A1-4057-A158-2A051F0E2F6E}" type="pres">
      <dgm:prSet presAssocID="{07C6841C-827B-43E7-A46E-745F49A065D1}" presName="funnel" presStyleLbl="trAlignAcc1" presStyleIdx="0" presStyleCnt="1"/>
      <dgm:spPr/>
    </dgm:pt>
  </dgm:ptLst>
  <dgm:cxnLst>
    <dgm:cxn modelId="{0C93663B-9B8E-4584-AC51-EA06CABEC424}" srcId="{07C6841C-827B-43E7-A46E-745F49A065D1}" destId="{EC058DE8-25B6-4B74-BF44-87574C709AB7}" srcOrd="2" destOrd="0" parTransId="{84B5D19F-51A5-4156-B317-C9BF2D036EFD}" sibTransId="{62520344-CCB2-4264-9CE6-745A7098C249}"/>
    <dgm:cxn modelId="{767AF5E1-7111-4F66-85EC-FE5C5DD23DF2}" srcId="{07C6841C-827B-43E7-A46E-745F49A065D1}" destId="{E4449777-35D1-44E6-A005-138BA2E45E2B}" srcOrd="1" destOrd="0" parTransId="{07FA45A1-FDBE-4DC9-858E-0E591E825DDE}" sibTransId="{47AE177D-4F3E-4D50-BDE7-3E3EBB4EA858}"/>
    <dgm:cxn modelId="{D5AA507A-0870-40C7-9A31-B06A02485A60}" type="presOf" srcId="{78303953-3E50-42BE-A716-FD1B609F8A87}" destId="{483DEAC7-D34D-4297-98CB-E7915D712164}" srcOrd="0" destOrd="0" presId="urn:microsoft.com/office/officeart/2005/8/layout/funnel1"/>
    <dgm:cxn modelId="{4A9DE2AC-AE2E-40FA-9F37-2D640048B25C}" type="presOf" srcId="{F1F820D4-DAB5-4A93-B1D2-D59A0035FD6F}" destId="{A94B7B2B-540B-4F8C-B5B6-81F01303CC57}" srcOrd="0" destOrd="0" presId="urn:microsoft.com/office/officeart/2005/8/layout/funnel1"/>
    <dgm:cxn modelId="{2B5163BD-ABE0-455E-8D17-E2CCC0DEB097}" type="presOf" srcId="{EC058DE8-25B6-4B74-BF44-87574C709AB7}" destId="{CF33F680-38BE-4548-841E-0075434A78E5}" srcOrd="0" destOrd="0" presId="urn:microsoft.com/office/officeart/2005/8/layout/funnel1"/>
    <dgm:cxn modelId="{BDED10E0-5986-44EB-8F13-7BEFEC5D6EFD}" srcId="{07C6841C-827B-43E7-A46E-745F49A065D1}" destId="{F1F820D4-DAB5-4A93-B1D2-D59A0035FD6F}" srcOrd="0" destOrd="0" parTransId="{AA4FF339-5998-4540-AF7F-F3E1EFAA88B3}" sibTransId="{AE753BED-DA60-4D19-AE48-2A4ABF03E79E}"/>
    <dgm:cxn modelId="{CDBDEB07-FA75-4020-B0EC-505BFB81E571}" type="presOf" srcId="{E4449777-35D1-44E6-A005-138BA2E45E2B}" destId="{4B172506-A109-4481-A78A-651EE7B81611}" srcOrd="0" destOrd="0" presId="urn:microsoft.com/office/officeart/2005/8/layout/funnel1"/>
    <dgm:cxn modelId="{F1A67597-4790-480F-8BE5-14ECD6EA8F20}" srcId="{07C6841C-827B-43E7-A46E-745F49A065D1}" destId="{78303953-3E50-42BE-A716-FD1B609F8A87}" srcOrd="3" destOrd="0" parTransId="{7E7F2DDC-D668-406A-8406-F0A8A100FBB1}" sibTransId="{3757E24B-369E-4BAE-9CE1-4ADEBBADA6F0}"/>
    <dgm:cxn modelId="{195BD24D-D813-488A-B99D-EBE66986862C}" type="presOf" srcId="{07C6841C-827B-43E7-A46E-745F49A065D1}" destId="{B2216F56-AC20-435B-92FE-3C3D4CC75F30}" srcOrd="0" destOrd="0" presId="urn:microsoft.com/office/officeart/2005/8/layout/funnel1"/>
    <dgm:cxn modelId="{8E15E25D-AF4C-410D-B1A6-2DEE089E263F}" type="presParOf" srcId="{B2216F56-AC20-435B-92FE-3C3D4CC75F30}" destId="{8FBCA14B-046F-44AD-9007-D02D39D6BAF5}" srcOrd="0" destOrd="0" presId="urn:microsoft.com/office/officeart/2005/8/layout/funnel1"/>
    <dgm:cxn modelId="{62DF6D15-B8C7-401B-92BA-6A5B8C72B0C8}" type="presParOf" srcId="{B2216F56-AC20-435B-92FE-3C3D4CC75F30}" destId="{D2D0B5FB-A374-4F53-AEA2-3810CA855B9B}" srcOrd="1" destOrd="0" presId="urn:microsoft.com/office/officeart/2005/8/layout/funnel1"/>
    <dgm:cxn modelId="{34A0B13E-ED25-4A10-B21E-3D773FEFF318}" type="presParOf" srcId="{B2216F56-AC20-435B-92FE-3C3D4CC75F30}" destId="{483DEAC7-D34D-4297-98CB-E7915D712164}" srcOrd="2" destOrd="0" presId="urn:microsoft.com/office/officeart/2005/8/layout/funnel1"/>
    <dgm:cxn modelId="{58A60274-A72B-434A-B4C0-411C838ABEF9}" type="presParOf" srcId="{B2216F56-AC20-435B-92FE-3C3D4CC75F30}" destId="{CF33F680-38BE-4548-841E-0075434A78E5}" srcOrd="3" destOrd="0" presId="urn:microsoft.com/office/officeart/2005/8/layout/funnel1"/>
    <dgm:cxn modelId="{3F69EC13-A4F2-42A2-9239-742FA55EDA9A}" type="presParOf" srcId="{B2216F56-AC20-435B-92FE-3C3D4CC75F30}" destId="{4B172506-A109-4481-A78A-651EE7B81611}" srcOrd="4" destOrd="0" presId="urn:microsoft.com/office/officeart/2005/8/layout/funnel1"/>
    <dgm:cxn modelId="{59709F35-266D-44A2-8FA1-067342006182}" type="presParOf" srcId="{B2216F56-AC20-435B-92FE-3C3D4CC75F30}" destId="{A94B7B2B-540B-4F8C-B5B6-81F01303CC57}" srcOrd="5" destOrd="0" presId="urn:microsoft.com/office/officeart/2005/8/layout/funnel1"/>
    <dgm:cxn modelId="{83B3BBDB-455D-47AD-8A06-AC0F0251B9BF}" type="presParOf" srcId="{B2216F56-AC20-435B-92FE-3C3D4CC75F30}" destId="{3E46209A-F9A1-4057-A158-2A051F0E2F6E}"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1A731D-A6C2-43E8-B584-06412F81B7BD}"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US"/>
        </a:p>
      </dgm:t>
    </dgm:pt>
    <dgm:pt modelId="{7290318B-8800-4475-944F-3D0E912EB423}">
      <dgm:prSet phldrT="[Text]" custT="1"/>
      <dgm:spPr/>
      <dgm:t>
        <a:bodyPr/>
        <a:lstStyle/>
        <a:p>
          <a:r>
            <a:rPr lang="en-US" sz="2000" dirty="0" smtClean="0">
              <a:latin typeface="Times New Roman" panose="02020603050405020304" pitchFamily="18" charset="0"/>
              <a:cs typeface="Times New Roman" panose="02020603050405020304" pitchFamily="18" charset="0"/>
            </a:rPr>
            <a:t>Presence of waste </a:t>
          </a:r>
          <a:endParaRPr lang="en-US" sz="2000" dirty="0">
            <a:latin typeface="Times New Roman" panose="02020603050405020304" pitchFamily="18" charset="0"/>
            <a:cs typeface="Times New Roman" panose="02020603050405020304" pitchFamily="18" charset="0"/>
          </a:endParaRPr>
        </a:p>
      </dgm:t>
    </dgm:pt>
    <dgm:pt modelId="{B8572E14-F908-4C64-8B51-2232E13A9398}" type="parTrans" cxnId="{5E346BEB-0C3E-4CCF-8F99-9051FA6F7AA3}">
      <dgm:prSet/>
      <dgm:spPr/>
      <dgm:t>
        <a:bodyPr/>
        <a:lstStyle/>
        <a:p>
          <a:endParaRPr lang="en-US"/>
        </a:p>
      </dgm:t>
    </dgm:pt>
    <dgm:pt modelId="{13E57D79-8BA1-49D7-83DC-73944AD7BC2D}" type="sibTrans" cxnId="{5E346BEB-0C3E-4CCF-8F99-9051FA6F7AA3}">
      <dgm:prSet/>
      <dgm:spPr/>
      <dgm:t>
        <a:bodyPr/>
        <a:lstStyle/>
        <a:p>
          <a:endParaRPr lang="en-US"/>
        </a:p>
      </dgm:t>
    </dgm:pt>
    <dgm:pt modelId="{C6727C24-5C6C-41CC-9A38-4161332B5875}">
      <dgm:prSet phldrT="[Text]" custT="1"/>
      <dgm:spPr/>
      <dgm:t>
        <a:bodyPr/>
        <a:lstStyle/>
        <a:p>
          <a:r>
            <a:rPr lang="en-US" sz="2000" dirty="0" smtClean="0">
              <a:latin typeface="Times New Roman" panose="02020603050405020304" pitchFamily="18" charset="0"/>
              <a:cs typeface="Times New Roman" panose="02020603050405020304" pitchFamily="18" charset="0"/>
            </a:rPr>
            <a:t>Food waste</a:t>
          </a:r>
          <a:endParaRPr lang="en-US" sz="2000" dirty="0">
            <a:latin typeface="Times New Roman" panose="02020603050405020304" pitchFamily="18" charset="0"/>
            <a:cs typeface="Times New Roman" panose="02020603050405020304" pitchFamily="18" charset="0"/>
          </a:endParaRPr>
        </a:p>
      </dgm:t>
    </dgm:pt>
    <dgm:pt modelId="{8EACD1C0-45F2-480B-B73C-D12151C501A8}" type="parTrans" cxnId="{7A70627C-CEE2-4D2E-BF1F-452ED61810C4}">
      <dgm:prSet/>
      <dgm:spPr/>
      <dgm:t>
        <a:bodyPr/>
        <a:lstStyle/>
        <a:p>
          <a:endParaRPr lang="en-US"/>
        </a:p>
      </dgm:t>
    </dgm:pt>
    <dgm:pt modelId="{BFDE0F13-749F-4981-8577-12A26F416599}" type="sibTrans" cxnId="{7A70627C-CEE2-4D2E-BF1F-452ED61810C4}">
      <dgm:prSet/>
      <dgm:spPr/>
      <dgm:t>
        <a:bodyPr/>
        <a:lstStyle/>
        <a:p>
          <a:endParaRPr lang="en-US"/>
        </a:p>
      </dgm:t>
    </dgm:pt>
    <dgm:pt modelId="{84F03A8E-FF84-4B89-9734-91636356B538}">
      <dgm:prSet phldrT="[Text]" custT="1"/>
      <dgm:spPr/>
      <dgm:t>
        <a:bodyPr/>
        <a:lstStyle/>
        <a:p>
          <a:r>
            <a:rPr lang="en-US" sz="2000" dirty="0" smtClean="0">
              <a:latin typeface="Times New Roman" panose="02020603050405020304" pitchFamily="18" charset="0"/>
              <a:cs typeface="Times New Roman" panose="02020603050405020304" pitchFamily="18" charset="0"/>
            </a:rPr>
            <a:t>Degradable side</a:t>
          </a:r>
          <a:endParaRPr lang="en-US" sz="2000" dirty="0">
            <a:latin typeface="Times New Roman" panose="02020603050405020304" pitchFamily="18" charset="0"/>
            <a:cs typeface="Times New Roman" panose="02020603050405020304" pitchFamily="18" charset="0"/>
          </a:endParaRPr>
        </a:p>
      </dgm:t>
    </dgm:pt>
    <dgm:pt modelId="{F8859D63-70B4-49F7-A204-046F2337F844}" type="parTrans" cxnId="{D3D09CBD-91A9-4262-BEDE-009DEBDE00D6}">
      <dgm:prSet/>
      <dgm:spPr/>
      <dgm:t>
        <a:bodyPr/>
        <a:lstStyle/>
        <a:p>
          <a:endParaRPr lang="en-US"/>
        </a:p>
      </dgm:t>
    </dgm:pt>
    <dgm:pt modelId="{B596D94A-6E51-4488-91ED-90C878A9C36A}" type="sibTrans" cxnId="{D3D09CBD-91A9-4262-BEDE-009DEBDE00D6}">
      <dgm:prSet/>
      <dgm:spPr/>
      <dgm:t>
        <a:bodyPr/>
        <a:lstStyle/>
        <a:p>
          <a:endParaRPr lang="en-US"/>
        </a:p>
      </dgm:t>
    </dgm:pt>
    <dgm:pt modelId="{9158C1C7-E17E-45FE-BF48-9788E99A0978}">
      <dgm:prSet phldrT="[Text]" custT="1"/>
      <dgm:spPr/>
      <dgm:t>
        <a:bodyPr/>
        <a:lstStyle/>
        <a:p>
          <a:r>
            <a:rPr lang="en-US" sz="2000" dirty="0" smtClean="0">
              <a:latin typeface="Times New Roman" panose="02020603050405020304" pitchFamily="18" charset="0"/>
              <a:cs typeface="Times New Roman" panose="02020603050405020304" pitchFamily="18" charset="0"/>
            </a:rPr>
            <a:t>Metal waste</a:t>
          </a:r>
          <a:endParaRPr lang="en-US" sz="2000" dirty="0">
            <a:latin typeface="Times New Roman" panose="02020603050405020304" pitchFamily="18" charset="0"/>
            <a:cs typeface="Times New Roman" panose="02020603050405020304" pitchFamily="18" charset="0"/>
          </a:endParaRPr>
        </a:p>
      </dgm:t>
    </dgm:pt>
    <dgm:pt modelId="{1DB91177-2450-4DB9-BDEA-B41F011494FF}" type="parTrans" cxnId="{004F9A59-8EDF-480E-A7C4-9004FC72E9B4}">
      <dgm:prSet/>
      <dgm:spPr/>
      <dgm:t>
        <a:bodyPr/>
        <a:lstStyle/>
        <a:p>
          <a:endParaRPr lang="en-US"/>
        </a:p>
      </dgm:t>
    </dgm:pt>
    <dgm:pt modelId="{0D961C47-1FC6-41E2-893E-4AC861DE3C5C}" type="sibTrans" cxnId="{004F9A59-8EDF-480E-A7C4-9004FC72E9B4}">
      <dgm:prSet/>
      <dgm:spPr/>
      <dgm:t>
        <a:bodyPr/>
        <a:lstStyle/>
        <a:p>
          <a:endParaRPr lang="en-US"/>
        </a:p>
      </dgm:t>
    </dgm:pt>
    <dgm:pt modelId="{ECC77EAB-5F48-4CDC-B19B-415AF88FEC56}">
      <dgm:prSet custT="1"/>
      <dgm:spPr/>
      <dgm:t>
        <a:bodyPr/>
        <a:lstStyle/>
        <a:p>
          <a:r>
            <a:rPr lang="en-US" sz="2000" smtClean="0">
              <a:latin typeface="Times New Roman" panose="02020603050405020304" pitchFamily="18" charset="0"/>
              <a:cs typeface="Times New Roman" panose="02020603050405020304" pitchFamily="18" charset="0"/>
            </a:rPr>
            <a:t>Non-degradable side</a:t>
          </a:r>
          <a:endParaRPr lang="en-US" sz="2000" dirty="0">
            <a:latin typeface="Times New Roman" panose="02020603050405020304" pitchFamily="18" charset="0"/>
            <a:cs typeface="Times New Roman" panose="02020603050405020304" pitchFamily="18" charset="0"/>
          </a:endParaRPr>
        </a:p>
      </dgm:t>
    </dgm:pt>
    <dgm:pt modelId="{1E8528FD-6A2B-4F3B-A3CB-CE69C93E2E05}" type="parTrans" cxnId="{BA8ACECC-A5E6-4F7B-8FEB-9FD9810704DD}">
      <dgm:prSet/>
      <dgm:spPr/>
      <dgm:t>
        <a:bodyPr/>
        <a:lstStyle/>
        <a:p>
          <a:endParaRPr lang="en-US"/>
        </a:p>
      </dgm:t>
    </dgm:pt>
    <dgm:pt modelId="{BADCA27A-AFDD-410C-BDCB-C777E9E1AB47}" type="sibTrans" cxnId="{BA8ACECC-A5E6-4F7B-8FEB-9FD9810704DD}">
      <dgm:prSet/>
      <dgm:spPr/>
      <dgm:t>
        <a:bodyPr/>
        <a:lstStyle/>
        <a:p>
          <a:endParaRPr lang="en-US"/>
        </a:p>
      </dgm:t>
    </dgm:pt>
    <dgm:pt modelId="{29E380D0-5282-40AD-87B7-F0E035CDA507}">
      <dgm:prSet custT="1"/>
      <dgm:spPr/>
      <dgm:t>
        <a:bodyPr/>
        <a:lstStyle/>
        <a:p>
          <a:r>
            <a:rPr lang="en-US" sz="2000" dirty="0" smtClean="0">
              <a:latin typeface="Times New Roman" panose="02020603050405020304" pitchFamily="18" charset="0"/>
              <a:cs typeface="Times New Roman" panose="02020603050405020304" pitchFamily="18" charset="0"/>
            </a:rPr>
            <a:t>Non-degradable side</a:t>
          </a:r>
          <a:endParaRPr lang="en-US" sz="2000" dirty="0">
            <a:latin typeface="Times New Roman" panose="02020603050405020304" pitchFamily="18" charset="0"/>
            <a:cs typeface="Times New Roman" panose="02020603050405020304" pitchFamily="18" charset="0"/>
          </a:endParaRPr>
        </a:p>
      </dgm:t>
    </dgm:pt>
    <dgm:pt modelId="{B6FDA374-CB9A-4A6E-BC91-BB6057BF1407}" type="sibTrans" cxnId="{8CC90AE2-109C-4404-A861-36D49C538573}">
      <dgm:prSet/>
      <dgm:spPr/>
      <dgm:t>
        <a:bodyPr/>
        <a:lstStyle/>
        <a:p>
          <a:endParaRPr lang="en-US"/>
        </a:p>
      </dgm:t>
    </dgm:pt>
    <dgm:pt modelId="{B464BE3C-4D74-4ADD-BED9-B212981C1844}" type="parTrans" cxnId="{8CC90AE2-109C-4404-A861-36D49C538573}">
      <dgm:prSet/>
      <dgm:spPr/>
      <dgm:t>
        <a:bodyPr/>
        <a:lstStyle/>
        <a:p>
          <a:endParaRPr lang="en-US"/>
        </a:p>
      </dgm:t>
    </dgm:pt>
    <dgm:pt modelId="{75AD062A-E41E-4FBD-B2F5-2B58CE1481B4}">
      <dgm:prSet custT="1"/>
      <dgm:spPr/>
      <dgm:t>
        <a:bodyPr/>
        <a:lstStyle/>
        <a:p>
          <a:r>
            <a:rPr lang="en-US" sz="2000" dirty="0" smtClean="0">
              <a:latin typeface="Times New Roman" panose="02020603050405020304" pitchFamily="18" charset="0"/>
              <a:cs typeface="Times New Roman" panose="02020603050405020304" pitchFamily="18" charset="0"/>
            </a:rPr>
            <a:t>Plastic waste</a:t>
          </a:r>
          <a:endParaRPr lang="en-US" sz="2000" dirty="0">
            <a:latin typeface="Times New Roman" panose="02020603050405020304" pitchFamily="18" charset="0"/>
            <a:cs typeface="Times New Roman" panose="02020603050405020304" pitchFamily="18" charset="0"/>
          </a:endParaRPr>
        </a:p>
      </dgm:t>
    </dgm:pt>
    <dgm:pt modelId="{CABFB6A9-5215-4C94-B478-48197A2A38BB}" type="sibTrans" cxnId="{1C6D7AF2-B9E3-4957-A2C7-8E293E708432}">
      <dgm:prSet/>
      <dgm:spPr/>
      <dgm:t>
        <a:bodyPr/>
        <a:lstStyle/>
        <a:p>
          <a:endParaRPr lang="en-US"/>
        </a:p>
      </dgm:t>
    </dgm:pt>
    <dgm:pt modelId="{ACC856AA-9C3C-46A3-992B-464D1E560E65}" type="parTrans" cxnId="{1C6D7AF2-B9E3-4957-A2C7-8E293E708432}">
      <dgm:prSet/>
      <dgm:spPr/>
      <dgm:t>
        <a:bodyPr/>
        <a:lstStyle/>
        <a:p>
          <a:endParaRPr lang="en-US"/>
        </a:p>
      </dgm:t>
    </dgm:pt>
    <dgm:pt modelId="{3AE9FF13-C58D-41FC-9E29-56828B41B507}" type="pres">
      <dgm:prSet presAssocID="{0F1A731D-A6C2-43E8-B584-06412F81B7BD}" presName="hierChild1" presStyleCnt="0">
        <dgm:presLayoutVars>
          <dgm:chPref val="1"/>
          <dgm:dir/>
          <dgm:animOne val="branch"/>
          <dgm:animLvl val="lvl"/>
          <dgm:resizeHandles/>
        </dgm:presLayoutVars>
      </dgm:prSet>
      <dgm:spPr/>
      <dgm:t>
        <a:bodyPr/>
        <a:lstStyle/>
        <a:p>
          <a:endParaRPr lang="en-US"/>
        </a:p>
      </dgm:t>
    </dgm:pt>
    <dgm:pt modelId="{8B4ABF36-854E-495A-93C0-A43C3AB0C2A4}" type="pres">
      <dgm:prSet presAssocID="{7290318B-8800-4475-944F-3D0E912EB423}" presName="hierRoot1" presStyleCnt="0"/>
      <dgm:spPr/>
    </dgm:pt>
    <dgm:pt modelId="{3119082E-C984-4394-83FE-C6DB7CA838BD}" type="pres">
      <dgm:prSet presAssocID="{7290318B-8800-4475-944F-3D0E912EB423}" presName="composite" presStyleCnt="0"/>
      <dgm:spPr/>
    </dgm:pt>
    <dgm:pt modelId="{00FFA776-EC6B-4E39-819B-7C5AAE687E17}" type="pres">
      <dgm:prSet presAssocID="{7290318B-8800-4475-944F-3D0E912EB423}" presName="background" presStyleLbl="node0" presStyleIdx="0" presStyleCnt="1"/>
      <dgm:spPr/>
    </dgm:pt>
    <dgm:pt modelId="{1AB35F63-9DF8-4584-8A0D-84D654C6392D}" type="pres">
      <dgm:prSet presAssocID="{7290318B-8800-4475-944F-3D0E912EB423}" presName="text" presStyleLbl="fgAcc0" presStyleIdx="0" presStyleCnt="1">
        <dgm:presLayoutVars>
          <dgm:chPref val="3"/>
        </dgm:presLayoutVars>
      </dgm:prSet>
      <dgm:spPr/>
      <dgm:t>
        <a:bodyPr/>
        <a:lstStyle/>
        <a:p>
          <a:endParaRPr lang="en-US"/>
        </a:p>
      </dgm:t>
    </dgm:pt>
    <dgm:pt modelId="{2832CC8D-EE74-4872-9481-2EB6EB02736C}" type="pres">
      <dgm:prSet presAssocID="{7290318B-8800-4475-944F-3D0E912EB423}" presName="hierChild2" presStyleCnt="0"/>
      <dgm:spPr/>
    </dgm:pt>
    <dgm:pt modelId="{A247B78C-483E-4DF4-8532-45EB16AB0ED9}" type="pres">
      <dgm:prSet presAssocID="{8EACD1C0-45F2-480B-B73C-D12151C501A8}" presName="Name10" presStyleLbl="parChTrans1D2" presStyleIdx="0" presStyleCnt="3"/>
      <dgm:spPr/>
      <dgm:t>
        <a:bodyPr/>
        <a:lstStyle/>
        <a:p>
          <a:endParaRPr lang="en-US"/>
        </a:p>
      </dgm:t>
    </dgm:pt>
    <dgm:pt modelId="{3A3716DF-D285-4B93-B98F-373BEBA7D46F}" type="pres">
      <dgm:prSet presAssocID="{C6727C24-5C6C-41CC-9A38-4161332B5875}" presName="hierRoot2" presStyleCnt="0"/>
      <dgm:spPr/>
    </dgm:pt>
    <dgm:pt modelId="{5FCCE035-0ED4-47E3-8E75-9B0EA968C3A1}" type="pres">
      <dgm:prSet presAssocID="{C6727C24-5C6C-41CC-9A38-4161332B5875}" presName="composite2" presStyleCnt="0"/>
      <dgm:spPr/>
    </dgm:pt>
    <dgm:pt modelId="{75D6D923-4C0F-4D2C-BB58-FEC7E8791616}" type="pres">
      <dgm:prSet presAssocID="{C6727C24-5C6C-41CC-9A38-4161332B5875}" presName="background2" presStyleLbl="node2" presStyleIdx="0" presStyleCnt="3"/>
      <dgm:spPr/>
    </dgm:pt>
    <dgm:pt modelId="{95D39705-6E49-4E90-9BA4-BE1673843787}" type="pres">
      <dgm:prSet presAssocID="{C6727C24-5C6C-41CC-9A38-4161332B5875}" presName="text2" presStyleLbl="fgAcc2" presStyleIdx="0" presStyleCnt="3">
        <dgm:presLayoutVars>
          <dgm:chPref val="3"/>
        </dgm:presLayoutVars>
      </dgm:prSet>
      <dgm:spPr/>
      <dgm:t>
        <a:bodyPr/>
        <a:lstStyle/>
        <a:p>
          <a:endParaRPr lang="en-US"/>
        </a:p>
      </dgm:t>
    </dgm:pt>
    <dgm:pt modelId="{2CDE6A67-4FE5-4A59-B4E6-0E9E2A9C9DB3}" type="pres">
      <dgm:prSet presAssocID="{C6727C24-5C6C-41CC-9A38-4161332B5875}" presName="hierChild3" presStyleCnt="0"/>
      <dgm:spPr/>
    </dgm:pt>
    <dgm:pt modelId="{42C901FC-DD81-4954-BCF2-EB815ACE203F}" type="pres">
      <dgm:prSet presAssocID="{F8859D63-70B4-49F7-A204-046F2337F844}" presName="Name17" presStyleLbl="parChTrans1D3" presStyleIdx="0" presStyleCnt="3"/>
      <dgm:spPr/>
      <dgm:t>
        <a:bodyPr/>
        <a:lstStyle/>
        <a:p>
          <a:endParaRPr lang="en-US"/>
        </a:p>
      </dgm:t>
    </dgm:pt>
    <dgm:pt modelId="{0BB60EBB-704A-4818-ADB7-12BE90A1DBDE}" type="pres">
      <dgm:prSet presAssocID="{84F03A8E-FF84-4B89-9734-91636356B538}" presName="hierRoot3" presStyleCnt="0"/>
      <dgm:spPr/>
    </dgm:pt>
    <dgm:pt modelId="{F2A686B0-7F63-471E-AA7A-F66164F1FF5A}" type="pres">
      <dgm:prSet presAssocID="{84F03A8E-FF84-4B89-9734-91636356B538}" presName="composite3" presStyleCnt="0"/>
      <dgm:spPr/>
    </dgm:pt>
    <dgm:pt modelId="{844D682D-4C52-4A0F-9DEF-8464ABA09F1F}" type="pres">
      <dgm:prSet presAssocID="{84F03A8E-FF84-4B89-9734-91636356B538}" presName="background3" presStyleLbl="node3" presStyleIdx="0" presStyleCnt="3"/>
      <dgm:spPr/>
    </dgm:pt>
    <dgm:pt modelId="{6B2A360B-BDE7-43E5-BC94-8FFCEAFB2543}" type="pres">
      <dgm:prSet presAssocID="{84F03A8E-FF84-4B89-9734-91636356B538}" presName="text3" presStyleLbl="fgAcc3" presStyleIdx="0" presStyleCnt="3">
        <dgm:presLayoutVars>
          <dgm:chPref val="3"/>
        </dgm:presLayoutVars>
      </dgm:prSet>
      <dgm:spPr/>
      <dgm:t>
        <a:bodyPr/>
        <a:lstStyle/>
        <a:p>
          <a:endParaRPr lang="en-US"/>
        </a:p>
      </dgm:t>
    </dgm:pt>
    <dgm:pt modelId="{1F29C439-B401-4BDD-AF17-C31E9957CF4B}" type="pres">
      <dgm:prSet presAssocID="{84F03A8E-FF84-4B89-9734-91636356B538}" presName="hierChild4" presStyleCnt="0"/>
      <dgm:spPr/>
    </dgm:pt>
    <dgm:pt modelId="{5EFFF18F-2190-40CE-AAB3-F0E66C00F963}" type="pres">
      <dgm:prSet presAssocID="{ACC856AA-9C3C-46A3-992B-464D1E560E65}" presName="Name10" presStyleLbl="parChTrans1D2" presStyleIdx="1" presStyleCnt="3"/>
      <dgm:spPr/>
      <dgm:t>
        <a:bodyPr/>
        <a:lstStyle/>
        <a:p>
          <a:endParaRPr lang="en-US"/>
        </a:p>
      </dgm:t>
    </dgm:pt>
    <dgm:pt modelId="{B3D44E88-0193-4DAD-95D4-EE18C8FA9D36}" type="pres">
      <dgm:prSet presAssocID="{75AD062A-E41E-4FBD-B2F5-2B58CE1481B4}" presName="hierRoot2" presStyleCnt="0"/>
      <dgm:spPr/>
    </dgm:pt>
    <dgm:pt modelId="{F9E3C941-B62D-4697-96C3-EEB5CBED4AAD}" type="pres">
      <dgm:prSet presAssocID="{75AD062A-E41E-4FBD-B2F5-2B58CE1481B4}" presName="composite2" presStyleCnt="0"/>
      <dgm:spPr/>
    </dgm:pt>
    <dgm:pt modelId="{8018308F-3E09-4AAC-A45E-C4A49D2416F2}" type="pres">
      <dgm:prSet presAssocID="{75AD062A-E41E-4FBD-B2F5-2B58CE1481B4}" presName="background2" presStyleLbl="node2" presStyleIdx="1" presStyleCnt="3"/>
      <dgm:spPr/>
    </dgm:pt>
    <dgm:pt modelId="{2CDBFEA3-ED87-4E3C-B5C3-F389B06A565D}" type="pres">
      <dgm:prSet presAssocID="{75AD062A-E41E-4FBD-B2F5-2B58CE1481B4}" presName="text2" presStyleLbl="fgAcc2" presStyleIdx="1" presStyleCnt="3" custLinFactNeighborX="-1740" custLinFactNeighborY="668">
        <dgm:presLayoutVars>
          <dgm:chPref val="3"/>
        </dgm:presLayoutVars>
      </dgm:prSet>
      <dgm:spPr/>
      <dgm:t>
        <a:bodyPr/>
        <a:lstStyle/>
        <a:p>
          <a:endParaRPr lang="en-US"/>
        </a:p>
      </dgm:t>
    </dgm:pt>
    <dgm:pt modelId="{87F9CFF4-9AC4-4DD9-AE9F-D59A463656E4}" type="pres">
      <dgm:prSet presAssocID="{75AD062A-E41E-4FBD-B2F5-2B58CE1481B4}" presName="hierChild3" presStyleCnt="0"/>
      <dgm:spPr/>
    </dgm:pt>
    <dgm:pt modelId="{81F8C3BA-7C46-48F1-B069-866466962729}" type="pres">
      <dgm:prSet presAssocID="{B464BE3C-4D74-4ADD-BED9-B212981C1844}" presName="Name17" presStyleLbl="parChTrans1D3" presStyleIdx="1" presStyleCnt="3"/>
      <dgm:spPr/>
      <dgm:t>
        <a:bodyPr/>
        <a:lstStyle/>
        <a:p>
          <a:endParaRPr lang="en-US"/>
        </a:p>
      </dgm:t>
    </dgm:pt>
    <dgm:pt modelId="{95924AB2-588F-43AC-B4A2-6F734426F473}" type="pres">
      <dgm:prSet presAssocID="{29E380D0-5282-40AD-87B7-F0E035CDA507}" presName="hierRoot3" presStyleCnt="0"/>
      <dgm:spPr/>
    </dgm:pt>
    <dgm:pt modelId="{3999870D-8014-4E8F-8152-E7597122DD15}" type="pres">
      <dgm:prSet presAssocID="{29E380D0-5282-40AD-87B7-F0E035CDA507}" presName="composite3" presStyleCnt="0"/>
      <dgm:spPr/>
    </dgm:pt>
    <dgm:pt modelId="{FE26F13C-962B-418B-BC48-557AB876361D}" type="pres">
      <dgm:prSet presAssocID="{29E380D0-5282-40AD-87B7-F0E035CDA507}" presName="background3" presStyleLbl="node3" presStyleIdx="1" presStyleCnt="3"/>
      <dgm:spPr/>
    </dgm:pt>
    <dgm:pt modelId="{3DCF4C45-0E55-44DA-9878-DE5AA1F3CE85}" type="pres">
      <dgm:prSet presAssocID="{29E380D0-5282-40AD-87B7-F0E035CDA507}" presName="text3" presStyleLbl="fgAcc3" presStyleIdx="1" presStyleCnt="3" custLinFactNeighborX="-2792" custLinFactNeighborY="4397">
        <dgm:presLayoutVars>
          <dgm:chPref val="3"/>
        </dgm:presLayoutVars>
      </dgm:prSet>
      <dgm:spPr/>
      <dgm:t>
        <a:bodyPr/>
        <a:lstStyle/>
        <a:p>
          <a:endParaRPr lang="en-US"/>
        </a:p>
      </dgm:t>
    </dgm:pt>
    <dgm:pt modelId="{6BF63DAD-F591-49EA-A87F-0418FEBF60F6}" type="pres">
      <dgm:prSet presAssocID="{29E380D0-5282-40AD-87B7-F0E035CDA507}" presName="hierChild4" presStyleCnt="0"/>
      <dgm:spPr/>
    </dgm:pt>
    <dgm:pt modelId="{0D8B5620-99C2-484C-8D71-A8EE507F936D}" type="pres">
      <dgm:prSet presAssocID="{1DB91177-2450-4DB9-BDEA-B41F011494FF}" presName="Name10" presStyleLbl="parChTrans1D2" presStyleIdx="2" presStyleCnt="3"/>
      <dgm:spPr/>
      <dgm:t>
        <a:bodyPr/>
        <a:lstStyle/>
        <a:p>
          <a:endParaRPr lang="en-US"/>
        </a:p>
      </dgm:t>
    </dgm:pt>
    <dgm:pt modelId="{8A9F1A8B-7DDC-4640-B367-EB3D6B7A4798}" type="pres">
      <dgm:prSet presAssocID="{9158C1C7-E17E-45FE-BF48-9788E99A0978}" presName="hierRoot2" presStyleCnt="0"/>
      <dgm:spPr/>
    </dgm:pt>
    <dgm:pt modelId="{A01D7CD1-3F64-4911-A803-1EE99EA37D0B}" type="pres">
      <dgm:prSet presAssocID="{9158C1C7-E17E-45FE-BF48-9788E99A0978}" presName="composite2" presStyleCnt="0"/>
      <dgm:spPr/>
    </dgm:pt>
    <dgm:pt modelId="{6CA0F6E9-769E-4307-8523-345D6939F015}" type="pres">
      <dgm:prSet presAssocID="{9158C1C7-E17E-45FE-BF48-9788E99A0978}" presName="background2" presStyleLbl="node2" presStyleIdx="2" presStyleCnt="3"/>
      <dgm:spPr/>
    </dgm:pt>
    <dgm:pt modelId="{5FD1B6E4-6F6E-419C-95F8-F11DBB7DE443}" type="pres">
      <dgm:prSet presAssocID="{9158C1C7-E17E-45FE-BF48-9788E99A0978}" presName="text2" presStyleLbl="fgAcc2" presStyleIdx="2" presStyleCnt="3">
        <dgm:presLayoutVars>
          <dgm:chPref val="3"/>
        </dgm:presLayoutVars>
      </dgm:prSet>
      <dgm:spPr/>
      <dgm:t>
        <a:bodyPr/>
        <a:lstStyle/>
        <a:p>
          <a:endParaRPr lang="en-US"/>
        </a:p>
      </dgm:t>
    </dgm:pt>
    <dgm:pt modelId="{9BD842FC-937C-4E1C-9A32-8B4028F377D9}" type="pres">
      <dgm:prSet presAssocID="{9158C1C7-E17E-45FE-BF48-9788E99A0978}" presName="hierChild3" presStyleCnt="0"/>
      <dgm:spPr/>
    </dgm:pt>
    <dgm:pt modelId="{44224CD2-6880-4900-900B-4EA12097C10F}" type="pres">
      <dgm:prSet presAssocID="{1E8528FD-6A2B-4F3B-A3CB-CE69C93E2E05}" presName="Name17" presStyleLbl="parChTrans1D3" presStyleIdx="2" presStyleCnt="3"/>
      <dgm:spPr/>
      <dgm:t>
        <a:bodyPr/>
        <a:lstStyle/>
        <a:p>
          <a:endParaRPr lang="en-US"/>
        </a:p>
      </dgm:t>
    </dgm:pt>
    <dgm:pt modelId="{E4971BB1-121F-4675-B0FF-A88156802579}" type="pres">
      <dgm:prSet presAssocID="{ECC77EAB-5F48-4CDC-B19B-415AF88FEC56}" presName="hierRoot3" presStyleCnt="0"/>
      <dgm:spPr/>
    </dgm:pt>
    <dgm:pt modelId="{718758F1-EF9F-45FB-AF0F-8D0642A9CBEE}" type="pres">
      <dgm:prSet presAssocID="{ECC77EAB-5F48-4CDC-B19B-415AF88FEC56}" presName="composite3" presStyleCnt="0"/>
      <dgm:spPr/>
    </dgm:pt>
    <dgm:pt modelId="{8429FB8E-0BE6-4B28-858B-ACEFC02C8AD6}" type="pres">
      <dgm:prSet presAssocID="{ECC77EAB-5F48-4CDC-B19B-415AF88FEC56}" presName="background3" presStyleLbl="node3" presStyleIdx="2" presStyleCnt="3"/>
      <dgm:spPr/>
    </dgm:pt>
    <dgm:pt modelId="{475BB670-5CA1-40B8-BE4C-30B97B5A9956}" type="pres">
      <dgm:prSet presAssocID="{ECC77EAB-5F48-4CDC-B19B-415AF88FEC56}" presName="text3" presStyleLbl="fgAcc3" presStyleIdx="2" presStyleCnt="3">
        <dgm:presLayoutVars>
          <dgm:chPref val="3"/>
        </dgm:presLayoutVars>
      </dgm:prSet>
      <dgm:spPr/>
      <dgm:t>
        <a:bodyPr/>
        <a:lstStyle/>
        <a:p>
          <a:endParaRPr lang="en-US"/>
        </a:p>
      </dgm:t>
    </dgm:pt>
    <dgm:pt modelId="{07D38C4F-1D57-410F-9F1C-F16D946C01A9}" type="pres">
      <dgm:prSet presAssocID="{ECC77EAB-5F48-4CDC-B19B-415AF88FEC56}" presName="hierChild4" presStyleCnt="0"/>
      <dgm:spPr/>
    </dgm:pt>
  </dgm:ptLst>
  <dgm:cxnLst>
    <dgm:cxn modelId="{8CC90AE2-109C-4404-A861-36D49C538573}" srcId="{75AD062A-E41E-4FBD-B2F5-2B58CE1481B4}" destId="{29E380D0-5282-40AD-87B7-F0E035CDA507}" srcOrd="0" destOrd="0" parTransId="{B464BE3C-4D74-4ADD-BED9-B212981C1844}" sibTransId="{B6FDA374-CB9A-4A6E-BC91-BB6057BF1407}"/>
    <dgm:cxn modelId="{5E346BEB-0C3E-4CCF-8F99-9051FA6F7AA3}" srcId="{0F1A731D-A6C2-43E8-B584-06412F81B7BD}" destId="{7290318B-8800-4475-944F-3D0E912EB423}" srcOrd="0" destOrd="0" parTransId="{B8572E14-F908-4C64-8B51-2232E13A9398}" sibTransId="{13E57D79-8BA1-49D7-83DC-73944AD7BC2D}"/>
    <dgm:cxn modelId="{63700B42-C867-4B3D-ACB6-DE4D31C54700}" type="presOf" srcId="{7290318B-8800-4475-944F-3D0E912EB423}" destId="{1AB35F63-9DF8-4584-8A0D-84D654C6392D}" srcOrd="0" destOrd="0" presId="urn:microsoft.com/office/officeart/2005/8/layout/hierarchy1"/>
    <dgm:cxn modelId="{49C91946-39CD-4467-B35A-3849452A33F9}" type="presOf" srcId="{ACC856AA-9C3C-46A3-992B-464D1E560E65}" destId="{5EFFF18F-2190-40CE-AAB3-F0E66C00F963}" srcOrd="0" destOrd="0" presId="urn:microsoft.com/office/officeart/2005/8/layout/hierarchy1"/>
    <dgm:cxn modelId="{D3D09CBD-91A9-4262-BEDE-009DEBDE00D6}" srcId="{C6727C24-5C6C-41CC-9A38-4161332B5875}" destId="{84F03A8E-FF84-4B89-9734-91636356B538}" srcOrd="0" destOrd="0" parTransId="{F8859D63-70B4-49F7-A204-046F2337F844}" sibTransId="{B596D94A-6E51-4488-91ED-90C878A9C36A}"/>
    <dgm:cxn modelId="{BA8ACECC-A5E6-4F7B-8FEB-9FD9810704DD}" srcId="{9158C1C7-E17E-45FE-BF48-9788E99A0978}" destId="{ECC77EAB-5F48-4CDC-B19B-415AF88FEC56}" srcOrd="0" destOrd="0" parTransId="{1E8528FD-6A2B-4F3B-A3CB-CE69C93E2E05}" sibTransId="{BADCA27A-AFDD-410C-BDCB-C777E9E1AB47}"/>
    <dgm:cxn modelId="{EEB16872-2D46-4082-B2F9-D54C3FE842E8}" type="presOf" srcId="{1DB91177-2450-4DB9-BDEA-B41F011494FF}" destId="{0D8B5620-99C2-484C-8D71-A8EE507F936D}" srcOrd="0" destOrd="0" presId="urn:microsoft.com/office/officeart/2005/8/layout/hierarchy1"/>
    <dgm:cxn modelId="{7A70627C-CEE2-4D2E-BF1F-452ED61810C4}" srcId="{7290318B-8800-4475-944F-3D0E912EB423}" destId="{C6727C24-5C6C-41CC-9A38-4161332B5875}" srcOrd="0" destOrd="0" parTransId="{8EACD1C0-45F2-480B-B73C-D12151C501A8}" sibTransId="{BFDE0F13-749F-4981-8577-12A26F416599}"/>
    <dgm:cxn modelId="{130D19EF-3155-4822-A395-54CF98C6EF89}" type="presOf" srcId="{9158C1C7-E17E-45FE-BF48-9788E99A0978}" destId="{5FD1B6E4-6F6E-419C-95F8-F11DBB7DE443}" srcOrd="0" destOrd="0" presId="urn:microsoft.com/office/officeart/2005/8/layout/hierarchy1"/>
    <dgm:cxn modelId="{399AC43E-DB9E-4AFA-A0E9-833F0562B7BF}" type="presOf" srcId="{29E380D0-5282-40AD-87B7-F0E035CDA507}" destId="{3DCF4C45-0E55-44DA-9878-DE5AA1F3CE85}" srcOrd="0" destOrd="0" presId="urn:microsoft.com/office/officeart/2005/8/layout/hierarchy1"/>
    <dgm:cxn modelId="{1A274545-61E4-44EA-9F50-5D04F12AD5E7}" type="presOf" srcId="{75AD062A-E41E-4FBD-B2F5-2B58CE1481B4}" destId="{2CDBFEA3-ED87-4E3C-B5C3-F389B06A565D}" srcOrd="0" destOrd="0" presId="urn:microsoft.com/office/officeart/2005/8/layout/hierarchy1"/>
    <dgm:cxn modelId="{A82D3681-C4B4-492D-935B-B1C94A2F27EE}" type="presOf" srcId="{C6727C24-5C6C-41CC-9A38-4161332B5875}" destId="{95D39705-6E49-4E90-9BA4-BE1673843787}" srcOrd="0" destOrd="0" presId="urn:microsoft.com/office/officeart/2005/8/layout/hierarchy1"/>
    <dgm:cxn modelId="{1C6D7AF2-B9E3-4957-A2C7-8E293E708432}" srcId="{7290318B-8800-4475-944F-3D0E912EB423}" destId="{75AD062A-E41E-4FBD-B2F5-2B58CE1481B4}" srcOrd="1" destOrd="0" parTransId="{ACC856AA-9C3C-46A3-992B-464D1E560E65}" sibTransId="{CABFB6A9-5215-4C94-B478-48197A2A38BB}"/>
    <dgm:cxn modelId="{A237FC6C-3B75-4080-9978-A023994D1C51}" type="presOf" srcId="{0F1A731D-A6C2-43E8-B584-06412F81B7BD}" destId="{3AE9FF13-C58D-41FC-9E29-56828B41B507}" srcOrd="0" destOrd="0" presId="urn:microsoft.com/office/officeart/2005/8/layout/hierarchy1"/>
    <dgm:cxn modelId="{3EB32BFE-D65F-497D-9D3B-D8CC3497B096}" type="presOf" srcId="{84F03A8E-FF84-4B89-9734-91636356B538}" destId="{6B2A360B-BDE7-43E5-BC94-8FFCEAFB2543}" srcOrd="0" destOrd="0" presId="urn:microsoft.com/office/officeart/2005/8/layout/hierarchy1"/>
    <dgm:cxn modelId="{E1EF9415-993D-425F-9F54-97CA76C420FF}" type="presOf" srcId="{1E8528FD-6A2B-4F3B-A3CB-CE69C93E2E05}" destId="{44224CD2-6880-4900-900B-4EA12097C10F}" srcOrd="0" destOrd="0" presId="urn:microsoft.com/office/officeart/2005/8/layout/hierarchy1"/>
    <dgm:cxn modelId="{56276C26-989A-4AC5-8247-1DAF58193475}" type="presOf" srcId="{8EACD1C0-45F2-480B-B73C-D12151C501A8}" destId="{A247B78C-483E-4DF4-8532-45EB16AB0ED9}" srcOrd="0" destOrd="0" presId="urn:microsoft.com/office/officeart/2005/8/layout/hierarchy1"/>
    <dgm:cxn modelId="{004F9A59-8EDF-480E-A7C4-9004FC72E9B4}" srcId="{7290318B-8800-4475-944F-3D0E912EB423}" destId="{9158C1C7-E17E-45FE-BF48-9788E99A0978}" srcOrd="2" destOrd="0" parTransId="{1DB91177-2450-4DB9-BDEA-B41F011494FF}" sibTransId="{0D961C47-1FC6-41E2-893E-4AC861DE3C5C}"/>
    <dgm:cxn modelId="{1F5EDA71-5297-4CD0-AFC4-B2D3529B020E}" type="presOf" srcId="{B464BE3C-4D74-4ADD-BED9-B212981C1844}" destId="{81F8C3BA-7C46-48F1-B069-866466962729}" srcOrd="0" destOrd="0" presId="urn:microsoft.com/office/officeart/2005/8/layout/hierarchy1"/>
    <dgm:cxn modelId="{35C406C2-960D-4061-AF2C-F26F87D40D7F}" type="presOf" srcId="{ECC77EAB-5F48-4CDC-B19B-415AF88FEC56}" destId="{475BB670-5CA1-40B8-BE4C-30B97B5A9956}" srcOrd="0" destOrd="0" presId="urn:microsoft.com/office/officeart/2005/8/layout/hierarchy1"/>
    <dgm:cxn modelId="{8410DAF4-5B39-4C7F-9A86-4A3EA161CF07}" type="presOf" srcId="{F8859D63-70B4-49F7-A204-046F2337F844}" destId="{42C901FC-DD81-4954-BCF2-EB815ACE203F}" srcOrd="0" destOrd="0" presId="urn:microsoft.com/office/officeart/2005/8/layout/hierarchy1"/>
    <dgm:cxn modelId="{76ADA9DE-168A-4155-B20A-E6F75342D1ED}" type="presParOf" srcId="{3AE9FF13-C58D-41FC-9E29-56828B41B507}" destId="{8B4ABF36-854E-495A-93C0-A43C3AB0C2A4}" srcOrd="0" destOrd="0" presId="urn:microsoft.com/office/officeart/2005/8/layout/hierarchy1"/>
    <dgm:cxn modelId="{5461B693-2C54-4766-BA9C-96CB6E7B1D21}" type="presParOf" srcId="{8B4ABF36-854E-495A-93C0-A43C3AB0C2A4}" destId="{3119082E-C984-4394-83FE-C6DB7CA838BD}" srcOrd="0" destOrd="0" presId="urn:microsoft.com/office/officeart/2005/8/layout/hierarchy1"/>
    <dgm:cxn modelId="{282E544E-EF5C-442C-805E-71067D1E31F9}" type="presParOf" srcId="{3119082E-C984-4394-83FE-C6DB7CA838BD}" destId="{00FFA776-EC6B-4E39-819B-7C5AAE687E17}" srcOrd="0" destOrd="0" presId="urn:microsoft.com/office/officeart/2005/8/layout/hierarchy1"/>
    <dgm:cxn modelId="{26B73F63-B29A-43D1-822A-15F5D6C68AB4}" type="presParOf" srcId="{3119082E-C984-4394-83FE-C6DB7CA838BD}" destId="{1AB35F63-9DF8-4584-8A0D-84D654C6392D}" srcOrd="1" destOrd="0" presId="urn:microsoft.com/office/officeart/2005/8/layout/hierarchy1"/>
    <dgm:cxn modelId="{C6E0CA43-50B7-4D0E-B02F-E5216BC4EA2C}" type="presParOf" srcId="{8B4ABF36-854E-495A-93C0-A43C3AB0C2A4}" destId="{2832CC8D-EE74-4872-9481-2EB6EB02736C}" srcOrd="1" destOrd="0" presId="urn:microsoft.com/office/officeart/2005/8/layout/hierarchy1"/>
    <dgm:cxn modelId="{402334B9-D59E-4CF1-B1F7-44F7D3925FB3}" type="presParOf" srcId="{2832CC8D-EE74-4872-9481-2EB6EB02736C}" destId="{A247B78C-483E-4DF4-8532-45EB16AB0ED9}" srcOrd="0" destOrd="0" presId="urn:microsoft.com/office/officeart/2005/8/layout/hierarchy1"/>
    <dgm:cxn modelId="{698DD7BC-E549-4591-B8B5-278A33F0D45A}" type="presParOf" srcId="{2832CC8D-EE74-4872-9481-2EB6EB02736C}" destId="{3A3716DF-D285-4B93-B98F-373BEBA7D46F}" srcOrd="1" destOrd="0" presId="urn:microsoft.com/office/officeart/2005/8/layout/hierarchy1"/>
    <dgm:cxn modelId="{C669550F-3B5E-435C-A4D8-023BAE759CE6}" type="presParOf" srcId="{3A3716DF-D285-4B93-B98F-373BEBA7D46F}" destId="{5FCCE035-0ED4-47E3-8E75-9B0EA968C3A1}" srcOrd="0" destOrd="0" presId="urn:microsoft.com/office/officeart/2005/8/layout/hierarchy1"/>
    <dgm:cxn modelId="{76A07069-2E30-4D3C-85E2-441602FA92C3}" type="presParOf" srcId="{5FCCE035-0ED4-47E3-8E75-9B0EA968C3A1}" destId="{75D6D923-4C0F-4D2C-BB58-FEC7E8791616}" srcOrd="0" destOrd="0" presId="urn:microsoft.com/office/officeart/2005/8/layout/hierarchy1"/>
    <dgm:cxn modelId="{8314AD99-1FDA-4B34-8B23-2A29435BF2BD}" type="presParOf" srcId="{5FCCE035-0ED4-47E3-8E75-9B0EA968C3A1}" destId="{95D39705-6E49-4E90-9BA4-BE1673843787}" srcOrd="1" destOrd="0" presId="urn:microsoft.com/office/officeart/2005/8/layout/hierarchy1"/>
    <dgm:cxn modelId="{4F48480C-3A97-4CF5-B08D-D3C96EF5B769}" type="presParOf" srcId="{3A3716DF-D285-4B93-B98F-373BEBA7D46F}" destId="{2CDE6A67-4FE5-4A59-B4E6-0E9E2A9C9DB3}" srcOrd="1" destOrd="0" presId="urn:microsoft.com/office/officeart/2005/8/layout/hierarchy1"/>
    <dgm:cxn modelId="{8D91F886-BB99-4F2D-A2F8-B01251123CE2}" type="presParOf" srcId="{2CDE6A67-4FE5-4A59-B4E6-0E9E2A9C9DB3}" destId="{42C901FC-DD81-4954-BCF2-EB815ACE203F}" srcOrd="0" destOrd="0" presId="urn:microsoft.com/office/officeart/2005/8/layout/hierarchy1"/>
    <dgm:cxn modelId="{6DB39304-3DF1-4FCA-B654-96474E3FF8AD}" type="presParOf" srcId="{2CDE6A67-4FE5-4A59-B4E6-0E9E2A9C9DB3}" destId="{0BB60EBB-704A-4818-ADB7-12BE90A1DBDE}" srcOrd="1" destOrd="0" presId="urn:microsoft.com/office/officeart/2005/8/layout/hierarchy1"/>
    <dgm:cxn modelId="{A60A9378-6A8B-4D95-8AD8-72B56E58A613}" type="presParOf" srcId="{0BB60EBB-704A-4818-ADB7-12BE90A1DBDE}" destId="{F2A686B0-7F63-471E-AA7A-F66164F1FF5A}" srcOrd="0" destOrd="0" presId="urn:microsoft.com/office/officeart/2005/8/layout/hierarchy1"/>
    <dgm:cxn modelId="{8E349C6F-1320-496C-A917-8822648A88F9}" type="presParOf" srcId="{F2A686B0-7F63-471E-AA7A-F66164F1FF5A}" destId="{844D682D-4C52-4A0F-9DEF-8464ABA09F1F}" srcOrd="0" destOrd="0" presId="urn:microsoft.com/office/officeart/2005/8/layout/hierarchy1"/>
    <dgm:cxn modelId="{FCFE3D68-4B7A-4204-BFC3-6F9031BE5F29}" type="presParOf" srcId="{F2A686B0-7F63-471E-AA7A-F66164F1FF5A}" destId="{6B2A360B-BDE7-43E5-BC94-8FFCEAFB2543}" srcOrd="1" destOrd="0" presId="urn:microsoft.com/office/officeart/2005/8/layout/hierarchy1"/>
    <dgm:cxn modelId="{BBEE574E-0128-464D-B332-7659564BAF23}" type="presParOf" srcId="{0BB60EBB-704A-4818-ADB7-12BE90A1DBDE}" destId="{1F29C439-B401-4BDD-AF17-C31E9957CF4B}" srcOrd="1" destOrd="0" presId="urn:microsoft.com/office/officeart/2005/8/layout/hierarchy1"/>
    <dgm:cxn modelId="{C92F2BA6-88B7-43DB-8752-98BA7863933E}" type="presParOf" srcId="{2832CC8D-EE74-4872-9481-2EB6EB02736C}" destId="{5EFFF18F-2190-40CE-AAB3-F0E66C00F963}" srcOrd="2" destOrd="0" presId="urn:microsoft.com/office/officeart/2005/8/layout/hierarchy1"/>
    <dgm:cxn modelId="{7581B5BB-B293-4251-9EE4-61CDC3C377CB}" type="presParOf" srcId="{2832CC8D-EE74-4872-9481-2EB6EB02736C}" destId="{B3D44E88-0193-4DAD-95D4-EE18C8FA9D36}" srcOrd="3" destOrd="0" presId="urn:microsoft.com/office/officeart/2005/8/layout/hierarchy1"/>
    <dgm:cxn modelId="{A01B9F3D-CD71-410D-B53F-DEE3B7AEB12C}" type="presParOf" srcId="{B3D44E88-0193-4DAD-95D4-EE18C8FA9D36}" destId="{F9E3C941-B62D-4697-96C3-EEB5CBED4AAD}" srcOrd="0" destOrd="0" presId="urn:microsoft.com/office/officeart/2005/8/layout/hierarchy1"/>
    <dgm:cxn modelId="{97054966-748D-4C8E-B852-70A55A21904F}" type="presParOf" srcId="{F9E3C941-B62D-4697-96C3-EEB5CBED4AAD}" destId="{8018308F-3E09-4AAC-A45E-C4A49D2416F2}" srcOrd="0" destOrd="0" presId="urn:microsoft.com/office/officeart/2005/8/layout/hierarchy1"/>
    <dgm:cxn modelId="{95D84483-1BCF-4CBB-B5D5-60CEE3307A3B}" type="presParOf" srcId="{F9E3C941-B62D-4697-96C3-EEB5CBED4AAD}" destId="{2CDBFEA3-ED87-4E3C-B5C3-F389B06A565D}" srcOrd="1" destOrd="0" presId="urn:microsoft.com/office/officeart/2005/8/layout/hierarchy1"/>
    <dgm:cxn modelId="{2F6F01EA-D720-43EE-B947-D42000B492E3}" type="presParOf" srcId="{B3D44E88-0193-4DAD-95D4-EE18C8FA9D36}" destId="{87F9CFF4-9AC4-4DD9-AE9F-D59A463656E4}" srcOrd="1" destOrd="0" presId="urn:microsoft.com/office/officeart/2005/8/layout/hierarchy1"/>
    <dgm:cxn modelId="{814C89AE-A476-4919-8856-5815BE2CBE89}" type="presParOf" srcId="{87F9CFF4-9AC4-4DD9-AE9F-D59A463656E4}" destId="{81F8C3BA-7C46-48F1-B069-866466962729}" srcOrd="0" destOrd="0" presId="urn:microsoft.com/office/officeart/2005/8/layout/hierarchy1"/>
    <dgm:cxn modelId="{5EBAAC2B-B29D-4A7F-B929-77A30CCFF54C}" type="presParOf" srcId="{87F9CFF4-9AC4-4DD9-AE9F-D59A463656E4}" destId="{95924AB2-588F-43AC-B4A2-6F734426F473}" srcOrd="1" destOrd="0" presId="urn:microsoft.com/office/officeart/2005/8/layout/hierarchy1"/>
    <dgm:cxn modelId="{ABA10406-6852-437D-B094-4CFA6B42C4D4}" type="presParOf" srcId="{95924AB2-588F-43AC-B4A2-6F734426F473}" destId="{3999870D-8014-4E8F-8152-E7597122DD15}" srcOrd="0" destOrd="0" presId="urn:microsoft.com/office/officeart/2005/8/layout/hierarchy1"/>
    <dgm:cxn modelId="{09130D05-A11A-4010-8A5C-51514C10B35A}" type="presParOf" srcId="{3999870D-8014-4E8F-8152-E7597122DD15}" destId="{FE26F13C-962B-418B-BC48-557AB876361D}" srcOrd="0" destOrd="0" presId="urn:microsoft.com/office/officeart/2005/8/layout/hierarchy1"/>
    <dgm:cxn modelId="{BB30F000-0B62-4A75-8107-F0E3D1FB4529}" type="presParOf" srcId="{3999870D-8014-4E8F-8152-E7597122DD15}" destId="{3DCF4C45-0E55-44DA-9878-DE5AA1F3CE85}" srcOrd="1" destOrd="0" presId="urn:microsoft.com/office/officeart/2005/8/layout/hierarchy1"/>
    <dgm:cxn modelId="{D36415BC-DCC0-4B5A-86AE-4C34A4AE51B4}" type="presParOf" srcId="{95924AB2-588F-43AC-B4A2-6F734426F473}" destId="{6BF63DAD-F591-49EA-A87F-0418FEBF60F6}" srcOrd="1" destOrd="0" presId="urn:microsoft.com/office/officeart/2005/8/layout/hierarchy1"/>
    <dgm:cxn modelId="{54EEC372-34C0-4EAA-905B-EB0C77FB0A50}" type="presParOf" srcId="{2832CC8D-EE74-4872-9481-2EB6EB02736C}" destId="{0D8B5620-99C2-484C-8D71-A8EE507F936D}" srcOrd="4" destOrd="0" presId="urn:microsoft.com/office/officeart/2005/8/layout/hierarchy1"/>
    <dgm:cxn modelId="{07CE36A0-FD14-4FC5-86C7-70481E04EF1C}" type="presParOf" srcId="{2832CC8D-EE74-4872-9481-2EB6EB02736C}" destId="{8A9F1A8B-7DDC-4640-B367-EB3D6B7A4798}" srcOrd="5" destOrd="0" presId="urn:microsoft.com/office/officeart/2005/8/layout/hierarchy1"/>
    <dgm:cxn modelId="{61AA763C-3F50-4D1C-BD60-D031B58A1D11}" type="presParOf" srcId="{8A9F1A8B-7DDC-4640-B367-EB3D6B7A4798}" destId="{A01D7CD1-3F64-4911-A803-1EE99EA37D0B}" srcOrd="0" destOrd="0" presId="urn:microsoft.com/office/officeart/2005/8/layout/hierarchy1"/>
    <dgm:cxn modelId="{D2AFFC92-11B7-47CD-8F6A-007364A682E0}" type="presParOf" srcId="{A01D7CD1-3F64-4911-A803-1EE99EA37D0B}" destId="{6CA0F6E9-769E-4307-8523-345D6939F015}" srcOrd="0" destOrd="0" presId="urn:microsoft.com/office/officeart/2005/8/layout/hierarchy1"/>
    <dgm:cxn modelId="{D3FA793F-C90F-43D6-9118-347173E844CC}" type="presParOf" srcId="{A01D7CD1-3F64-4911-A803-1EE99EA37D0B}" destId="{5FD1B6E4-6F6E-419C-95F8-F11DBB7DE443}" srcOrd="1" destOrd="0" presId="urn:microsoft.com/office/officeart/2005/8/layout/hierarchy1"/>
    <dgm:cxn modelId="{401D26F5-897E-47BA-8786-404954C39F02}" type="presParOf" srcId="{8A9F1A8B-7DDC-4640-B367-EB3D6B7A4798}" destId="{9BD842FC-937C-4E1C-9A32-8B4028F377D9}" srcOrd="1" destOrd="0" presId="urn:microsoft.com/office/officeart/2005/8/layout/hierarchy1"/>
    <dgm:cxn modelId="{29E6D685-14B8-4D07-8340-594E9F7DF69E}" type="presParOf" srcId="{9BD842FC-937C-4E1C-9A32-8B4028F377D9}" destId="{44224CD2-6880-4900-900B-4EA12097C10F}" srcOrd="0" destOrd="0" presId="urn:microsoft.com/office/officeart/2005/8/layout/hierarchy1"/>
    <dgm:cxn modelId="{D1A11365-5258-45E7-A367-5B8293CB3E78}" type="presParOf" srcId="{9BD842FC-937C-4E1C-9A32-8B4028F377D9}" destId="{E4971BB1-121F-4675-B0FF-A88156802579}" srcOrd="1" destOrd="0" presId="urn:microsoft.com/office/officeart/2005/8/layout/hierarchy1"/>
    <dgm:cxn modelId="{3F78BF68-82FD-488B-99B7-6DF46D4B4B92}" type="presParOf" srcId="{E4971BB1-121F-4675-B0FF-A88156802579}" destId="{718758F1-EF9F-45FB-AF0F-8D0642A9CBEE}" srcOrd="0" destOrd="0" presId="urn:microsoft.com/office/officeart/2005/8/layout/hierarchy1"/>
    <dgm:cxn modelId="{271A6CCF-AEA0-42A9-AA82-8135DC68CDE2}" type="presParOf" srcId="{718758F1-EF9F-45FB-AF0F-8D0642A9CBEE}" destId="{8429FB8E-0BE6-4B28-858B-ACEFC02C8AD6}" srcOrd="0" destOrd="0" presId="urn:microsoft.com/office/officeart/2005/8/layout/hierarchy1"/>
    <dgm:cxn modelId="{4E9A470F-A6ED-4633-8D53-5DDD34334729}" type="presParOf" srcId="{718758F1-EF9F-45FB-AF0F-8D0642A9CBEE}" destId="{475BB670-5CA1-40B8-BE4C-30B97B5A9956}" srcOrd="1" destOrd="0" presId="urn:microsoft.com/office/officeart/2005/8/layout/hierarchy1"/>
    <dgm:cxn modelId="{39C64F89-3A0D-497E-8522-AD60BED6E07B}" type="presParOf" srcId="{E4971BB1-121F-4675-B0FF-A88156802579}" destId="{07D38C4F-1D57-410F-9F1C-F16D946C01A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62D15B-BCCE-4659-9AE1-5C1C1BCC7229}" type="datetimeFigureOut">
              <a:rPr lang="en-US" smtClean="0"/>
              <a:pPr/>
              <a:t>2/14/2019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8F2418-5B69-46CF-ACBF-7A06D08ACEBB}" type="slidenum">
              <a:rPr lang="en-US" smtClean="0"/>
              <a:pPr/>
              <a:t>‹#›</a:t>
            </a:fld>
            <a:endParaRPr lang="en-US"/>
          </a:p>
        </p:txBody>
      </p:sp>
    </p:spTree>
    <p:extLst>
      <p:ext uri="{BB962C8B-B14F-4D97-AF65-F5344CB8AC3E}">
        <p14:creationId xmlns:p14="http://schemas.microsoft.com/office/powerpoint/2010/main" val="33387426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86EB3-5671-43F8-9F04-637D3D279D3C}" type="datetimeFigureOut">
              <a:rPr lang="en-US" smtClean="0"/>
              <a:pPr/>
              <a:t>2/14/2019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1F762D-4F49-4B1B-BBDE-253154FC3500}" type="slidenum">
              <a:rPr lang="en-US" smtClean="0"/>
              <a:pPr/>
              <a:t>‹#›</a:t>
            </a:fld>
            <a:endParaRPr lang="en-US"/>
          </a:p>
        </p:txBody>
      </p:sp>
    </p:spTree>
    <p:extLst>
      <p:ext uri="{BB962C8B-B14F-4D97-AF65-F5344CB8AC3E}">
        <p14:creationId xmlns:p14="http://schemas.microsoft.com/office/powerpoint/2010/main" val="335817251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1F762D-4F49-4B1B-BBDE-253154FC3500}"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30221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12</a:t>
            </a:fld>
            <a:endParaRPr lang="en-US"/>
          </a:p>
        </p:txBody>
      </p:sp>
    </p:spTree>
    <p:extLst>
      <p:ext uri="{BB962C8B-B14F-4D97-AF65-F5344CB8AC3E}">
        <p14:creationId xmlns:p14="http://schemas.microsoft.com/office/powerpoint/2010/main" val="338485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13</a:t>
            </a:fld>
            <a:endParaRPr lang="en-US"/>
          </a:p>
        </p:txBody>
      </p:sp>
    </p:spTree>
    <p:extLst>
      <p:ext uri="{BB962C8B-B14F-4D97-AF65-F5344CB8AC3E}">
        <p14:creationId xmlns:p14="http://schemas.microsoft.com/office/powerpoint/2010/main" val="3373927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741F762D-4F49-4B1B-BBDE-253154FC3500}" type="slidenum">
              <a:rPr lang="en-US" smtClean="0"/>
              <a:pPr/>
              <a:t>14</a:t>
            </a:fld>
            <a:endParaRPr lang="en-US" dirty="0"/>
          </a:p>
        </p:txBody>
      </p:sp>
    </p:spTree>
    <p:extLst>
      <p:ext uri="{BB962C8B-B14F-4D97-AF65-F5344CB8AC3E}">
        <p14:creationId xmlns:p14="http://schemas.microsoft.com/office/powerpoint/2010/main" val="673588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15</a:t>
            </a:fld>
            <a:endParaRPr lang="en-US"/>
          </a:p>
        </p:txBody>
      </p:sp>
    </p:spTree>
    <p:extLst>
      <p:ext uri="{BB962C8B-B14F-4D97-AF65-F5344CB8AC3E}">
        <p14:creationId xmlns:p14="http://schemas.microsoft.com/office/powerpoint/2010/main" val="3959109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16</a:t>
            </a:fld>
            <a:endParaRPr lang="en-US"/>
          </a:p>
        </p:txBody>
      </p:sp>
    </p:spTree>
    <p:extLst>
      <p:ext uri="{BB962C8B-B14F-4D97-AF65-F5344CB8AC3E}">
        <p14:creationId xmlns:p14="http://schemas.microsoft.com/office/powerpoint/2010/main" val="703793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17</a:t>
            </a:fld>
            <a:endParaRPr lang="en-US"/>
          </a:p>
        </p:txBody>
      </p:sp>
    </p:spTree>
    <p:extLst>
      <p:ext uri="{BB962C8B-B14F-4D97-AF65-F5344CB8AC3E}">
        <p14:creationId xmlns:p14="http://schemas.microsoft.com/office/powerpoint/2010/main" val="396576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4</a:t>
            </a:fld>
            <a:endParaRPr lang="en-US"/>
          </a:p>
        </p:txBody>
      </p:sp>
    </p:spTree>
    <p:extLst>
      <p:ext uri="{BB962C8B-B14F-4D97-AF65-F5344CB8AC3E}">
        <p14:creationId xmlns:p14="http://schemas.microsoft.com/office/powerpoint/2010/main" val="188104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5</a:t>
            </a:fld>
            <a:endParaRPr lang="en-US"/>
          </a:p>
        </p:txBody>
      </p:sp>
    </p:spTree>
    <p:extLst>
      <p:ext uri="{BB962C8B-B14F-4D97-AF65-F5344CB8AC3E}">
        <p14:creationId xmlns:p14="http://schemas.microsoft.com/office/powerpoint/2010/main" val="228929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6</a:t>
            </a:fld>
            <a:endParaRPr lang="en-US"/>
          </a:p>
        </p:txBody>
      </p:sp>
    </p:spTree>
    <p:extLst>
      <p:ext uri="{BB962C8B-B14F-4D97-AF65-F5344CB8AC3E}">
        <p14:creationId xmlns:p14="http://schemas.microsoft.com/office/powerpoint/2010/main" val="101664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7</a:t>
            </a:fld>
            <a:endParaRPr lang="en-US"/>
          </a:p>
        </p:txBody>
      </p:sp>
    </p:spTree>
    <p:extLst>
      <p:ext uri="{BB962C8B-B14F-4D97-AF65-F5344CB8AC3E}">
        <p14:creationId xmlns:p14="http://schemas.microsoft.com/office/powerpoint/2010/main" val="60662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8</a:t>
            </a:fld>
            <a:endParaRPr lang="en-US"/>
          </a:p>
        </p:txBody>
      </p:sp>
    </p:spTree>
    <p:extLst>
      <p:ext uri="{BB962C8B-B14F-4D97-AF65-F5344CB8AC3E}">
        <p14:creationId xmlns:p14="http://schemas.microsoft.com/office/powerpoint/2010/main" val="2735561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9</a:t>
            </a:fld>
            <a:endParaRPr lang="en-US"/>
          </a:p>
        </p:txBody>
      </p:sp>
    </p:spTree>
    <p:extLst>
      <p:ext uri="{BB962C8B-B14F-4D97-AF65-F5344CB8AC3E}">
        <p14:creationId xmlns:p14="http://schemas.microsoft.com/office/powerpoint/2010/main" val="101226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10</a:t>
            </a:fld>
            <a:endParaRPr lang="en-US"/>
          </a:p>
        </p:txBody>
      </p:sp>
    </p:spTree>
    <p:extLst>
      <p:ext uri="{BB962C8B-B14F-4D97-AF65-F5344CB8AC3E}">
        <p14:creationId xmlns:p14="http://schemas.microsoft.com/office/powerpoint/2010/main" val="118228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41F762D-4F49-4B1B-BBDE-253154FC3500}" type="slidenum">
              <a:rPr lang="en-US" smtClean="0"/>
              <a:pPr/>
              <a:t>11</a:t>
            </a:fld>
            <a:endParaRPr lang="en-US"/>
          </a:p>
        </p:txBody>
      </p:sp>
    </p:spTree>
    <p:extLst>
      <p:ext uri="{BB962C8B-B14F-4D97-AF65-F5344CB8AC3E}">
        <p14:creationId xmlns:p14="http://schemas.microsoft.com/office/powerpoint/2010/main" val="54403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NSNCET/18-19/EC-PRJ/09                                        </a:t>
            </a:r>
            <a:endParaRPr lang="en-US"/>
          </a:p>
        </p:txBody>
      </p:sp>
      <p:sp>
        <p:nvSpPr>
          <p:cNvPr id="5" name="Footer Placeholder 4"/>
          <p:cNvSpPr>
            <a:spLocks noGrp="1"/>
          </p:cNvSpPr>
          <p:nvPr>
            <p:ph type="ftr" sz="quarter" idx="11"/>
          </p:nvPr>
        </p:nvSpPr>
        <p:spPr/>
        <p:txBody>
          <a:bodyPr/>
          <a:lstStyle/>
          <a:p>
            <a:r>
              <a:rPr lang="en-US" smtClean="0"/>
              <a:t>FIRST REVIEW/18-01-2019 &amp; 12-01-2019</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NSNCET/18-19/EC-PRJ/09                                        </a:t>
            </a:r>
            <a:endParaRPr lang="en-US"/>
          </a:p>
        </p:txBody>
      </p:sp>
      <p:sp>
        <p:nvSpPr>
          <p:cNvPr id="5" name="Footer Placeholder 4"/>
          <p:cNvSpPr>
            <a:spLocks noGrp="1"/>
          </p:cNvSpPr>
          <p:nvPr>
            <p:ph type="ftr" sz="quarter" idx="11"/>
          </p:nvPr>
        </p:nvSpPr>
        <p:spPr/>
        <p:txBody>
          <a:bodyPr/>
          <a:lstStyle/>
          <a:p>
            <a:r>
              <a:rPr lang="en-US" smtClean="0"/>
              <a:t>FIRST REVIEW/18-01-2019 &amp; 12-01-2019</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NSNCET/18-19/EC-PRJ/09                                        </a:t>
            </a:r>
            <a:endParaRPr lang="en-US"/>
          </a:p>
        </p:txBody>
      </p:sp>
      <p:sp>
        <p:nvSpPr>
          <p:cNvPr id="5" name="Footer Placeholder 4"/>
          <p:cNvSpPr>
            <a:spLocks noGrp="1"/>
          </p:cNvSpPr>
          <p:nvPr>
            <p:ph type="ftr" sz="quarter" idx="11"/>
          </p:nvPr>
        </p:nvSpPr>
        <p:spPr/>
        <p:txBody>
          <a:bodyPr/>
          <a:lstStyle/>
          <a:p>
            <a:r>
              <a:rPr lang="en-US" smtClean="0"/>
              <a:t>FIRST REVIEW/18-01-2019 &amp; 12-01-2019</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NSNCET/18-19/EC-PRJ/09                                        </a:t>
            </a:r>
            <a:endParaRPr lang="en-US"/>
          </a:p>
        </p:txBody>
      </p:sp>
      <p:sp>
        <p:nvSpPr>
          <p:cNvPr id="5" name="Footer Placeholder 4"/>
          <p:cNvSpPr>
            <a:spLocks noGrp="1"/>
          </p:cNvSpPr>
          <p:nvPr>
            <p:ph type="ftr" sz="quarter" idx="11"/>
          </p:nvPr>
        </p:nvSpPr>
        <p:spPr/>
        <p:txBody>
          <a:bodyPr/>
          <a:lstStyle/>
          <a:p>
            <a:r>
              <a:rPr lang="en-US" smtClean="0"/>
              <a:t>FIRST REVIEW/18-01-2019 &amp; 12-01-2019</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NSNCET/18-19/EC-PRJ/09                                        </a:t>
            </a:r>
            <a:endParaRPr lang="en-US"/>
          </a:p>
        </p:txBody>
      </p:sp>
      <p:sp>
        <p:nvSpPr>
          <p:cNvPr id="5" name="Footer Placeholder 4"/>
          <p:cNvSpPr>
            <a:spLocks noGrp="1"/>
          </p:cNvSpPr>
          <p:nvPr>
            <p:ph type="ftr" sz="quarter" idx="11"/>
          </p:nvPr>
        </p:nvSpPr>
        <p:spPr/>
        <p:txBody>
          <a:bodyPr/>
          <a:lstStyle/>
          <a:p>
            <a:r>
              <a:rPr lang="en-US" smtClean="0"/>
              <a:t>FIRST REVIEW/18-01-2019 &amp; 12-01-2019</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NSNCET/18-19/EC-PRJ/09                                        </a:t>
            </a:r>
            <a:endParaRPr lang="en-US"/>
          </a:p>
        </p:txBody>
      </p:sp>
      <p:sp>
        <p:nvSpPr>
          <p:cNvPr id="6" name="Footer Placeholder 5"/>
          <p:cNvSpPr>
            <a:spLocks noGrp="1"/>
          </p:cNvSpPr>
          <p:nvPr>
            <p:ph type="ftr" sz="quarter" idx="11"/>
          </p:nvPr>
        </p:nvSpPr>
        <p:spPr/>
        <p:txBody>
          <a:bodyPr/>
          <a:lstStyle/>
          <a:p>
            <a:r>
              <a:rPr lang="en-US" smtClean="0"/>
              <a:t>FIRST REVIEW/18-01-2019 &amp; 12-01-2019</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NSNCET/18-19/EC-PRJ/09                                        </a:t>
            </a:r>
            <a:endParaRPr lang="en-US"/>
          </a:p>
        </p:txBody>
      </p:sp>
      <p:sp>
        <p:nvSpPr>
          <p:cNvPr id="8" name="Footer Placeholder 7"/>
          <p:cNvSpPr>
            <a:spLocks noGrp="1"/>
          </p:cNvSpPr>
          <p:nvPr>
            <p:ph type="ftr" sz="quarter" idx="11"/>
          </p:nvPr>
        </p:nvSpPr>
        <p:spPr/>
        <p:txBody>
          <a:bodyPr/>
          <a:lstStyle/>
          <a:p>
            <a:r>
              <a:rPr lang="en-US" smtClean="0"/>
              <a:t>FIRST REVIEW/18-01-2019 &amp; 12-01-2019</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NSNCET/18-19/EC-PRJ/09                                        </a:t>
            </a:r>
            <a:endParaRPr lang="en-US"/>
          </a:p>
        </p:txBody>
      </p:sp>
      <p:sp>
        <p:nvSpPr>
          <p:cNvPr id="4" name="Footer Placeholder 3"/>
          <p:cNvSpPr>
            <a:spLocks noGrp="1"/>
          </p:cNvSpPr>
          <p:nvPr>
            <p:ph type="ftr" sz="quarter" idx="11"/>
          </p:nvPr>
        </p:nvSpPr>
        <p:spPr/>
        <p:txBody>
          <a:bodyPr/>
          <a:lstStyle/>
          <a:p>
            <a:r>
              <a:rPr lang="en-US" smtClean="0"/>
              <a:t>FIRST REVIEW/18-01-2019 &amp; 12-01-2019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NSNCET/18-19/EC-PRJ/09                                        </a:t>
            </a:r>
            <a:endParaRPr lang="en-US"/>
          </a:p>
        </p:txBody>
      </p:sp>
      <p:sp>
        <p:nvSpPr>
          <p:cNvPr id="3" name="Footer Placeholder 2"/>
          <p:cNvSpPr>
            <a:spLocks noGrp="1"/>
          </p:cNvSpPr>
          <p:nvPr>
            <p:ph type="ftr" sz="quarter" idx="11"/>
          </p:nvPr>
        </p:nvSpPr>
        <p:spPr/>
        <p:txBody>
          <a:bodyPr/>
          <a:lstStyle/>
          <a:p>
            <a:r>
              <a:rPr lang="en-US" smtClean="0"/>
              <a:t>FIRST REVIEW/18-01-2019 &amp; 12-01-2019</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NSNCET/18-19/EC-PRJ/09                                        </a:t>
            </a:r>
            <a:endParaRPr lang="en-US"/>
          </a:p>
        </p:txBody>
      </p:sp>
      <p:sp>
        <p:nvSpPr>
          <p:cNvPr id="6" name="Footer Placeholder 5"/>
          <p:cNvSpPr>
            <a:spLocks noGrp="1"/>
          </p:cNvSpPr>
          <p:nvPr>
            <p:ph type="ftr" sz="quarter" idx="11"/>
          </p:nvPr>
        </p:nvSpPr>
        <p:spPr/>
        <p:txBody>
          <a:bodyPr/>
          <a:lstStyle/>
          <a:p>
            <a:r>
              <a:rPr lang="en-US" smtClean="0"/>
              <a:t>FIRST REVIEW/18-01-2019 &amp; 12-01-2019</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NSNCET/18-19/EC-PRJ/09                                        </a:t>
            </a:r>
            <a:endParaRPr lang="en-US"/>
          </a:p>
        </p:txBody>
      </p:sp>
      <p:sp>
        <p:nvSpPr>
          <p:cNvPr id="6" name="Footer Placeholder 5"/>
          <p:cNvSpPr>
            <a:spLocks noGrp="1"/>
          </p:cNvSpPr>
          <p:nvPr>
            <p:ph type="ftr" sz="quarter" idx="11"/>
          </p:nvPr>
        </p:nvSpPr>
        <p:spPr/>
        <p:txBody>
          <a:bodyPr/>
          <a:lstStyle/>
          <a:p>
            <a:r>
              <a:rPr lang="en-US" smtClean="0"/>
              <a:t>FIRST REVIEW/18-01-2019 &amp; 12-01-2019</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NSNCET/18-19/EC-PRJ/09                                        </a:t>
            </a: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FIRST REVIEW/18-01-2019 &amp; 12-01-2019</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981200"/>
            <a:ext cx="12192000" cy="4191000"/>
          </a:xfrm>
        </p:spPr>
        <p:txBody>
          <a:bodyPr>
            <a:normAutofit/>
          </a:bodyPr>
          <a:lstStyle/>
          <a:p>
            <a:r>
              <a:rPr lang="en-US" sz="1600" b="1" dirty="0">
                <a:solidFill>
                  <a:schemeClr val="tx1"/>
                </a:solidFill>
                <a:latin typeface="Times New Roman" pitchFamily="18" charset="0"/>
                <a:cs typeface="Times New Roman" pitchFamily="18" charset="0"/>
              </a:rPr>
              <a:t>DEPARTMENT OF ELECTRONICS AND COMMUNICATION </a:t>
            </a:r>
            <a:r>
              <a:rPr lang="en-US" sz="1600" b="1" dirty="0" smtClean="0">
                <a:solidFill>
                  <a:schemeClr val="tx1"/>
                </a:solidFill>
                <a:latin typeface="Times New Roman" pitchFamily="18" charset="0"/>
                <a:cs typeface="Times New Roman" pitchFamily="18" charset="0"/>
              </a:rPr>
              <a:t>ENGINEERING</a:t>
            </a:r>
          </a:p>
          <a:p>
            <a:endParaRPr lang="en-US" sz="1600" b="1" dirty="0">
              <a:solidFill>
                <a:schemeClr val="tx1"/>
              </a:solidFill>
              <a:latin typeface="Times New Roman" pitchFamily="18" charset="0"/>
              <a:cs typeface="Times New Roman" pitchFamily="18" charset="0"/>
            </a:endParaRPr>
          </a:p>
          <a:p>
            <a:r>
              <a:rPr lang="en-US" sz="1600" b="1" u="sng" dirty="0">
                <a:solidFill>
                  <a:schemeClr val="tx1"/>
                </a:solidFill>
                <a:latin typeface="Times New Roman" pitchFamily="18" charset="0"/>
                <a:cs typeface="Times New Roman" pitchFamily="18" charset="0"/>
              </a:rPr>
              <a:t>FIRST REVIEW</a:t>
            </a:r>
          </a:p>
          <a:p>
            <a:endParaRPr lang="en-US" sz="1600" b="1" u="sng" dirty="0">
              <a:solidFill>
                <a:schemeClr val="tx1"/>
              </a:solidFill>
              <a:latin typeface="Times New Roman" pitchFamily="18" charset="0"/>
              <a:cs typeface="Times New Roman" pitchFamily="18" charset="0"/>
            </a:endParaRPr>
          </a:p>
          <a:p>
            <a:r>
              <a:rPr lang="en-US" sz="1600" b="1" dirty="0">
                <a:solidFill>
                  <a:schemeClr val="tx1"/>
                </a:solidFill>
                <a:latin typeface="Times New Roman" pitchFamily="18" charset="0"/>
                <a:cs typeface="Times New Roman" pitchFamily="18" charset="0"/>
              </a:rPr>
              <a:t>HYBRID BIN</a:t>
            </a:r>
          </a:p>
          <a:p>
            <a:endParaRPr lang="en-US" sz="1600" b="1" dirty="0">
              <a:solidFill>
                <a:schemeClr val="tx1"/>
              </a:solidFill>
              <a:latin typeface="Times New Roman" pitchFamily="18" charset="0"/>
              <a:cs typeface="Times New Roman" pitchFamily="18" charset="0"/>
            </a:endParaRPr>
          </a:p>
          <a:p>
            <a:pPr marL="176213" algn="l">
              <a:lnSpc>
                <a:spcPct val="160000"/>
              </a:lnSpc>
              <a:tabLst>
                <a:tab pos="2005013" algn="l"/>
                <a:tab pos="2168525" algn="l"/>
                <a:tab pos="2227263" algn="l"/>
              </a:tabLst>
            </a:pPr>
            <a:r>
              <a:rPr lang="en-US" sz="1600" b="1" dirty="0">
                <a:solidFill>
                  <a:schemeClr val="tx1"/>
                </a:solidFill>
                <a:latin typeface="Times New Roman" pitchFamily="18" charset="0"/>
                <a:cs typeface="Times New Roman" pitchFamily="18" charset="0"/>
              </a:rPr>
              <a:t>BATCH NUMBER   </a:t>
            </a:r>
            <a:r>
              <a:rPr lang="en-US" sz="1600" dirty="0">
                <a:solidFill>
                  <a:schemeClr val="tx1"/>
                </a:solidFill>
                <a:latin typeface="Times New Roman" pitchFamily="18" charset="0"/>
                <a:cs typeface="Times New Roman" pitchFamily="18" charset="0"/>
              </a:rPr>
              <a:t>: NSNCET/18-19/EC-PRJ/09</a:t>
            </a:r>
          </a:p>
          <a:p>
            <a:pPr marL="176213" algn="l">
              <a:lnSpc>
                <a:spcPct val="160000"/>
              </a:lnSpc>
            </a:pPr>
            <a:r>
              <a:rPr lang="en-US" sz="1600" b="1" dirty="0">
                <a:solidFill>
                  <a:schemeClr val="tx1"/>
                </a:solidFill>
                <a:latin typeface="Times New Roman" pitchFamily="18" charset="0"/>
                <a:cs typeface="Times New Roman" pitchFamily="18" charset="0"/>
              </a:rPr>
              <a:t>BATCH MEMBERS</a:t>
            </a:r>
            <a:r>
              <a:rPr lang="en-US" sz="1600" dirty="0">
                <a:solidFill>
                  <a:schemeClr val="tx1"/>
                </a:solidFill>
                <a:latin typeface="Times New Roman" pitchFamily="18" charset="0"/>
                <a:cs typeface="Times New Roman" pitchFamily="18" charset="0"/>
              </a:rPr>
              <a:t>: GURUSIVARAM.K (920915106018)</a:t>
            </a:r>
          </a:p>
          <a:p>
            <a:pPr marL="176213" algn="l">
              <a:lnSpc>
                <a:spcPct val="160000"/>
              </a:lnSpc>
            </a:pPr>
            <a:r>
              <a:rPr lang="en-US" sz="1600" dirty="0">
                <a:solidFill>
                  <a:schemeClr val="tx1"/>
                </a:solidFill>
                <a:latin typeface="Times New Roman" pitchFamily="18" charset="0"/>
                <a:cs typeface="Times New Roman" pitchFamily="18" charset="0"/>
              </a:rPr>
              <a:t>                                     MANI.K (9209151060)</a:t>
            </a:r>
          </a:p>
          <a:p>
            <a:pPr marL="176213" algn="l">
              <a:lnSpc>
                <a:spcPct val="160000"/>
              </a:lnSpc>
            </a:pPr>
            <a:r>
              <a:rPr lang="en-US" sz="1600" dirty="0">
                <a:solidFill>
                  <a:schemeClr val="tx1"/>
                </a:solidFill>
                <a:latin typeface="Times New Roman" pitchFamily="18" charset="0"/>
                <a:cs typeface="Times New Roman" pitchFamily="18" charset="0"/>
              </a:rPr>
              <a:t>                                     LOGANATHAN.P (9209151060)</a:t>
            </a:r>
          </a:p>
          <a:p>
            <a:pPr marL="176213" algn="l"/>
            <a:endParaRPr lang="en-US" sz="1600" dirty="0">
              <a:solidFill>
                <a:schemeClr val="tx1"/>
              </a:solidFill>
              <a:latin typeface="Times New Roman" pitchFamily="18" charset="0"/>
              <a:cs typeface="Times New Roman" pitchFamily="18" charset="0"/>
            </a:endParaRPr>
          </a:p>
          <a:p>
            <a:pPr marL="176213" algn="l"/>
            <a:r>
              <a:rPr lang="en-US" sz="1600" b="1" dirty="0">
                <a:solidFill>
                  <a:schemeClr val="tx1"/>
                </a:solidFill>
                <a:latin typeface="Times New Roman" pitchFamily="18" charset="0"/>
                <a:cs typeface="Times New Roman" pitchFamily="18" charset="0"/>
              </a:rPr>
              <a:t>PROJECT SUPERVISOR</a:t>
            </a:r>
            <a:r>
              <a:rPr lang="en-US" sz="1600" dirty="0">
                <a:solidFill>
                  <a:schemeClr val="tx1"/>
                </a:solidFill>
                <a:latin typeface="Times New Roman" pitchFamily="18" charset="0"/>
                <a:cs typeface="Times New Roman" pitchFamily="18" charset="0"/>
              </a:rPr>
              <a:t>: Mr. RENUKA.G , AP/ECE ‘A’</a:t>
            </a:r>
          </a:p>
          <a:p>
            <a:pPr algn="l"/>
            <a:endParaRPr lang="en-US" sz="1600" dirty="0">
              <a:solidFill>
                <a:schemeClr val="tx1"/>
              </a:solidFill>
              <a:latin typeface="Times New Roman" pitchFamily="18" charset="0"/>
              <a:cs typeface="Times New Roman" pitchFamily="18" charset="0"/>
            </a:endParaRPr>
          </a:p>
          <a:p>
            <a:pPr algn="l"/>
            <a:endParaRPr lang="en-US" sz="1600" dirty="0">
              <a:solidFill>
                <a:schemeClr val="tx1"/>
              </a:solidFill>
              <a:latin typeface="Times New Roman" pitchFamily="18" charset="0"/>
              <a:cs typeface="Times New Roman" pitchFamily="18" charset="0"/>
            </a:endParaRPr>
          </a:p>
        </p:txBody>
      </p:sp>
      <p:pic>
        <p:nvPicPr>
          <p:cNvPr id="4" name="Picture 3"/>
          <p:cNvPicPr/>
          <p:nvPr/>
        </p:nvPicPr>
        <p:blipFill>
          <a:blip r:embed="rId3" cstate="print"/>
          <a:srcRect/>
          <a:stretch>
            <a:fillRect/>
          </a:stretch>
        </p:blipFill>
        <p:spPr bwMode="auto">
          <a:xfrm>
            <a:off x="228600" y="152400"/>
            <a:ext cx="11811000" cy="1508127"/>
          </a:xfrm>
          <a:prstGeom prst="rect">
            <a:avLst/>
          </a:prstGeom>
          <a:noFill/>
          <a:ln w="9525">
            <a:noFill/>
            <a:miter lim="800000"/>
            <a:headEnd/>
            <a:tailEnd/>
          </a:ln>
        </p:spPr>
      </p:pic>
      <p:sp>
        <p:nvSpPr>
          <p:cNvPr id="11" name="Date Placeholder 10"/>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12" name="Footer Placeholder 11"/>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1995497920"/>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aseline="0" dirty="0" smtClean="0">
                          <a:latin typeface="Times New Roman" panose="02020603050405020304" pitchFamily="18" charset="0"/>
                          <a:cs typeface="Times New Roman" panose="02020603050405020304" pitchFamily="18" charset="0"/>
                        </a:rPr>
                        <a:t>Dr.baswara</a:t>
                      </a:r>
                    </a:p>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smtClean="0">
                          <a:latin typeface="Times New Roman" panose="02020603050405020304" pitchFamily="18" charset="0"/>
                          <a:cs typeface="Times New Roman" panose="02020603050405020304" pitchFamily="18" charset="0"/>
                        </a:rPr>
                        <a:t>Syeda</a:t>
                      </a:r>
                      <a:r>
                        <a:rPr lang="en-US" sz="2000" baseline="0" dirty="0" smtClean="0">
                          <a:latin typeface="Times New Roman" panose="02020603050405020304" pitchFamily="18" charset="0"/>
                          <a:cs typeface="Times New Roman" panose="02020603050405020304" pitchFamily="18" charset="0"/>
                        </a:rPr>
                        <a:t> madiha </a:t>
                      </a:r>
                    </a:p>
                    <a:p>
                      <a:pPr algn="ctr">
                        <a:buFont typeface="Arial" pitchFamily="34" charset="0"/>
                        <a:buNone/>
                      </a:pPr>
                      <a:r>
                        <a:rPr lang="en-US" sz="2000" baseline="0" dirty="0" smtClean="0">
                          <a:latin typeface="Times New Roman" panose="02020603050405020304" pitchFamily="18" charset="0"/>
                          <a:cs typeface="Times New Roman" panose="02020603050405020304" pitchFamily="18" charset="0"/>
                        </a:rPr>
                        <a:t>PallavI B.V</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Automatic waste </a:t>
                      </a:r>
                      <a:r>
                        <a:rPr lang="en-US" sz="2000" baseline="0" dirty="0" smtClean="0">
                          <a:latin typeface="Times New Roman" panose="02020603050405020304" pitchFamily="18" charset="0"/>
                          <a:cs typeface="Times New Roman" panose="02020603050405020304" pitchFamily="18" charset="0"/>
                        </a:rPr>
                        <a:t> metal, glass and plastic waste sorter</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2017</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This method is injurious to human health, plant</a:t>
                      </a:r>
                      <a:r>
                        <a:rPr lang="en-US" sz="2000" baseline="0" dirty="0" smtClean="0">
                          <a:latin typeface="Times New Roman" panose="02020603050405020304" pitchFamily="18" charset="0"/>
                          <a:cs typeface="Times New Roman" panose="02020603050405020304" pitchFamily="18" charset="0"/>
                        </a:rPr>
                        <a:t> and animal life. This harmful method of waste disposal can generate liquid leachata which contaminate surface and ground waters. When the waste is segregated into basic streams such as wet, dry and metallic, the waste has a higher potential of recovery and consequently recycled and reused.</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3849047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4099087314"/>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tabLst>
                          <a:tab pos="742950" algn="l"/>
                        </a:tabLst>
                      </a:pPr>
                      <a:r>
                        <a:rPr lang="en-US" sz="2000" dirty="0" smtClean="0">
                          <a:latin typeface="Times New Roman" panose="02020603050405020304" pitchFamily="18" charset="0"/>
                          <a:cs typeface="Times New Roman" panose="02020603050405020304" pitchFamily="18" charset="0"/>
                        </a:rPr>
                        <a:t>Fetulhak Abdurahman</a:t>
                      </a:r>
                    </a:p>
                    <a:p>
                      <a:pPr algn="ctr">
                        <a:buFont typeface="Arial" pitchFamily="34" charset="0"/>
                        <a:buNone/>
                        <a:tabLst>
                          <a:tab pos="742950" algn="l"/>
                        </a:tabLst>
                      </a:pPr>
                      <a:r>
                        <a:rPr lang="en-US" sz="2000" dirty="0" smtClean="0">
                          <a:latin typeface="Times New Roman" panose="02020603050405020304" pitchFamily="18" charset="0"/>
                          <a:cs typeface="Times New Roman" panose="02020603050405020304" pitchFamily="18" charset="0"/>
                        </a:rPr>
                        <a:t>Sileshi Aweke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Automated Garbage Monitoring System Using Arduino</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2017</a:t>
                      </a:r>
                      <a:endParaRPr lang="en-US" sz="2000" i="0" dirty="0">
                        <a:latin typeface="Times New Roman" pitchFamily="18" charset="0"/>
                        <a:cs typeface="Times New Roman" pitchFamily="18" charset="0"/>
                      </a:endParaRPr>
                    </a:p>
                  </a:txBody>
                  <a:tcPr anchor="ctr"/>
                </a:tc>
                <a:tc>
                  <a:txBody>
                    <a:bodyPr/>
                    <a:lstStyle/>
                    <a:p>
                      <a:pPr algn="just">
                        <a:buFont typeface="Wingdings" pitchFamily="2" charset="2"/>
                        <a:buNone/>
                      </a:pPr>
                      <a:r>
                        <a:rPr lang="en-US" sz="2000" dirty="0" smtClean="0">
                          <a:latin typeface="Times New Roman" panose="02020603050405020304" pitchFamily="18" charset="0"/>
                          <a:cs typeface="Times New Roman" panose="02020603050405020304" pitchFamily="18" charset="0"/>
                        </a:rPr>
                        <a:t>In this</a:t>
                      </a:r>
                      <a:r>
                        <a:rPr lang="en-US" sz="2000" baseline="0" dirty="0" smtClean="0">
                          <a:latin typeface="Times New Roman" panose="02020603050405020304" pitchFamily="18" charset="0"/>
                          <a:cs typeface="Times New Roman" panose="02020603050405020304" pitchFamily="18" charset="0"/>
                        </a:rPr>
                        <a:t> paper they used the camera to monitor the waste in real time</a:t>
                      </a:r>
                      <a:r>
                        <a:rPr lang="en-US" sz="2000" dirty="0" smtClean="0">
                          <a:latin typeface="Times New Roman" panose="02020603050405020304" pitchFamily="18" charset="0"/>
                          <a:cs typeface="Times New Roman" panose="02020603050405020304" pitchFamily="18" charset="0"/>
                        </a:rPr>
                        <a:t>. </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3347446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307403963"/>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Ms. Rupa</a:t>
                      </a:r>
                      <a:r>
                        <a:rPr lang="en-US" sz="2000" baseline="0" dirty="0" smtClean="0">
                          <a:latin typeface="Times New Roman" panose="02020603050405020304" pitchFamily="18" charset="0"/>
                          <a:cs typeface="Times New Roman" panose="02020603050405020304" pitchFamily="18" charset="0"/>
                        </a:rPr>
                        <a:t> </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Ms. Rajni Kumari,</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 Ms. Nisha Bhagchandani</a:t>
                      </a:r>
                      <a:r>
                        <a:rPr lang="en-US" sz="2000" baseline="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Smart Garbage Management System Using Internet of Things</a:t>
                      </a:r>
                    </a:p>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(IOT) For Urban Areas</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2017</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In this paper we are going to propose a smart garbage management system based on IOT for urban</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areas acts as one of the innovative system to keep the cities clean.</a:t>
                      </a:r>
                      <a:endParaRPr lang="en-US" sz="20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1517783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526262583"/>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Janaki.S</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Nanthini.N</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Yamini.S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Internet of Things</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IoT)</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Based Smart Garbage</a:t>
                      </a:r>
                    </a:p>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Monitoring and Clearance System</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2017</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The system will get input through the concerned person through switches and send signal to the Microcontroller unit using RF technology and that makes the H-bridge to rotate conveyor belt.</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3569893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dirty="0">
              <a:latin typeface="Times New Roman" panose="02020603050405020304" pitchFamily="18" charset="0"/>
              <a:cs typeface="Times New Roman" pitchFamily="18" charset="0"/>
            </a:endParaRPr>
          </a:p>
        </p:txBody>
      </p:sp>
      <p:graphicFrame>
        <p:nvGraphicFramePr>
          <p:cNvPr id="11" name="Content Placeholder 6"/>
          <p:cNvGraphicFramePr>
            <a:graphicFrameLocks noGrp="1"/>
          </p:cNvGraphicFramePr>
          <p:nvPr>
            <p:ph idx="1"/>
            <p:extLst>
              <p:ext uri="{D42A27DB-BD31-4B8C-83A1-F6EECF244321}">
                <p14:modId xmlns:p14="http://schemas.microsoft.com/office/powerpoint/2010/main" val="2691793531"/>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Alana V.J</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Kavya</a:t>
                      </a:r>
                      <a:r>
                        <a:rPr lang="en-US" sz="2000" baseline="0" dirty="0" smtClean="0">
                          <a:latin typeface="Times New Roman" panose="02020603050405020304" pitchFamily="18" charset="0"/>
                          <a:cs typeface="Times New Roman" panose="02020603050405020304" pitchFamily="18" charset="0"/>
                        </a:rPr>
                        <a:t> Balakrishnan</a:t>
                      </a:r>
                    </a:p>
                    <a:p>
                      <a:pPr algn="ctr">
                        <a:buFont typeface="Arial" pitchFamily="34" charset="0"/>
                        <a:buNone/>
                      </a:pPr>
                      <a:r>
                        <a:rPr lang="en-US" sz="2000" baseline="0" dirty="0" smtClean="0">
                          <a:latin typeface="Times New Roman" panose="02020603050405020304" pitchFamily="18" charset="0"/>
                          <a:cs typeface="Times New Roman" panose="02020603050405020304" pitchFamily="18" charset="0"/>
                        </a:rPr>
                        <a:t>Rosmi T.B</a:t>
                      </a: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Automatic waste segregator and monitoring system</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2016</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This paper proposes an automatic waste segregator</a:t>
                      </a:r>
                      <a:r>
                        <a:rPr lang="en-US" sz="2000" baseline="0" dirty="0" smtClean="0">
                          <a:latin typeface="Times New Roman" panose="02020603050405020304" pitchFamily="18" charset="0"/>
                          <a:cs typeface="Times New Roman" panose="02020603050405020304" pitchFamily="18" charset="0"/>
                        </a:rPr>
                        <a:t> which is has a cheap, easy to use the solution for a segregation system at house holds, so that the waste can be send directly for processing.</a:t>
                      </a:r>
                      <a:endParaRPr lang="en-US" sz="2000" i="0" dirty="0">
                        <a:latin typeface="Times New Roman" pitchFamily="18" charset="0"/>
                        <a:cs typeface="Times New Roman" pitchFamily="18" charset="0"/>
                      </a:endParaRPr>
                    </a:p>
                  </a:txBody>
                  <a:tcPr anchor="ctr"/>
                </a:tc>
              </a:tr>
            </a:tbl>
          </a:graphicData>
        </a:graphic>
      </p:graphicFrame>
      <p:sp>
        <p:nvSpPr>
          <p:cNvPr id="9"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spTree>
    <p:extLst>
      <p:ext uri="{BB962C8B-B14F-4D97-AF65-F5344CB8AC3E}">
        <p14:creationId xmlns:p14="http://schemas.microsoft.com/office/powerpoint/2010/main" val="303295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3245016204"/>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G.Krishna</a:t>
                      </a:r>
                      <a:r>
                        <a:rPr lang="en-US" sz="2000" baseline="0" dirty="0" smtClean="0">
                          <a:latin typeface="Times New Roman" panose="02020603050405020304" pitchFamily="18" charset="0"/>
                          <a:cs typeface="Times New Roman" panose="02020603050405020304" pitchFamily="18" charset="0"/>
                        </a:rPr>
                        <a:t>  veni</a:t>
                      </a:r>
                    </a:p>
                    <a:p>
                      <a:pPr algn="ctr">
                        <a:buFont typeface="Arial" pitchFamily="34" charset="0"/>
                        <a:buNone/>
                      </a:pPr>
                      <a:r>
                        <a:rPr lang="en-US" sz="2000" baseline="0" dirty="0" smtClean="0">
                          <a:latin typeface="Times New Roman" panose="02020603050405020304" pitchFamily="18" charset="0"/>
                          <a:cs typeface="Times New Roman" panose="02020603050405020304" pitchFamily="18" charset="0"/>
                        </a:rPr>
                        <a:t>B.Uma</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Automatic waste(metal and non metal)separation  using IR sensor</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2016</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The main theme of the project</a:t>
                      </a:r>
                      <a:r>
                        <a:rPr lang="en-US" sz="2000" baseline="0" dirty="0" smtClean="0">
                          <a:latin typeface="Times New Roman" panose="02020603050405020304" pitchFamily="18" charset="0"/>
                          <a:cs typeface="Times New Roman" panose="02020603050405020304" pitchFamily="18" charset="0"/>
                        </a:rPr>
                        <a:t> is to segregate waste because when the waste is separated into stream such as wet, dry and metallic.</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1789472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3545618515"/>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Narayanan sharma</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Tanmoy dutta</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smtClean="0">
                          <a:latin typeface="Times New Roman" panose="02020603050405020304" pitchFamily="18" charset="0"/>
                          <a:cs typeface="Times New Roman" panose="02020603050405020304" pitchFamily="18" charset="0"/>
                        </a:rPr>
                        <a:t>Smart Bin Implementation for Smart Cities</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2016</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Few decades there is a rapid growth in the rate of urbanization and thus there is a need of sustainable urban development plans.</a:t>
                      </a:r>
                      <a:endParaRPr lang="en-US" sz="20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3551368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619625912"/>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Archana babu s</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Arunima</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Bhana</a:t>
                      </a:r>
                      <a:r>
                        <a:rPr lang="en-US" sz="2000" baseline="0" dirty="0" smtClean="0">
                          <a:latin typeface="Times New Roman" panose="02020603050405020304" pitchFamily="18" charset="0"/>
                          <a:cs typeface="Times New Roman" panose="02020603050405020304" pitchFamily="18" charset="0"/>
                        </a:rPr>
                        <a:t> chandran</a:t>
                      </a: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An Economic</a:t>
                      </a:r>
                      <a:r>
                        <a:rPr lang="en-US" sz="2000" baseline="0" dirty="0" smtClean="0">
                          <a:latin typeface="Times New Roman" panose="02020603050405020304" pitchFamily="18" charset="0"/>
                          <a:cs typeface="Times New Roman" panose="02020603050405020304" pitchFamily="18" charset="0"/>
                        </a:rPr>
                        <a:t> Automatic waste Segregator using Arduino</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baseline="0" dirty="0" smtClean="0">
                          <a:latin typeface="Times New Roman" panose="02020603050405020304" pitchFamily="18" charset="0"/>
                          <a:cs typeface="Times New Roman" panose="02020603050405020304" pitchFamily="18" charset="0"/>
                        </a:rPr>
                        <a:t>2016</a:t>
                      </a:r>
                      <a:endParaRPr lang="en-US" sz="2000" dirty="0" smtClean="0">
                        <a:latin typeface="Times New Roman" panose="02020603050405020304" pitchFamily="18" charset="0"/>
                        <a:cs typeface="Times New Roman" panose="02020603050405020304"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The  main goal of this</a:t>
                      </a:r>
                      <a:r>
                        <a:rPr lang="en-US" sz="2000" baseline="0" dirty="0" smtClean="0">
                          <a:latin typeface="Times New Roman" panose="02020603050405020304" pitchFamily="18" charset="0"/>
                          <a:cs typeface="Times New Roman" panose="02020603050405020304" pitchFamily="18" charset="0"/>
                        </a:rPr>
                        <a:t> paper is to design and develop a segregation system witch sort wastes automatically in to wet, dry or metallic using arduino.</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947787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12192000" cy="5746750"/>
          </a:xfrm>
        </p:spPr>
        <p:txBody>
          <a:bodyPr>
            <a:normAutofit/>
          </a:bodyPr>
          <a:lstStyle/>
          <a:p>
            <a:pPr algn="just">
              <a:lnSpc>
                <a:spcPct val="150000"/>
              </a:lnSpc>
            </a:pPr>
            <a:r>
              <a:rPr lang="en-US" sz="2000" dirty="0">
                <a:latin typeface="Times New Roman" panose="02020603050405020304" pitchFamily="18" charset="0"/>
                <a:cs typeface="Times New Roman" pitchFamily="18" charset="0"/>
              </a:rPr>
              <a:t>I</a:t>
            </a:r>
            <a:r>
              <a:rPr lang="en-US" sz="2000" dirty="0" smtClean="0">
                <a:latin typeface="Times New Roman" pitchFamily="18" charset="0"/>
                <a:cs typeface="Times New Roman" pitchFamily="18" charset="0"/>
              </a:rPr>
              <a:t>n industries like plastic manufacturing, uses buoyancy method to segregate the plastic wastes from other wastes.</a:t>
            </a:r>
          </a:p>
          <a:p>
            <a:pPr algn="just">
              <a:lnSpc>
                <a:spcPct val="150000"/>
              </a:lnSpc>
            </a:pPr>
            <a:r>
              <a:rPr lang="en-US" sz="2000" dirty="0" smtClean="0">
                <a:latin typeface="Times New Roman" pitchFamily="18" charset="0"/>
                <a:cs typeface="Times New Roman" pitchFamily="18" charset="0"/>
              </a:rPr>
              <a:t>Some other companies uses spectroscopy method to identify the plastic waste by projecting ray of light beam and they measure the reflected beam to find the plastics.</a:t>
            </a:r>
          </a:p>
          <a:p>
            <a:pPr algn="just">
              <a:lnSpc>
                <a:spcPct val="150000"/>
              </a:lnSpc>
            </a:pPr>
            <a:r>
              <a:rPr lang="en-US" sz="2000" dirty="0" smtClean="0">
                <a:latin typeface="Times New Roman" pitchFamily="18" charset="0"/>
                <a:cs typeface="Times New Roman" pitchFamily="18" charset="0"/>
              </a:rPr>
              <a:t>All the methods include heavy machineries and they have motors, conveyor belts, huge tanks and they need high power source, human to control them.</a:t>
            </a:r>
          </a:p>
          <a:p>
            <a:pPr algn="just">
              <a:lnSpc>
                <a:spcPct val="150000"/>
              </a:lnSpc>
            </a:pPr>
            <a:r>
              <a:rPr lang="en-US" sz="2000" dirty="0" smtClean="0">
                <a:latin typeface="Times New Roman" pitchFamily="18" charset="0"/>
                <a:cs typeface="Times New Roman" pitchFamily="18" charset="0"/>
              </a:rPr>
              <a:t>Those methods are very costly and larger in size that cannot be implemented in homes.</a:t>
            </a:r>
          </a:p>
          <a:p>
            <a:pPr algn="just">
              <a:lnSpc>
                <a:spcPct val="150000"/>
              </a:lnSpc>
            </a:pPr>
            <a:endParaRPr lang="en-US" sz="2000" dirty="0">
              <a:latin typeface="Times New Roman" pitchFamily="18" charset="0"/>
              <a:cs typeface="Times New Roman" pitchFamily="18" charset="0"/>
            </a:endParaRPr>
          </a:p>
        </p:txBody>
      </p:sp>
      <p:sp>
        <p:nvSpPr>
          <p:cNvPr id="10" name="Date Placeholder 9"/>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11" name="Footer Placeholder 10"/>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EXISTING METHOD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12192000" cy="5670550"/>
          </a:xfrm>
        </p:spPr>
        <p:txBody>
          <a:bodyPr>
            <a:normAutofit/>
          </a:bodyPr>
          <a:lstStyle/>
          <a:p>
            <a:pPr algn="just">
              <a:lnSpc>
                <a:spcPct val="150000"/>
              </a:lnSpc>
            </a:pPr>
            <a:r>
              <a:rPr lang="en-US" sz="2000" dirty="0" smtClean="0">
                <a:latin typeface="Times New Roman" panose="02020603050405020304" pitchFamily="18" charset="0"/>
                <a:cs typeface="Times New Roman" pitchFamily="18" charset="0"/>
              </a:rPr>
              <a:t>They must not contain any harmful chemicals and machines.</a:t>
            </a:r>
            <a:endParaRPr lang="en-US" sz="2000" dirty="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power consumption must be reduced.</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It </a:t>
            </a:r>
            <a:r>
              <a:rPr lang="en-US" sz="2000" dirty="0" smtClean="0">
                <a:latin typeface="Times New Roman" pitchFamily="18" charset="0"/>
                <a:cs typeface="Times New Roman" pitchFamily="18" charset="0"/>
              </a:rPr>
              <a:t>cost and size of the device should be tiny as possible to fit in homes.</a:t>
            </a:r>
          </a:p>
          <a:p>
            <a:pPr>
              <a:lnSpc>
                <a:spcPct val="150000"/>
              </a:lnSpc>
            </a:pPr>
            <a:r>
              <a:rPr lang="en-US" sz="2000" dirty="0" smtClean="0">
                <a:latin typeface="Times New Roman" pitchFamily="18" charset="0"/>
                <a:cs typeface="Times New Roman" pitchFamily="18" charset="0"/>
              </a:rPr>
              <a:t>They must be completely autonomous, efficient and user friendly.</a:t>
            </a:r>
          </a:p>
          <a:p>
            <a:pPr>
              <a:lnSpc>
                <a:spcPct val="150000"/>
              </a:lnSpc>
            </a:pPr>
            <a:r>
              <a:rPr lang="en-US" sz="2000" dirty="0" smtClean="0">
                <a:latin typeface="Times New Roman" pitchFamily="18" charset="0"/>
                <a:cs typeface="Times New Roman" pitchFamily="18" charset="0"/>
              </a:rPr>
              <a:t>It should not use any complex methods for segregation process.</a:t>
            </a:r>
          </a:p>
          <a:p>
            <a:pPr>
              <a:lnSpc>
                <a:spcPct val="150000"/>
              </a:lnSpc>
              <a:buFont typeface="Wingdings" pitchFamily="2" charset="2"/>
              <a:buChar char="Ø"/>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PROBLEM TO BE SOLVED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 y="0"/>
            <a:ext cx="8229600" cy="685800"/>
          </a:xfrm>
        </p:spPr>
        <p:txBody>
          <a:bodyPr>
            <a:normAutofit/>
          </a:bodyPr>
          <a:lstStyle/>
          <a:p>
            <a:pPr algn="l"/>
            <a:r>
              <a:rPr lang="en-US"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0" y="685800"/>
            <a:ext cx="12192000" cy="5670550"/>
          </a:xfrm>
        </p:spPr>
        <p:txBody>
          <a:bodyPr>
            <a:noAutofit/>
          </a:bodyPr>
          <a:lstStyle/>
          <a:p>
            <a:pPr algn="just">
              <a:lnSpc>
                <a:spcPct val="150000"/>
              </a:lnSpc>
            </a:pPr>
            <a:r>
              <a:rPr lang="en-US" sz="2000" dirty="0">
                <a:latin typeface="Times New Roman" pitchFamily="18" charset="0"/>
                <a:cs typeface="Times New Roman" pitchFamily="18" charset="0"/>
              </a:rPr>
              <a:t>The total concept is about the segregation of solid wastes into two types with the help of sensors.</a:t>
            </a:r>
          </a:p>
          <a:p>
            <a:pPr algn="just">
              <a:lnSpc>
                <a:spcPct val="150000"/>
              </a:lnSpc>
            </a:pPr>
            <a:r>
              <a:rPr lang="en-US" sz="2000" dirty="0">
                <a:latin typeface="Times New Roman" pitchFamily="18" charset="0"/>
                <a:cs typeface="Times New Roman" pitchFamily="18" charset="0"/>
              </a:rPr>
              <a:t>This process is done with the help of several factors like inductivity, moisture of the wastes.</a:t>
            </a:r>
          </a:p>
          <a:p>
            <a:pPr algn="just">
              <a:lnSpc>
                <a:spcPct val="150000"/>
              </a:lnSpc>
            </a:pPr>
            <a:r>
              <a:rPr lang="en-US" sz="2000" dirty="0">
                <a:latin typeface="Times New Roman" pitchFamily="18" charset="0"/>
                <a:cs typeface="Times New Roman" pitchFamily="18" charset="0"/>
              </a:rPr>
              <a:t>When the waste is thrown into the bin the bin checks for the type of wastes and after that it will segregate the waste.</a:t>
            </a:r>
          </a:p>
          <a:p>
            <a:pPr algn="just">
              <a:lnSpc>
                <a:spcPct val="150000"/>
              </a:lnSpc>
            </a:pPr>
            <a:r>
              <a:rPr lang="en-US" sz="2000" dirty="0">
                <a:latin typeface="Times New Roman" pitchFamily="18" charset="0"/>
                <a:cs typeface="Times New Roman" pitchFamily="18" charset="0"/>
              </a:rPr>
              <a:t>Then the user is also notified if the bin is running out of storage via SMS and also in an LCD display.</a:t>
            </a:r>
          </a:p>
          <a:p>
            <a:pPr>
              <a:lnSpc>
                <a:spcPct val="150000"/>
              </a:lnSpc>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0" y="-3829"/>
            <a:ext cx="9144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PROPOSED METHODOLOGY</a:t>
            </a:r>
          </a:p>
        </p:txBody>
      </p:sp>
      <p:pic>
        <p:nvPicPr>
          <p:cNvPr id="8" name="Picture 7"/>
          <p:cNvPicPr>
            <a:picLocks noChangeAspect="1"/>
          </p:cNvPicPr>
          <p:nvPr/>
        </p:nvPicPr>
        <p:blipFill>
          <a:blip r:embed="rId2"/>
          <a:stretch>
            <a:fillRect/>
          </a:stretch>
        </p:blipFill>
        <p:spPr>
          <a:xfrm>
            <a:off x="8450317" y="685800"/>
            <a:ext cx="3360683" cy="5670551"/>
          </a:xfrm>
          <a:prstGeom prst="rect">
            <a:avLst/>
          </a:prstGeom>
        </p:spPr>
      </p:pic>
      <p:pic>
        <p:nvPicPr>
          <p:cNvPr id="9" name="Picture 8"/>
          <p:cNvPicPr>
            <a:picLocks noChangeAspect="1"/>
          </p:cNvPicPr>
          <p:nvPr/>
        </p:nvPicPr>
        <p:blipFill>
          <a:blip r:embed="rId3"/>
          <a:stretch>
            <a:fillRect/>
          </a:stretch>
        </p:blipFill>
        <p:spPr>
          <a:xfrm>
            <a:off x="381001" y="681971"/>
            <a:ext cx="3497316" cy="5674380"/>
          </a:xfrm>
          <a:prstGeom prst="rect">
            <a:avLst/>
          </a:prstGeom>
        </p:spPr>
      </p:pic>
      <p:sp>
        <p:nvSpPr>
          <p:cNvPr id="11" name="テキスト プレースホルダー 21"/>
          <p:cNvSpPr txBox="1">
            <a:spLocks/>
          </p:cNvSpPr>
          <p:nvPr/>
        </p:nvSpPr>
        <p:spPr>
          <a:xfrm>
            <a:off x="4165600" y="681972"/>
            <a:ext cx="4064000" cy="56743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000" dirty="0" smtClean="0">
                <a:latin typeface="Times New Roman" panose="02020603050405020304" pitchFamily="18" charset="0"/>
                <a:cs typeface="Times New Roman" panose="02020603050405020304" pitchFamily="18" charset="0"/>
              </a:rPr>
              <a:t>The segregator plate will be driven by stepper motors.</a:t>
            </a:r>
          </a:p>
          <a:p>
            <a:r>
              <a:rPr kumimoji="1" lang="en-US" altLang="ja-JP" sz="2000" dirty="0" smtClean="0">
                <a:latin typeface="Times New Roman" panose="02020603050405020304" pitchFamily="18" charset="0"/>
                <a:cs typeface="Times New Roman" panose="02020603050405020304" pitchFamily="18" charset="0"/>
              </a:rPr>
              <a:t>This rotates the separator plate up to 60 degree in both sides.</a:t>
            </a:r>
          </a:p>
          <a:p>
            <a:r>
              <a:rPr kumimoji="1" lang="en-US" altLang="ja-JP" sz="2000" dirty="0" smtClean="0">
                <a:latin typeface="Times New Roman" panose="02020603050405020304" pitchFamily="18" charset="0"/>
                <a:cs typeface="Times New Roman" panose="02020603050405020304" pitchFamily="18" charset="0"/>
              </a:rPr>
              <a:t>For recyclable, it rotates towards anticlockwise direction.</a:t>
            </a:r>
          </a:p>
          <a:p>
            <a:r>
              <a:rPr kumimoji="1" lang="en-US" altLang="ja-JP" sz="2000" dirty="0" smtClean="0">
                <a:latin typeface="Times New Roman" panose="02020603050405020304" pitchFamily="18" charset="0"/>
                <a:cs typeface="Times New Roman" panose="02020603050405020304" pitchFamily="18" charset="0"/>
              </a:rPr>
              <a:t>For degradable wastes, it rotates towards clockwise direction.</a:t>
            </a:r>
          </a:p>
        </p:txBody>
      </p:sp>
    </p:spTree>
    <p:extLst>
      <p:ext uri="{BB962C8B-B14F-4D97-AF65-F5344CB8AC3E}">
        <p14:creationId xmlns:p14="http://schemas.microsoft.com/office/powerpoint/2010/main" val="1855869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6565" y="-15298"/>
            <a:ext cx="9144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pic>
        <p:nvPicPr>
          <p:cNvPr id="8" name="Picture 7"/>
          <p:cNvPicPr>
            <a:picLocks noChangeAspect="1"/>
          </p:cNvPicPr>
          <p:nvPr/>
        </p:nvPicPr>
        <p:blipFill>
          <a:blip r:embed="rId2"/>
          <a:stretch>
            <a:fillRect/>
          </a:stretch>
        </p:blipFill>
        <p:spPr>
          <a:xfrm>
            <a:off x="366568" y="692727"/>
            <a:ext cx="3595832" cy="5663624"/>
          </a:xfrm>
          <a:prstGeom prst="rect">
            <a:avLst/>
          </a:prstGeom>
        </p:spPr>
      </p:pic>
      <p:sp>
        <p:nvSpPr>
          <p:cNvPr id="9" name="テキスト プレースホルダー 21"/>
          <p:cNvSpPr txBox="1">
            <a:spLocks/>
          </p:cNvSpPr>
          <p:nvPr/>
        </p:nvSpPr>
        <p:spPr>
          <a:xfrm>
            <a:off x="4328968" y="692727"/>
            <a:ext cx="7863031" cy="56636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000" dirty="0" smtClean="0">
                <a:latin typeface="Times New Roman" panose="02020603050405020304" pitchFamily="18" charset="0"/>
                <a:cs typeface="Times New Roman" panose="02020603050405020304" pitchFamily="18" charset="0"/>
              </a:rPr>
              <a:t>After the proper separation, the wastes will be stored in their respective chambers for disposal.</a:t>
            </a:r>
          </a:p>
          <a:p>
            <a:r>
              <a:rPr kumimoji="1" lang="en-US" altLang="ja-JP" sz="2000" dirty="0" smtClean="0">
                <a:latin typeface="Times New Roman" panose="02020603050405020304" pitchFamily="18" charset="0"/>
                <a:cs typeface="Times New Roman" panose="02020603050405020304" pitchFamily="18" charset="0"/>
              </a:rPr>
              <a:t>The bottom door can be opened easily for separated disposal.</a:t>
            </a:r>
          </a:p>
        </p:txBody>
      </p:sp>
    </p:spTree>
    <p:extLst>
      <p:ext uri="{BB962C8B-B14F-4D97-AF65-F5344CB8AC3E}">
        <p14:creationId xmlns:p14="http://schemas.microsoft.com/office/powerpoint/2010/main" val="1997059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9144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sp>
        <p:nvSpPr>
          <p:cNvPr id="2" name="Flowchart: Process 1"/>
          <p:cNvSpPr/>
          <p:nvPr/>
        </p:nvSpPr>
        <p:spPr>
          <a:xfrm>
            <a:off x="5012634" y="2530475"/>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MSP430</a:t>
            </a:r>
          </a:p>
          <a:p>
            <a:pPr algn="ctr"/>
            <a:r>
              <a:rPr lang="en-US" sz="2000" dirty="0" smtClean="0">
                <a:latin typeface="Times New Roman" panose="02020603050405020304" pitchFamily="18" charset="0"/>
                <a:cs typeface="Times New Roman" panose="02020603050405020304" pitchFamily="18" charset="0"/>
              </a:rPr>
              <a:t>MICRO CONTROLLER</a:t>
            </a:r>
            <a:endParaRPr lang="en-US" sz="2000" dirty="0">
              <a:latin typeface="Times New Roman" panose="02020603050405020304" pitchFamily="18" charset="0"/>
              <a:cs typeface="Times New Roman" panose="02020603050405020304" pitchFamily="18" charset="0"/>
            </a:endParaRPr>
          </a:p>
        </p:txBody>
      </p:sp>
      <p:sp>
        <p:nvSpPr>
          <p:cNvPr id="9" name="Flowchart: Process 8"/>
          <p:cNvSpPr/>
          <p:nvPr/>
        </p:nvSpPr>
        <p:spPr>
          <a:xfrm>
            <a:off x="9372600" y="2530475"/>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STEPPER DRIVER</a:t>
            </a:r>
          </a:p>
          <a:p>
            <a:pPr algn="ctr"/>
            <a:r>
              <a:rPr lang="en-US" sz="2000" dirty="0" smtClean="0">
                <a:latin typeface="Times New Roman" panose="02020603050405020304" pitchFamily="18" charset="0"/>
                <a:cs typeface="Times New Roman" panose="02020603050405020304" pitchFamily="18" charset="0"/>
              </a:rPr>
              <a:t>L298N H</a:t>
            </a:r>
            <a:endParaRPr lang="en-US" sz="2000" dirty="0">
              <a:latin typeface="Times New Roman" panose="02020603050405020304" pitchFamily="18" charset="0"/>
              <a:cs typeface="Times New Roman" panose="02020603050405020304" pitchFamily="18" charset="0"/>
            </a:endParaRPr>
          </a:p>
        </p:txBody>
      </p:sp>
      <p:sp>
        <p:nvSpPr>
          <p:cNvPr id="10" name="Flowchart: Process 9"/>
          <p:cNvSpPr/>
          <p:nvPr/>
        </p:nvSpPr>
        <p:spPr>
          <a:xfrm>
            <a:off x="9361004" y="4927047"/>
            <a:ext cx="217667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STEPPER MOTOR</a:t>
            </a:r>
            <a:endParaRPr lang="en-US" sz="2000" dirty="0">
              <a:latin typeface="Times New Roman" panose="02020603050405020304" pitchFamily="18" charset="0"/>
              <a:cs typeface="Times New Roman" panose="02020603050405020304" pitchFamily="18" charset="0"/>
            </a:endParaRPr>
          </a:p>
        </p:txBody>
      </p:sp>
      <p:sp>
        <p:nvSpPr>
          <p:cNvPr id="12" name="Flowchart: Process 11"/>
          <p:cNvSpPr/>
          <p:nvPr/>
        </p:nvSpPr>
        <p:spPr>
          <a:xfrm>
            <a:off x="692424" y="685800"/>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ULTRASONIC SENSOR</a:t>
            </a:r>
            <a:endParaRPr lang="en-US" sz="2000" dirty="0">
              <a:latin typeface="Times New Roman" panose="02020603050405020304" pitchFamily="18" charset="0"/>
              <a:cs typeface="Times New Roman" panose="02020603050405020304" pitchFamily="18" charset="0"/>
            </a:endParaRPr>
          </a:p>
        </p:txBody>
      </p:sp>
      <p:sp>
        <p:nvSpPr>
          <p:cNvPr id="13" name="Flowchart: Process 12"/>
          <p:cNvSpPr/>
          <p:nvPr/>
        </p:nvSpPr>
        <p:spPr>
          <a:xfrm>
            <a:off x="692424" y="2530475"/>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GSM SIM900A</a:t>
            </a:r>
          </a:p>
          <a:p>
            <a:pPr algn="ctr"/>
            <a:r>
              <a:rPr lang="en-US" sz="2000" dirty="0" smtClean="0">
                <a:latin typeface="Times New Roman" panose="02020603050405020304" pitchFamily="18" charset="0"/>
                <a:cs typeface="Times New Roman" panose="02020603050405020304" pitchFamily="18" charset="0"/>
              </a:rPr>
              <a:t>MODULE</a:t>
            </a:r>
            <a:endParaRPr lang="en-US" sz="2000" dirty="0">
              <a:latin typeface="Times New Roman" panose="02020603050405020304" pitchFamily="18" charset="0"/>
              <a:cs typeface="Times New Roman" panose="02020603050405020304" pitchFamily="18" charset="0"/>
            </a:endParaRPr>
          </a:p>
        </p:txBody>
      </p:sp>
      <p:sp>
        <p:nvSpPr>
          <p:cNvPr id="15" name="Flowchart: Process 14"/>
          <p:cNvSpPr/>
          <p:nvPr/>
        </p:nvSpPr>
        <p:spPr>
          <a:xfrm>
            <a:off x="5012634" y="4927047"/>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LCD DISPLAY MODULE</a:t>
            </a:r>
            <a:endParaRPr lang="en-US" sz="2000" dirty="0">
              <a:latin typeface="Times New Roman" panose="02020603050405020304" pitchFamily="18" charset="0"/>
              <a:cs typeface="Times New Roman" panose="02020603050405020304" pitchFamily="18" charset="0"/>
            </a:endParaRPr>
          </a:p>
        </p:txBody>
      </p:sp>
      <p:sp>
        <p:nvSpPr>
          <p:cNvPr id="16" name="Flowchart: Process 15"/>
          <p:cNvSpPr/>
          <p:nvPr/>
        </p:nvSpPr>
        <p:spPr>
          <a:xfrm>
            <a:off x="5012634" y="685800"/>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MOISTURE SENSOR</a:t>
            </a:r>
            <a:endParaRPr lang="en-US" sz="2000" dirty="0">
              <a:latin typeface="Times New Roman" panose="02020603050405020304" pitchFamily="18" charset="0"/>
              <a:cs typeface="Times New Roman" panose="02020603050405020304" pitchFamily="18" charset="0"/>
            </a:endParaRPr>
          </a:p>
        </p:txBody>
      </p:sp>
      <p:sp>
        <p:nvSpPr>
          <p:cNvPr id="17" name="Flowchart: Process 16"/>
          <p:cNvSpPr/>
          <p:nvPr/>
        </p:nvSpPr>
        <p:spPr>
          <a:xfrm>
            <a:off x="9339470" y="685800"/>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INDUCTIVE PROXIMITY SENSOR</a:t>
            </a:r>
            <a:endParaRPr lang="en-US" dirty="0">
              <a:latin typeface="Times New Roman" panose="02020603050405020304" pitchFamily="18" charset="0"/>
              <a:cs typeface="Times New Roman" panose="02020603050405020304" pitchFamily="18" charset="0"/>
            </a:endParaRPr>
          </a:p>
        </p:txBody>
      </p:sp>
      <p:sp>
        <p:nvSpPr>
          <p:cNvPr id="19" name="Flowchart: Process 18"/>
          <p:cNvSpPr/>
          <p:nvPr/>
        </p:nvSpPr>
        <p:spPr>
          <a:xfrm>
            <a:off x="692424" y="4924285"/>
            <a:ext cx="2209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POWER SUPPLY</a:t>
            </a:r>
          </a:p>
          <a:p>
            <a:pPr algn="ctr"/>
            <a:r>
              <a:rPr lang="en-US" sz="2000" dirty="0" smtClean="0">
                <a:latin typeface="Times New Roman" panose="02020603050405020304" pitchFamily="18" charset="0"/>
                <a:cs typeface="Times New Roman" panose="02020603050405020304" pitchFamily="18" charset="0"/>
              </a:rPr>
              <a:t>12V/2A</a:t>
            </a:r>
            <a:endParaRPr lang="en-US" sz="2000" dirty="0">
              <a:latin typeface="Times New Roman" panose="02020603050405020304" pitchFamily="18" charset="0"/>
              <a:cs typeface="Times New Roman" panose="02020603050405020304" pitchFamily="18" charset="0"/>
            </a:endParaRPr>
          </a:p>
        </p:txBody>
      </p:sp>
      <p:cxnSp>
        <p:nvCxnSpPr>
          <p:cNvPr id="7" name="Straight Arrow Connector 6"/>
          <p:cNvCxnSpPr>
            <a:endCxn id="13" idx="2"/>
          </p:cNvCxnSpPr>
          <p:nvPr/>
        </p:nvCxnSpPr>
        <p:spPr>
          <a:xfrm flipV="1">
            <a:off x="1797324" y="3521075"/>
            <a:ext cx="0" cy="140597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p:cNvCxnSpPr>
            <a:stCxn id="13" idx="3"/>
          </p:cNvCxnSpPr>
          <p:nvPr/>
        </p:nvCxnSpPr>
        <p:spPr>
          <a:xfrm>
            <a:off x="2902224" y="3025775"/>
            <a:ext cx="2110410" cy="6626"/>
          </a:xfrm>
          <a:prstGeom prst="straightConnector1">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42" name="Straight Arrow Connector 41"/>
          <p:cNvCxnSpPr/>
          <p:nvPr/>
        </p:nvCxnSpPr>
        <p:spPr>
          <a:xfrm>
            <a:off x="2902224" y="1629810"/>
            <a:ext cx="2110410" cy="900664"/>
          </a:xfrm>
          <a:prstGeom prst="straightConnector1">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45" name="Straight Arrow Connector 44"/>
          <p:cNvCxnSpPr/>
          <p:nvPr/>
        </p:nvCxnSpPr>
        <p:spPr>
          <a:xfrm flipH="1">
            <a:off x="7222435" y="1676400"/>
            <a:ext cx="2110409" cy="85407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Straight Arrow Connector 48"/>
          <p:cNvCxnSpPr/>
          <p:nvPr/>
        </p:nvCxnSpPr>
        <p:spPr>
          <a:xfrm flipH="1">
            <a:off x="6094344" y="1676382"/>
            <a:ext cx="1656" cy="83078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1" name="Straight Arrow Connector 50"/>
          <p:cNvCxnSpPr>
            <a:endCxn id="15" idx="0"/>
          </p:cNvCxnSpPr>
          <p:nvPr/>
        </p:nvCxnSpPr>
        <p:spPr>
          <a:xfrm flipH="1">
            <a:off x="6117534" y="3521075"/>
            <a:ext cx="1656" cy="140597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Straight Arrow Connector 52"/>
          <p:cNvCxnSpPr>
            <a:stCxn id="2" idx="3"/>
            <a:endCxn id="9" idx="1"/>
          </p:cNvCxnSpPr>
          <p:nvPr/>
        </p:nvCxnSpPr>
        <p:spPr>
          <a:xfrm>
            <a:off x="7222434" y="3025775"/>
            <a:ext cx="2150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6" name="Straight Arrow Connector 55"/>
          <p:cNvCxnSpPr/>
          <p:nvPr/>
        </p:nvCxnSpPr>
        <p:spPr>
          <a:xfrm flipH="1">
            <a:off x="10429462" y="3521075"/>
            <a:ext cx="1656" cy="140597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10534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0" y="6927"/>
            <a:ext cx="9144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pic>
        <p:nvPicPr>
          <p:cNvPr id="11" name="Picture 10"/>
          <p:cNvPicPr>
            <a:picLocks noChangeAspect="1"/>
          </p:cNvPicPr>
          <p:nvPr/>
        </p:nvPicPr>
        <p:blipFill>
          <a:blip r:embed="rId2"/>
          <a:stretch>
            <a:fillRect/>
          </a:stretch>
        </p:blipFill>
        <p:spPr>
          <a:xfrm>
            <a:off x="297702" y="692727"/>
            <a:ext cx="11596596" cy="4564162"/>
          </a:xfrm>
          <a:prstGeom prst="rect">
            <a:avLst/>
          </a:prstGeom>
        </p:spPr>
      </p:pic>
      <p:sp>
        <p:nvSpPr>
          <p:cNvPr id="13" name="Title 1"/>
          <p:cNvSpPr txBox="1">
            <a:spLocks/>
          </p:cNvSpPr>
          <p:nvPr/>
        </p:nvSpPr>
        <p:spPr>
          <a:xfrm>
            <a:off x="1676400" y="5463720"/>
            <a:ext cx="9144000" cy="6858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itchFamily="18" charset="0"/>
              </a:rPr>
              <a:t>This exploded view will give the brief view of the Bin structure both internally and externally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22039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85800"/>
            <a:ext cx="9144000" cy="567055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sp>
        <p:nvSpPr>
          <p:cNvPr id="22" name="Title 1"/>
          <p:cNvSpPr txBox="1">
            <a:spLocks/>
          </p:cNvSpPr>
          <p:nvPr/>
        </p:nvSpPr>
        <p:spPr>
          <a:xfrm>
            <a:off x="0" y="0"/>
            <a:ext cx="9144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FLOW CHART</a:t>
            </a:r>
          </a:p>
        </p:txBody>
      </p:sp>
      <p:graphicFrame>
        <p:nvGraphicFramePr>
          <p:cNvPr id="17" name="Diagram 16"/>
          <p:cNvGraphicFramePr/>
          <p:nvPr>
            <p:extLst>
              <p:ext uri="{D42A27DB-BD31-4B8C-83A1-F6EECF244321}">
                <p14:modId xmlns:p14="http://schemas.microsoft.com/office/powerpoint/2010/main" val="2081478856"/>
              </p:ext>
            </p:extLst>
          </p:nvPr>
        </p:nvGraphicFramePr>
        <p:xfrm>
          <a:off x="0" y="685800"/>
          <a:ext cx="12192000" cy="567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8740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graphicFrame>
        <p:nvGraphicFramePr>
          <p:cNvPr id="3" name="Diagram 2"/>
          <p:cNvGraphicFramePr/>
          <p:nvPr>
            <p:extLst>
              <p:ext uri="{D42A27DB-BD31-4B8C-83A1-F6EECF244321}">
                <p14:modId xmlns:p14="http://schemas.microsoft.com/office/powerpoint/2010/main" val="3346519299"/>
              </p:ext>
            </p:extLst>
          </p:nvPr>
        </p:nvGraphicFramePr>
        <p:xfrm>
          <a:off x="0" y="685800"/>
          <a:ext cx="12192000" cy="567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481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26</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9144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1" y="685800"/>
            <a:ext cx="6705600" cy="5670551"/>
          </a:xfrm>
          <a:prstGeom prst="rect">
            <a:avLst/>
          </a:prstGeom>
        </p:spPr>
      </p:pic>
    </p:spTree>
    <p:extLst>
      <p:ext uri="{BB962C8B-B14F-4D97-AF65-F5344CB8AC3E}">
        <p14:creationId xmlns:p14="http://schemas.microsoft.com/office/powerpoint/2010/main" val="2191955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12192000" cy="5670550"/>
          </a:xfrm>
        </p:spPr>
        <p:txBody>
          <a:bodyPr>
            <a:normAutofit/>
          </a:bodyPr>
          <a:lstStyle/>
          <a:p>
            <a:pPr>
              <a:lnSpc>
                <a:spcPct val="150000"/>
              </a:lnSpc>
            </a:pPr>
            <a:r>
              <a:rPr lang="en-US" sz="2000" dirty="0" smtClean="0">
                <a:latin typeface="Times New Roman" panose="02020603050405020304" pitchFamily="18" charset="0"/>
                <a:cs typeface="Times New Roman" pitchFamily="18" charset="0"/>
              </a:rPr>
              <a:t>The plastic and metal wastes are segregated and goes into non-degradable side of the bin.</a:t>
            </a:r>
          </a:p>
          <a:p>
            <a:pPr>
              <a:lnSpc>
                <a:spcPct val="150000"/>
              </a:lnSpc>
            </a:pPr>
            <a:r>
              <a:rPr lang="en-US" sz="2000" dirty="0" smtClean="0">
                <a:latin typeface="Times New Roman" panose="02020603050405020304" pitchFamily="18" charset="0"/>
                <a:cs typeface="Times New Roman" pitchFamily="18" charset="0"/>
              </a:rPr>
              <a:t>The food wastes goes into the degradable side of the bin.</a:t>
            </a:r>
          </a:p>
          <a:p>
            <a:pPr>
              <a:lnSpc>
                <a:spcPct val="150000"/>
              </a:lnSpc>
            </a:pPr>
            <a:r>
              <a:rPr lang="en-US" sz="2000" dirty="0" smtClean="0">
                <a:latin typeface="Times New Roman" panose="02020603050405020304" pitchFamily="18" charset="0"/>
                <a:cs typeface="Times New Roman" pitchFamily="18" charset="0"/>
              </a:rPr>
              <a:t>If the bin is full, the user will get notified in mobile and LCD display attached with the bin.</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27</a:t>
            </a:fld>
            <a:endParaRPr lang="en-US">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EXPECTED OUTCOME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28</a:t>
            </a:fld>
            <a:endParaRPr lang="en-US">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Times New Roman" panose="02020603050405020304" pitchFamily="18" charset="0"/>
                <a:cs typeface="Times New Roman" pitchFamily="18" charset="0"/>
              </a:rPr>
              <a:t>WORK DONE</a:t>
            </a:r>
            <a:endParaRPr lang="en-US" sz="2400" b="1" dirty="0">
              <a:latin typeface="Times New Roman" pitchFamily="18" charset="0"/>
              <a:cs typeface="Times New Roman" pitchFamily="18" charset="0"/>
            </a:endParaRPr>
          </a:p>
        </p:txBody>
      </p:sp>
      <p:sp>
        <p:nvSpPr>
          <p:cNvPr id="8" name="Content Placeholder 2"/>
          <p:cNvSpPr>
            <a:spLocks noGrp="1"/>
          </p:cNvSpPr>
          <p:nvPr>
            <p:ph idx="1"/>
          </p:nvPr>
        </p:nvSpPr>
        <p:spPr>
          <a:xfrm>
            <a:off x="0" y="685800"/>
            <a:ext cx="12192000" cy="5670550"/>
          </a:xfrm>
        </p:spPr>
        <p:txBody>
          <a:bodyPr>
            <a:normAutofit/>
          </a:bodyPr>
          <a:lstStyle/>
          <a:p>
            <a:pPr>
              <a:lnSpc>
                <a:spcPct val="150000"/>
              </a:lnSpc>
            </a:pPr>
            <a:r>
              <a:rPr lang="en-US" sz="2000" dirty="0" smtClean="0">
                <a:latin typeface="Times New Roman" panose="02020603050405020304" pitchFamily="18" charset="0"/>
                <a:cs typeface="Times New Roman" pitchFamily="18" charset="0"/>
              </a:rPr>
              <a:t>The Embedded coding for the bin has been completed.</a:t>
            </a:r>
          </a:p>
          <a:p>
            <a:pPr>
              <a:lnSpc>
                <a:spcPct val="150000"/>
              </a:lnSpc>
            </a:pPr>
            <a:r>
              <a:rPr lang="en-US" sz="2000" dirty="0" smtClean="0">
                <a:latin typeface="Times New Roman" panose="02020603050405020304" pitchFamily="18" charset="0"/>
                <a:cs typeface="Times New Roman" pitchFamily="18" charset="0"/>
              </a:rPr>
              <a:t>The Embedded components required for the bin are gathered.</a:t>
            </a:r>
          </a:p>
          <a:p>
            <a:pPr>
              <a:lnSpc>
                <a:spcPct val="150000"/>
              </a:lnSpc>
            </a:pPr>
            <a:r>
              <a:rPr lang="en-US" sz="2000" dirty="0" smtClean="0">
                <a:latin typeface="Times New Roman" panose="02020603050405020304" pitchFamily="18" charset="0"/>
                <a:cs typeface="Times New Roman" pitchFamily="18" charset="0"/>
              </a:rPr>
              <a:t>The structure of the is has been modeled in 3D for better understanding.</a:t>
            </a:r>
          </a:p>
          <a:p>
            <a:pPr>
              <a:lnSpc>
                <a:spcPct val="150000"/>
              </a:lnSpc>
            </a:pPr>
            <a:r>
              <a:rPr lang="en-US" sz="2000" dirty="0" smtClean="0">
                <a:latin typeface="Times New Roman" panose="02020603050405020304" pitchFamily="18" charset="0"/>
                <a:cs typeface="Times New Roman" pitchFamily="18" charset="0"/>
              </a:rPr>
              <a:t>The main structure prototype has been modeled in plywood and the work is in progress.</a:t>
            </a:r>
          </a:p>
          <a:p>
            <a:pPr>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03663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29</a:t>
            </a:fld>
            <a:endParaRPr lang="en-US">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Contd</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0" y="682486"/>
            <a:ext cx="12192000" cy="5673865"/>
          </a:xfrm>
          <a:prstGeom prst="rect">
            <a:avLst/>
          </a:prstGeom>
        </p:spPr>
      </p:pic>
    </p:spTree>
    <p:extLst>
      <p:ext uri="{BB962C8B-B14F-4D97-AF65-F5344CB8AC3E}">
        <p14:creationId xmlns:p14="http://schemas.microsoft.com/office/powerpoint/2010/main" val="204189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3684"/>
            <a:ext cx="12192000" cy="5662667"/>
          </a:xfrm>
        </p:spPr>
        <p:txBody>
          <a:bodyPr>
            <a:noAutofit/>
          </a:bodyPr>
          <a:lstStyle/>
          <a:p>
            <a:pPr algn="just">
              <a:lnSpc>
                <a:spcPct val="150000"/>
              </a:lnSpc>
            </a:pPr>
            <a:r>
              <a:rPr lang="en-US" sz="2000" dirty="0">
                <a:latin typeface="Times New Roman" pitchFamily="18" charset="0"/>
                <a:cs typeface="Times New Roman" pitchFamily="18" charset="0"/>
              </a:rPr>
              <a:t>The main problem is modern India is managing the solid wastes in both rural and urban areas.</a:t>
            </a:r>
          </a:p>
          <a:p>
            <a:pPr algn="just">
              <a:lnSpc>
                <a:spcPct val="150000"/>
              </a:lnSpc>
            </a:pPr>
            <a:r>
              <a:rPr lang="en-US" sz="2000" dirty="0">
                <a:latin typeface="Times New Roman" pitchFamily="18" charset="0"/>
                <a:cs typeface="Times New Roman" pitchFamily="18" charset="0"/>
              </a:rPr>
              <a:t>There are other previously used techniques like spectroscopy method, buoyancy method etc. are very complex process.</a:t>
            </a:r>
          </a:p>
          <a:p>
            <a:pPr algn="just">
              <a:lnSpc>
                <a:spcPct val="150000"/>
              </a:lnSpc>
            </a:pPr>
            <a:r>
              <a:rPr lang="en-US" sz="2000" dirty="0">
                <a:latin typeface="Times New Roman" pitchFamily="18" charset="0"/>
                <a:cs typeface="Times New Roman" pitchFamily="18" charset="0"/>
              </a:rPr>
              <a:t>So the main aim of this Hybrid Bin is the segregate wastes at very low cost and low power and completely autonomous.</a:t>
            </a:r>
          </a:p>
          <a:p>
            <a:pPr algn="just">
              <a:lnSpc>
                <a:spcPct val="150000"/>
              </a:lnSpc>
            </a:pPr>
            <a:r>
              <a:rPr lang="en-US" sz="2000" dirty="0">
                <a:latin typeface="Times New Roman" pitchFamily="18" charset="0"/>
                <a:cs typeface="Times New Roman" pitchFamily="18" charset="0"/>
              </a:rPr>
              <a:t>Using the ultrasonic sensor, inductive proximity sensor and moisture sensor, we can easily conclude the type of wastes for the further process.</a:t>
            </a:r>
          </a:p>
          <a:p>
            <a:pPr algn="just">
              <a:lnSpc>
                <a:spcPct val="150000"/>
              </a:lnSpc>
            </a:pPr>
            <a:r>
              <a:rPr lang="en-US" sz="2000" dirty="0">
                <a:latin typeface="Times New Roman" pitchFamily="18" charset="0"/>
                <a:cs typeface="Times New Roman" pitchFamily="18" charset="0"/>
              </a:rPr>
              <a:t>The segregator plate with the help of stepper motor rotates in both directions to segregate the wastes into degradable and non-degradable wastes.</a:t>
            </a:r>
          </a:p>
          <a:p>
            <a:pPr algn="just">
              <a:lnSpc>
                <a:spcPct val="150000"/>
              </a:lnSpc>
            </a:pPr>
            <a:r>
              <a:rPr lang="en-US" sz="2000" dirty="0">
                <a:latin typeface="Times New Roman" pitchFamily="18" charset="0"/>
                <a:cs typeface="Times New Roman" pitchFamily="18" charset="0"/>
              </a:rPr>
              <a:t>Then user is also get notifications via mobile if the Bin is full using GSM module.</a:t>
            </a:r>
          </a:p>
        </p:txBody>
      </p:sp>
      <p:sp>
        <p:nvSpPr>
          <p:cNvPr id="4" name="Date Placeholder 3"/>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14049"/>
            <a:ext cx="9144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Times New Roman" pitchFamily="18" charset="0"/>
                <a:cs typeface="Times New Roman" pitchFamily="18" charset="0"/>
              </a:rPr>
              <a:t>INTRODUCTION</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30</a:t>
            </a:fld>
            <a:endParaRPr lang="en-US">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itchFamily="18" charset="0"/>
              </a:rPr>
              <a:t>ADVANTAGES</a:t>
            </a:r>
          </a:p>
        </p:txBody>
      </p:sp>
      <p:sp>
        <p:nvSpPr>
          <p:cNvPr id="7" name="Content Placeholder 2"/>
          <p:cNvSpPr>
            <a:spLocks noGrp="1"/>
          </p:cNvSpPr>
          <p:nvPr>
            <p:ph idx="1"/>
          </p:nvPr>
        </p:nvSpPr>
        <p:spPr>
          <a:xfrm>
            <a:off x="0" y="685800"/>
            <a:ext cx="12192000" cy="5670550"/>
          </a:xfrm>
        </p:spPr>
        <p:txBody>
          <a:bodyPr>
            <a:normAutofit/>
          </a:bodyPr>
          <a:lstStyle/>
          <a:p>
            <a:pPr>
              <a:lnSpc>
                <a:spcPct val="150000"/>
              </a:lnSpc>
            </a:pPr>
            <a:r>
              <a:rPr lang="en-US" sz="2000" dirty="0" smtClean="0">
                <a:latin typeface="Times New Roman" panose="02020603050405020304" pitchFamily="18" charset="0"/>
                <a:cs typeface="Times New Roman" pitchFamily="18" charset="0"/>
              </a:rPr>
              <a:t>The cost of the bin is very affordable.</a:t>
            </a:r>
          </a:p>
          <a:p>
            <a:pPr>
              <a:lnSpc>
                <a:spcPct val="150000"/>
              </a:lnSpc>
            </a:pPr>
            <a:r>
              <a:rPr lang="en-US" sz="2000" dirty="0" smtClean="0">
                <a:latin typeface="Times New Roman" panose="02020603050405020304" pitchFamily="18" charset="0"/>
                <a:cs typeface="Times New Roman" pitchFamily="18" charset="0"/>
              </a:rPr>
              <a:t>The size is very similar to conventional dust bin.</a:t>
            </a:r>
          </a:p>
          <a:p>
            <a:pPr>
              <a:lnSpc>
                <a:spcPct val="150000"/>
              </a:lnSpc>
            </a:pPr>
            <a:r>
              <a:rPr lang="en-US" sz="2000" dirty="0" smtClean="0">
                <a:latin typeface="Times New Roman" panose="02020603050405020304" pitchFamily="18" charset="0"/>
                <a:cs typeface="Times New Roman" pitchFamily="18" charset="0"/>
              </a:rPr>
              <a:t>The segregation mechanism is very simple.</a:t>
            </a:r>
          </a:p>
          <a:p>
            <a:pPr>
              <a:lnSpc>
                <a:spcPct val="150000"/>
              </a:lnSpc>
            </a:pPr>
            <a:r>
              <a:rPr lang="en-US" sz="2000" dirty="0" smtClean="0">
                <a:latin typeface="Times New Roman" panose="02020603050405020304" pitchFamily="18" charset="0"/>
                <a:cs typeface="Times New Roman" pitchFamily="18" charset="0"/>
              </a:rPr>
              <a:t>It is completely autonomous and user friendly.</a:t>
            </a:r>
          </a:p>
          <a:p>
            <a:pPr>
              <a:lnSpc>
                <a:spcPct val="150000"/>
              </a:lnSpc>
            </a:pPr>
            <a:r>
              <a:rPr lang="en-US" sz="2000" dirty="0" smtClean="0">
                <a:latin typeface="Times New Roman" panose="02020603050405020304" pitchFamily="18" charset="0"/>
                <a:cs typeface="Times New Roman" pitchFamily="18" charset="0"/>
              </a:rPr>
              <a:t>The user will also get notification in their mobile in the case if the bin is full of its capacity.</a:t>
            </a:r>
          </a:p>
          <a:p>
            <a:pPr>
              <a:lnSpc>
                <a:spcPct val="150000"/>
              </a:lnSpc>
            </a:pPr>
            <a:r>
              <a:rPr lang="en-US" sz="2000" dirty="0" smtClean="0">
                <a:latin typeface="Times New Roman" panose="02020603050405020304" pitchFamily="18" charset="0"/>
                <a:cs typeface="Times New Roman" pitchFamily="18" charset="0"/>
              </a:rPr>
              <a:t>The bin is completely made out of wood. Hence it is environment friendly too.</a:t>
            </a:r>
          </a:p>
          <a:p>
            <a:pPr>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45569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31</a:t>
            </a:fld>
            <a:endParaRPr lang="en-US">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2743200"/>
            <a:ext cx="12192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itchFamily="18" charset="0"/>
              </a:rPr>
              <a:t>THANK YOU</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693389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itchFamily="18" charset="0"/>
                <a:cs typeface="Times New Roman" pitchFamily="18" charset="0"/>
              </a:rPr>
              <a:t>LITERATURE </a:t>
            </a:r>
            <a:r>
              <a:rPr lang="en-US" sz="2400" b="1" dirty="0" smtClean="0">
                <a:latin typeface="Times New Roman" pitchFamily="18" charset="0"/>
                <a:cs typeface="Times New Roman" pitchFamily="18" charset="0"/>
              </a:rPr>
              <a:t>SURVEY</a:t>
            </a:r>
            <a:endParaRPr lang="en-US" sz="2400" b="1" dirty="0">
              <a:latin typeface="Times New Roman" pitchFamily="18" charset="0"/>
              <a:cs typeface="Times New Roman" pitchFamily="18" charset="0"/>
            </a:endParaRP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979350474"/>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M.K.pushpa</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Stuti</a:t>
                      </a:r>
                      <a:r>
                        <a:rPr lang="en-US" sz="2000" baseline="0" dirty="0" smtClean="0">
                          <a:latin typeface="Times New Roman" panose="02020603050405020304" pitchFamily="18" charset="0"/>
                          <a:cs typeface="Times New Roman" panose="02020603050405020304" pitchFamily="18" charset="0"/>
                        </a:rPr>
                        <a:t> jha v</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Microcontroller</a:t>
                      </a:r>
                      <a:r>
                        <a:rPr lang="en-US" sz="2000" baseline="0" dirty="0" smtClean="0">
                          <a:latin typeface="Times New Roman" panose="02020603050405020304" pitchFamily="18" charset="0"/>
                          <a:cs typeface="Times New Roman" panose="02020603050405020304" pitchFamily="18" charset="0"/>
                        </a:rPr>
                        <a:t> based automatic waste segregator</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2018</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Developing</a:t>
                      </a:r>
                      <a:r>
                        <a:rPr lang="en-US" sz="2000" baseline="0" dirty="0" smtClean="0">
                          <a:latin typeface="Times New Roman" panose="02020603050405020304" pitchFamily="18" charset="0"/>
                          <a:cs typeface="Times New Roman" panose="02020603050405020304" pitchFamily="18" charset="0"/>
                        </a:rPr>
                        <a:t> mechanized system to help save the lives of many and  making the world cleaner and a greener place is the noble objective of our project.</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4187795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39886671"/>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S.S.Navghane</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M.S.Killedar</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Dr.V.M.Rohokale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IoT Based Smart Garbage and Waste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Collection Bin</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2018</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These dustbins are interfaced with</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microcontroller based system having IR wireless systems along with central system showing</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current status of garbage on mobile web browser with html page by Wi-Fi.</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930402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804779395"/>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Ashima Bajaj </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Sumanth Reddy</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Garbage Monitoring System Using IOT</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2018</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By using garbage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monitoring system the information of all smart dustbins can be accessed from</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anywhere and anytime by the concern person and he/she can take the decision accordingly.</a:t>
                      </a:r>
                      <a:endParaRPr lang="en-US" sz="20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125040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3926236646"/>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Prof. Dr. Sandeep M. Chaware</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 Shriram Dighe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smtClean="0">
                          <a:latin typeface="Times New Roman" panose="02020603050405020304" pitchFamily="18" charset="0"/>
                          <a:cs typeface="Times New Roman" panose="02020603050405020304" pitchFamily="18" charset="0"/>
                        </a:rPr>
                        <a:t>Smart Garbage Monitoring System using Internet</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of Things (IOT)</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2018</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In solid waste bin monitoring system garbage bin set the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public place then Camera set for garbage bin location. The camera captured image for garbage bin.</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2265559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581359144"/>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Shadakshari</a:t>
                      </a:r>
                      <a:r>
                        <a:rPr lang="en-US" sz="2000" baseline="0" dirty="0" smtClean="0">
                          <a:latin typeface="Times New Roman" panose="02020603050405020304" pitchFamily="18" charset="0"/>
                          <a:cs typeface="Times New Roman" panose="02020603050405020304" pitchFamily="18" charset="0"/>
                        </a:rPr>
                        <a:t> 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Waste</a:t>
                      </a:r>
                      <a:r>
                        <a:rPr lang="en-US" sz="2000" baseline="0" dirty="0" smtClean="0">
                          <a:latin typeface="Times New Roman" panose="02020603050405020304" pitchFamily="18" charset="0"/>
                          <a:cs typeface="Times New Roman" panose="02020603050405020304" pitchFamily="18" charset="0"/>
                        </a:rPr>
                        <a:t> segregation using smart dustbin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2017</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The main of the Description is to segregate waste at source level to wet, dry and metallic</a:t>
                      </a:r>
                      <a:r>
                        <a:rPr lang="en-US" sz="2000" baseline="0" dirty="0" smtClean="0">
                          <a:latin typeface="Times New Roman" panose="02020603050405020304" pitchFamily="18" charset="0"/>
                          <a:cs typeface="Times New Roman" panose="02020603050405020304" pitchFamily="18" charset="0"/>
                        </a:rPr>
                        <a:t> such that waste is not wasted but there value is understood and can be converted to a source of energy, in a cost of effective way.</a:t>
                      </a:r>
                      <a:endParaRPr lang="en-US" sz="20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273511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latin typeface="Times New Roman" panose="02020603050405020304" pitchFamily="18" charset="0"/>
                <a:cs typeface="Times New Roman" panose="02020603050405020304" pitchFamily="18" charset="0"/>
              </a:rPr>
              <a:t>NSNCET/18-19/EC-PRJ/09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FIRST REVIEW/18-01-2019 &amp; 12-01-2019</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0"/>
            <a:ext cx="106680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Times New Roman" pitchFamily="18" charset="0"/>
                <a:cs typeface="Times New Roman" pitchFamily="18" charset="0"/>
              </a:rPr>
              <a:t>Contd…,</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3001658788"/>
              </p:ext>
            </p:extLst>
          </p:nvPr>
        </p:nvGraphicFramePr>
        <p:xfrm>
          <a:off x="0" y="685800"/>
          <a:ext cx="12192000" cy="5670550"/>
        </p:xfrm>
        <a:graphic>
          <a:graphicData uri="http://schemas.openxmlformats.org/drawingml/2006/table">
            <a:tbl>
              <a:tblPr firstRow="1" bandRow="1">
                <a:tableStyleId>{5C22544A-7EE6-4342-B048-85BDC9FD1C3A}</a:tableStyleId>
              </a:tblPr>
              <a:tblGrid>
                <a:gridCol w="3134264"/>
                <a:gridCol w="3134264"/>
                <a:gridCol w="1122872"/>
                <a:gridCol w="4800600"/>
              </a:tblGrid>
              <a:tr h="953033">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AUTHOR</a:t>
                      </a:r>
                      <a:r>
                        <a:rPr lang="en-US" sz="2000" i="0" baseline="0" dirty="0" smtClean="0">
                          <a:latin typeface="Times New Roman" panose="02020603050405020304" pitchFamily="18" charset="0"/>
                          <a:cs typeface="Times New Roman" panose="02020603050405020304" pitchFamily="18" charset="0"/>
                        </a:rPr>
                        <a:t> NAME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TITLE</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YEAR</a:t>
                      </a:r>
                      <a:endParaRPr lang="en-US" sz="2000" i="0" dirty="0">
                        <a:latin typeface="Times New Roman" panose="02020603050405020304" pitchFamily="18" charset="0"/>
                        <a:cs typeface="Times New Roman" panose="02020603050405020304"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anose="02020603050405020304" pitchFamily="18" charset="0"/>
                          <a:cs typeface="Times New Roman" panose="02020603050405020304" pitchFamily="18" charset="0"/>
                        </a:rPr>
                        <a:t>CONCEPT AND DRAWBACK</a:t>
                      </a:r>
                      <a:endParaRPr lang="en-US" sz="2000" i="0" dirty="0">
                        <a:latin typeface="Times New Roman" panose="02020603050405020304" pitchFamily="18" charset="0"/>
                        <a:cs typeface="Times New Roman" panose="02020603050405020304" pitchFamily="18" charset="0"/>
                      </a:endParaRPr>
                    </a:p>
                  </a:txBody>
                  <a:tcPr anchor="ctr"/>
                </a:tc>
              </a:tr>
              <a:tr h="4717517">
                <a:tc>
                  <a:txBody>
                    <a:bodyPr/>
                    <a:lstStyle/>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Kavya M</a:t>
                      </a:r>
                    </a:p>
                    <a:p>
                      <a:pPr algn="ctr">
                        <a:buFont typeface="Arial" pitchFamily="34" charset="0"/>
                        <a:buNone/>
                      </a:pPr>
                      <a:r>
                        <a:rPr lang="en-US" sz="2000" dirty="0" smtClean="0">
                          <a:latin typeface="Times New Roman" panose="02020603050405020304" pitchFamily="18" charset="0"/>
                          <a:cs typeface="Times New Roman" panose="02020603050405020304" pitchFamily="18" charset="0"/>
                        </a:rPr>
                        <a:t>Sahana</a:t>
                      </a:r>
                      <a:r>
                        <a:rPr lang="en-US" sz="2000" baseline="0" dirty="0" smtClean="0">
                          <a:latin typeface="Times New Roman" panose="02020603050405020304" pitchFamily="18" charset="0"/>
                          <a:cs typeface="Times New Roman" panose="02020603050405020304" pitchFamily="18" charset="0"/>
                        </a:rPr>
                        <a:t> P</a:t>
                      </a:r>
                    </a:p>
                  </a:txBody>
                  <a:tcPr anchor="ct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Sensor</a:t>
                      </a:r>
                      <a:r>
                        <a:rPr lang="en-US" sz="2000" baseline="0" dirty="0" smtClean="0">
                          <a:latin typeface="Times New Roman" panose="02020603050405020304" pitchFamily="18" charset="0"/>
                          <a:cs typeface="Times New Roman" panose="02020603050405020304" pitchFamily="18" charset="0"/>
                        </a:rPr>
                        <a:t> based smart dustbin for waste segregation and status alert</a:t>
                      </a:r>
                      <a:endParaRPr lang="en-US" sz="2000" i="0" dirty="0">
                        <a:latin typeface="Times New Roman" pitchFamily="18" charset="0"/>
                        <a:cs typeface="Times New Roman" pitchFamily="18" charset="0"/>
                      </a:endParaRPr>
                    </a:p>
                  </a:txBody>
                  <a:tcPr anchor="ctr"/>
                </a:tc>
                <a:tc>
                  <a:txBody>
                    <a:bodyPr/>
                    <a:lstStyle/>
                    <a:p>
                      <a:pPr marL="0" indent="0" algn="ctr">
                        <a:buFont typeface="Arial" panose="020B0604020202020204" pitchFamily="34" charset="0"/>
                        <a:buNone/>
                      </a:pPr>
                      <a:r>
                        <a:rPr lang="en-US" sz="2000" i="0" dirty="0" smtClean="0">
                          <a:latin typeface="Times New Roman" pitchFamily="18" charset="0"/>
                          <a:cs typeface="Times New Roman" pitchFamily="18" charset="0"/>
                        </a:rPr>
                        <a:t>2017</a:t>
                      </a:r>
                      <a:endParaRPr lang="en-US" sz="2000" i="0" dirty="0">
                        <a:latin typeface="Times New Roman" pitchFamily="18" charset="0"/>
                        <a:cs typeface="Times New Roman" pitchFamily="18" charset="0"/>
                      </a:endParaRPr>
                    </a:p>
                  </a:txBody>
                  <a:tcPr anchor="ctr"/>
                </a:tc>
                <a:tc>
                  <a:txBody>
                    <a:bodyPr/>
                    <a:lstStyle/>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The</a:t>
                      </a:r>
                      <a:r>
                        <a:rPr lang="en-US" sz="2000" baseline="0" dirty="0" smtClean="0">
                          <a:latin typeface="Times New Roman" panose="02020603050405020304" pitchFamily="18" charset="0"/>
                          <a:cs typeface="Times New Roman" panose="02020603050405020304" pitchFamily="18" charset="0"/>
                        </a:rPr>
                        <a:t> generation and disposal of waste in large quantities has created greater concern over time for the world which is adversely affecting the human lives and environmental conditions. Segregation of waste is important for proper disposal of vast amount of garbage modern society produce in an environmentally sensible mode. </a:t>
                      </a:r>
                      <a:endParaRPr lang="en-US" sz="200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2289189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1726</Words>
  <Application>Microsoft Office PowerPoint</Application>
  <PresentationFormat>Widescreen</PresentationFormat>
  <Paragraphs>347</Paragraphs>
  <Slides>31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Times New Roman</vt:lpstr>
      <vt:lpstr>Wingdings</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Guru sivaram</cp:lastModifiedBy>
  <cp:revision>259</cp:revision>
  <dcterms:created xsi:type="dcterms:W3CDTF">2006-08-16T00:00:00Z</dcterms:created>
  <dcterms:modified xsi:type="dcterms:W3CDTF">2019-02-14T13:25:32Z</dcterms:modified>
</cp:coreProperties>
</file>