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9" r:id="rId6"/>
    <p:sldId id="304" r:id="rId7"/>
    <p:sldId id="264" r:id="rId8"/>
    <p:sldId id="293" r:id="rId9"/>
    <p:sldId id="300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9CFB8-EB6E-4B1A-B96D-322AED6B251F}" v="3" dt="2021-08-31T19:11:11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4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xmlns="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xmlns="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xmlns="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xmlns="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xmlns="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xmlns="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xmlns="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xmlns="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xmlns="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xmlns="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xmlns="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xmlns="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xmlns="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xmlns="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xmlns="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xmlns="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xmlns="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xmlns="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xmlns="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xmlns="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xmlns="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xmlns="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xmlns="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xmlns="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xmlns="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xmlns="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xmlns="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xmlns="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xmlns="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xmlns="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xmlns="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xmlns="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xmlns="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xmlns="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xmlns="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xmlns="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xmlns="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xmlns="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xmlns="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xmlns="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xmlns="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xmlns="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xmlns="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xmlns="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xmlns="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xmlns="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xmlns="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xmlns="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xmlns="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xmlns="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xmlns="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xmlns="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xmlns="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xmlns="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xmlns="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xmlns="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xmlns="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xmlns="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xmlns="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xmlns="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7/13/20XX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0B5415FF-395A-4AF8-B0FD-292979D3F8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70" y="1079"/>
            <a:ext cx="1719072" cy="1719072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DF1622E7-8A65-41B3-A580-D41862C0882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3" y="1713063"/>
            <a:ext cx="1719072" cy="17190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COUNTDOWN TIMER USING </a:t>
            </a:r>
            <a:r>
              <a:rPr lang="en-US" i="1" dirty="0" smtClean="0"/>
              <a:t>PYTHON</a:t>
            </a:r>
            <a:endParaRPr lang="en-US" i="1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BC440D7D-B6ED-48AB-80DC-7E1E2E8E61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83" y="5130800"/>
            <a:ext cx="1674515" cy="1727200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801DCC8-3AD5-4A76-8E21-3CCFD3370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9578" y="5954904"/>
            <a:ext cx="2200154" cy="569912"/>
          </a:xfrm>
        </p:spPr>
        <p:txBody>
          <a:bodyPr/>
          <a:lstStyle/>
          <a:p>
            <a:r>
              <a:rPr lang="en-US" dirty="0" smtClean="0"/>
              <a:t>GURU PRASATH 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/>
          <a:lstStyle/>
          <a:p>
            <a:r>
              <a:rPr lang="en-US" dirty="0" smtClean="0"/>
              <a:t>APROACH</a:t>
            </a:r>
            <a:endParaRPr lang="en-US" dirty="0"/>
          </a:p>
        </p:txBody>
      </p:sp>
      <p:pic>
        <p:nvPicPr>
          <p:cNvPr id="7" name="Picture Placeholder 6" descr="person with pink shirt against yellow background">
            <a:extLst>
              <a:ext uri="{FF2B5EF4-FFF2-40B4-BE49-F238E27FC236}">
                <a16:creationId xmlns:a16="http://schemas.microsoft.com/office/drawing/2014/main" xmlns="" id="{A6BB28EF-A4B0-4FFF-B3F0-708C41B17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3438144" cy="3438144"/>
          </a:xfrm>
        </p:spPr>
      </p:pic>
      <p:pic>
        <p:nvPicPr>
          <p:cNvPr id="9" name="Picture Placeholder 8" descr="person with yellow sweater and black hat against a blue background">
            <a:extLst>
              <a:ext uri="{FF2B5EF4-FFF2-40B4-BE49-F238E27FC236}">
                <a16:creationId xmlns:a16="http://schemas.microsoft.com/office/drawing/2014/main" xmlns="" id="{E6F7333E-8622-47C0-9AC8-B9C46E172E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3572" y="3443974"/>
            <a:ext cx="3429000" cy="342290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17">
            <a:extLst>
              <a:ext uri="{FF2B5EF4-FFF2-40B4-BE49-F238E27FC236}">
                <a16:creationId xmlns:a16="http://schemas.microsoft.com/office/drawing/2014/main" xmlns="" id="{DF1622E7-8A65-41B3-A580-D41862C08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3" y="-26621"/>
            <a:ext cx="3458756" cy="3458756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xmlns="" id="{BC440D7D-B6ED-48AB-80DC-7E1E2E8E6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82" y="3432134"/>
            <a:ext cx="3455917" cy="3425865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16799" y="2396065"/>
            <a:ext cx="4690533" cy="4461934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Import the time module.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Then ask the user to input the length of the countdown in seconds.</a:t>
            </a:r>
          </a:p>
          <a:p>
            <a:pPr fontAlgn="base"/>
            <a:r>
              <a:rPr lang="en-US" b="1" dirty="0"/>
              <a:t>Step 3:</a:t>
            </a:r>
            <a:r>
              <a:rPr lang="en-US" dirty="0"/>
              <a:t> This value is sent as a parameter ‘t’ to the user-defined function </a:t>
            </a:r>
            <a:r>
              <a:rPr lang="en-US" b="1" i="1" dirty="0"/>
              <a:t>countdown()</a:t>
            </a:r>
            <a:r>
              <a:rPr lang="en-US" dirty="0"/>
              <a:t>. Any variable read using the input function is a string. So, convert this parameter to ‘</a:t>
            </a:r>
            <a:r>
              <a:rPr lang="en-US" dirty="0" err="1"/>
              <a:t>int</a:t>
            </a:r>
            <a:r>
              <a:rPr lang="en-US" dirty="0"/>
              <a:t>’ as it is of string type.</a:t>
            </a:r>
          </a:p>
          <a:p>
            <a:pPr fontAlgn="base"/>
            <a:r>
              <a:rPr lang="en-US" b="1" dirty="0"/>
              <a:t>Step 4:</a:t>
            </a:r>
            <a:r>
              <a:rPr lang="en-US" dirty="0"/>
              <a:t> In this function, a while loop runs until time becomes 0.</a:t>
            </a:r>
          </a:p>
          <a:p>
            <a:pPr fontAlgn="base"/>
            <a:r>
              <a:rPr lang="en-US" b="1" dirty="0"/>
              <a:t>Step 5:</a:t>
            </a:r>
            <a:r>
              <a:rPr lang="en-US" dirty="0"/>
              <a:t> Use </a:t>
            </a:r>
            <a:r>
              <a:rPr lang="en-US" b="1" i="1" dirty="0" err="1"/>
              <a:t>divmod</a:t>
            </a:r>
            <a:r>
              <a:rPr lang="en-US" b="1" i="1" dirty="0"/>
              <a:t>() </a:t>
            </a:r>
            <a:r>
              <a:rPr lang="en-US" dirty="0"/>
              <a:t>to calculate the number of minutes and seconds. You can read more about it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erson with pink shirt against yellow background">
            <a:extLst>
              <a:ext uri="{FF2B5EF4-FFF2-40B4-BE49-F238E27FC236}">
                <a16:creationId xmlns:a16="http://schemas.microsoft.com/office/drawing/2014/main" xmlns="" id="{A6BB28EF-A4B0-4FFF-B3F0-708C41B17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3438144" cy="3438144"/>
          </a:xfrm>
        </p:spPr>
      </p:pic>
      <p:pic>
        <p:nvPicPr>
          <p:cNvPr id="9" name="Picture Placeholder 8" descr="person with yellow sweater and black hat against a blue background">
            <a:extLst>
              <a:ext uri="{FF2B5EF4-FFF2-40B4-BE49-F238E27FC236}">
                <a16:creationId xmlns:a16="http://schemas.microsoft.com/office/drawing/2014/main" xmlns="" id="{E6F7333E-8622-47C0-9AC8-B9C46E172E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3572" y="3443974"/>
            <a:ext cx="3429000" cy="342290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17">
            <a:extLst>
              <a:ext uri="{FF2B5EF4-FFF2-40B4-BE49-F238E27FC236}">
                <a16:creationId xmlns:a16="http://schemas.microsoft.com/office/drawing/2014/main" xmlns="" id="{DF1622E7-8A65-41B3-A580-D41862C08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3" y="-26621"/>
            <a:ext cx="3458756" cy="3458756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xmlns="" id="{BC440D7D-B6ED-48AB-80DC-7E1E2E8E6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82" y="3432134"/>
            <a:ext cx="3455917" cy="3425865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65999" y="1507065"/>
            <a:ext cx="4707468" cy="483446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Step 5:</a:t>
            </a:r>
            <a:r>
              <a:rPr lang="en-US" dirty="0"/>
              <a:t> Use </a:t>
            </a:r>
            <a:r>
              <a:rPr lang="en-US" b="1" i="1" dirty="0" err="1"/>
              <a:t>divmod</a:t>
            </a:r>
            <a:r>
              <a:rPr lang="en-US" b="1" i="1" dirty="0"/>
              <a:t>() </a:t>
            </a:r>
            <a:r>
              <a:rPr lang="en-US" dirty="0"/>
              <a:t>to calculate the number of minutes and seconds. You can read more about it here.</a:t>
            </a:r>
          </a:p>
          <a:p>
            <a:pPr fontAlgn="base"/>
            <a:r>
              <a:rPr lang="en-US" b="1" dirty="0"/>
              <a:t>Step 6:</a:t>
            </a:r>
            <a:r>
              <a:rPr lang="en-US" dirty="0"/>
              <a:t> Now print the minutes and seconds on the screen using the variable </a:t>
            </a:r>
            <a:r>
              <a:rPr lang="en-US" b="1" i="1" dirty="0" err="1"/>
              <a:t>timeformat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Step 7:</a:t>
            </a:r>
            <a:r>
              <a:rPr lang="en-US" dirty="0"/>
              <a:t> Using</a:t>
            </a:r>
            <a:r>
              <a:rPr lang="en-US" b="1" i="1" dirty="0"/>
              <a:t> end = ‘\r’ </a:t>
            </a:r>
            <a:r>
              <a:rPr lang="en-US" dirty="0"/>
              <a:t>we force the cursor to go back to the start of the screen (carriage return) so that the next line printed will overwrite the previous one.</a:t>
            </a:r>
          </a:p>
          <a:p>
            <a:pPr fontAlgn="base"/>
            <a:r>
              <a:rPr lang="en-US" b="1" dirty="0"/>
              <a:t>Step 8:</a:t>
            </a:r>
            <a:r>
              <a:rPr lang="en-US" dirty="0"/>
              <a:t> The</a:t>
            </a:r>
            <a:r>
              <a:rPr lang="en-US" b="1" i="1" dirty="0"/>
              <a:t> </a:t>
            </a:r>
            <a:r>
              <a:rPr lang="en-US" b="1" i="1" dirty="0" err="1"/>
              <a:t>time.sleep</a:t>
            </a:r>
            <a:r>
              <a:rPr lang="en-US" b="1" i="1" dirty="0"/>
              <a:t>()</a:t>
            </a:r>
            <a:r>
              <a:rPr lang="en-US" b="1" dirty="0"/>
              <a:t> </a:t>
            </a:r>
            <a:r>
              <a:rPr lang="en-US" dirty="0"/>
              <a:t>is used to make the code wait for one sec.</a:t>
            </a:r>
          </a:p>
          <a:p>
            <a:pPr fontAlgn="base"/>
            <a:r>
              <a:rPr lang="en-US" b="1" dirty="0"/>
              <a:t>Step 9:</a:t>
            </a:r>
            <a:r>
              <a:rPr lang="en-US" dirty="0"/>
              <a:t> Now decrement time so that the while loop can converge.</a:t>
            </a:r>
          </a:p>
          <a:p>
            <a:pPr fontAlgn="base"/>
            <a:r>
              <a:rPr lang="en-US" b="1" dirty="0"/>
              <a:t>Step 10:</a:t>
            </a:r>
            <a:r>
              <a:rPr lang="en-US" dirty="0"/>
              <a:t> After the completion of the loop, we will print “Fire in the hole” to signify the end of the countdown.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/>
          <a:lstStyle/>
          <a:p>
            <a:r>
              <a:rPr lang="en-US" dirty="0" smtClean="0"/>
              <a:t>SOURCE CODE EXPLAINATION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6229164-7E26-4228-8078-D25BF57B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9036" y="786675"/>
            <a:ext cx="1143000" cy="67437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36" y="1318975"/>
            <a:ext cx="5664200" cy="674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ZA" dirty="0" smtClean="0"/>
              <a:t>Using library module “TIME”</a:t>
            </a:r>
          </a:p>
          <a:p>
            <a:pPr lvl="0"/>
            <a:endParaRPr lang="en-US" dirty="0"/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xmlns="" id="{EDA4E82C-5044-45FF-8AF3-6F8786A5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xmlns="" id="{86A68C5A-097F-4E40-B09F-300C3632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1412" y="2500604"/>
            <a:ext cx="6382139" cy="368559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66728" y="3256384"/>
            <a:ext cx="5887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def</a:t>
            </a:r>
            <a:r>
              <a:rPr lang="en-IN" b="1" dirty="0"/>
              <a:t> countdown(t): </a:t>
            </a:r>
          </a:p>
          <a:p>
            <a:r>
              <a:rPr lang="en-IN" b="1" dirty="0"/>
              <a:t>    </a:t>
            </a:r>
          </a:p>
          <a:p>
            <a:r>
              <a:rPr lang="en-IN" b="1" dirty="0"/>
              <a:t>    while t: </a:t>
            </a:r>
          </a:p>
          <a:p>
            <a:r>
              <a:rPr lang="en-IN" b="1" dirty="0"/>
              <a:t>        mins, secs = </a:t>
            </a:r>
            <a:r>
              <a:rPr lang="en-IN" b="1" dirty="0" err="1"/>
              <a:t>divmod</a:t>
            </a:r>
            <a:r>
              <a:rPr lang="en-IN" b="1" dirty="0"/>
              <a:t>(t, 60) </a:t>
            </a:r>
          </a:p>
          <a:p>
            <a:r>
              <a:rPr lang="en-IN" b="1" dirty="0"/>
              <a:t>        timer = '{:02d}:{:02d}'.format(mins, secs) </a:t>
            </a:r>
          </a:p>
          <a:p>
            <a:r>
              <a:rPr lang="en-IN" b="1" dirty="0"/>
              <a:t>        print(timer, end="\r") </a:t>
            </a:r>
          </a:p>
          <a:p>
            <a:r>
              <a:rPr lang="en-IN" b="1" dirty="0"/>
              <a:t>        </a:t>
            </a:r>
            <a:r>
              <a:rPr lang="en-IN" b="1" dirty="0" err="1"/>
              <a:t>time.sleep</a:t>
            </a:r>
            <a:r>
              <a:rPr lang="en-IN" b="1" dirty="0"/>
              <a:t>(1) </a:t>
            </a:r>
          </a:p>
          <a:p>
            <a:r>
              <a:rPr lang="en-IN" b="1" dirty="0"/>
              <a:t>        t -= 1</a:t>
            </a:r>
          </a:p>
          <a:p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01412" y="1826281"/>
            <a:ext cx="6382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Below function is used to display the countdown using “time” module</a:t>
            </a:r>
            <a:endParaRPr lang="en-IN" sz="2000" dirty="0">
              <a:solidFill>
                <a:schemeClr val="accent5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55">
            <a:extLst>
              <a:ext uri="{FF2B5EF4-FFF2-40B4-BE49-F238E27FC236}">
                <a16:creationId xmlns:a16="http://schemas.microsoft.com/office/drawing/2014/main" xmlns="" id="{24822E9B-38AE-4D9A-A018-54915C9B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xmlns="" id="{441E9947-AF04-4491-A853-16ED82EE7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2D38DC6-B74C-4F9B-ADA7-1EB3FCEF1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30300" y="1436995"/>
            <a:ext cx="628650" cy="182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739" y="304305"/>
            <a:ext cx="59995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import the time module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time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define the countdown </a:t>
            </a:r>
            <a:r>
              <a:rPr lang="en-IN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countdown(t):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while t: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mins, secs = </a:t>
            </a:r>
            <a:r>
              <a:rPr lang="en-IN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divmod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(t, 60)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timer = '{:02d}:{:02d}'.format(mins, secs)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print(timer, end="\r")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t -= 1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print('Fire in the mountain!!')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input time in seconds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input("Enter the time in seconds: ")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function call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countdown(</a:t>
            </a:r>
            <a:r>
              <a:rPr lang="en-IN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(t)) 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65352" y="3477223"/>
            <a:ext cx="501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 CODE</a:t>
            </a:r>
            <a:endParaRPr lang="en-IN" sz="32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Pictures\Screenshots\Screenshot (3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2" y="1954732"/>
            <a:ext cx="4276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TextBox 250"/>
          <p:cNvSpPr txBox="1"/>
          <p:nvPr/>
        </p:nvSpPr>
        <p:spPr>
          <a:xfrm>
            <a:off x="912131" y="1206788"/>
            <a:ext cx="427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  <a:endParaRPr lang="en-IN" sz="3200" b="1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</a:t>
            </a:r>
            <a:r>
              <a:rPr lang="en-US" sz="6000" dirty="0" smtClean="0"/>
              <a:t> YOU!!</a:t>
            </a:r>
            <a:endParaRPr lang="en-US" sz="60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3FFAE1B0-FB30-4336-82BC-A396FF95C0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582F04BB-2151-48C9-B2F9-0353C8536DF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Placeholder 15" descr="person with green glasses and pink shirt against blue background">
            <a:extLst>
              <a:ext uri="{FF2B5EF4-FFF2-40B4-BE49-F238E27FC236}">
                <a16:creationId xmlns:a16="http://schemas.microsoft.com/office/drawing/2014/main" xmlns="" id="{7CE006F8-BA8F-404B-9E8B-7BE858DD6C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535" y="1713063"/>
            <a:ext cx="1711372" cy="1711984"/>
          </a:xfrm>
        </p:spPr>
      </p:pic>
      <p:pic>
        <p:nvPicPr>
          <p:cNvPr id="14" name="Picture Placeholder 13" descr="person with pink shirt against yellow background">
            <a:extLst>
              <a:ext uri="{FF2B5EF4-FFF2-40B4-BE49-F238E27FC236}">
                <a16:creationId xmlns:a16="http://schemas.microsoft.com/office/drawing/2014/main" xmlns="" id="{C1ED1EAB-99F9-49E1-AE0D-147B02AB8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0"/>
            <a:ext cx="1719072" cy="1711166"/>
          </a:xfrm>
        </p:spPr>
      </p:pic>
      <p:pic>
        <p:nvPicPr>
          <p:cNvPr id="18" name="Picture Placeholder 17" descr="person with red hair in front of pink background">
            <a:extLst>
              <a:ext uri="{FF2B5EF4-FFF2-40B4-BE49-F238E27FC236}">
                <a16:creationId xmlns:a16="http://schemas.microsoft.com/office/drawing/2014/main" xmlns="" id="{01883369-FE50-4F8D-AB68-2B4C235326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5138928"/>
            <a:ext cx="1719072" cy="171907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43" y="1734911"/>
            <a:ext cx="1700310" cy="1700310"/>
          </a:xfrm>
          <a:prstGeom prst="rect">
            <a:avLst/>
          </a:prstGeom>
        </p:spPr>
      </p:pic>
      <p:pic>
        <p:nvPicPr>
          <p:cNvPr id="10" name="Picture Placeholder 17">
            <a:extLst>
              <a:ext uri="{FF2B5EF4-FFF2-40B4-BE49-F238E27FC236}">
                <a16:creationId xmlns:a16="http://schemas.microsoft.com/office/drawing/2014/main" xmlns="" id="{DF1622E7-8A65-41B3-A580-D41862C0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28" y="-6009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xmlns="" id="{BC440D7D-B6ED-48AB-80DC-7E1E2E8E6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29" y="5130800"/>
            <a:ext cx="1719072" cy="1727200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B4E1621-53FD-467C-AE5E-8761D6C2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DB28BE-4CC0-4691-9CA5-2BA850A67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03C5E8-6E73-4A29-90A5-6BDD54A3FA10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TM78298634</Template>
  <TotalTime>0</TotalTime>
  <Words>66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COUNTDOWN TIMER USING PYTHON</vt:lpstr>
      <vt:lpstr>APROACH</vt:lpstr>
      <vt:lpstr>PowerPoint Presentation</vt:lpstr>
      <vt:lpstr>SOURCE CODE EXPLAINATION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2021-07-29T05:11:00Z</dcterms:created>
  <dcterms:modified xsi:type="dcterms:W3CDTF">2023-12-28T10:24:10Z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