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3" r:id="rId7"/>
    <p:sldId id="284" r:id="rId8"/>
    <p:sldId id="285" r:id="rId9"/>
    <p:sldId id="28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IN" sz="4000" dirty="0"/>
              <a:t>Task 3 – Interactive Dashboard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Created by: </a:t>
            </a:r>
            <a:r>
              <a:rPr lang="en-US" i="1" dirty="0" err="1"/>
              <a:t>B.Guru</a:t>
            </a:r>
            <a:r>
              <a:rPr lang="en-US" i="1" dirty="0"/>
              <a:t> Tejaswi</a:t>
            </a:r>
            <a:br>
              <a:rPr lang="en-US" dirty="0"/>
            </a:br>
            <a:r>
              <a:rPr lang="en-US" dirty="0"/>
              <a:t>Date: </a:t>
            </a:r>
            <a:r>
              <a:rPr lang="en-US" i="1" dirty="0"/>
              <a:t>June 26, 2025</a:t>
            </a:r>
            <a:br>
              <a:rPr lang="en-US" dirty="0"/>
            </a:br>
            <a:r>
              <a:rPr lang="en-US" dirty="0"/>
              <a:t>Tool Used: Tableau Public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5526-44C9-EC35-22EC-6C994DE7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CF53B-4CDB-BA78-D741-1AC84F3D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objective of this task was to design an interactive dashboard for business stakeholders using Tableau.</a:t>
            </a:r>
          </a:p>
          <a:p>
            <a:r>
              <a:rPr lang="en-US" sz="2800" dirty="0"/>
              <a:t>The dashboard provides insights into sales, quantity, and order status using Amazon sales data.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29333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C0FE9A7-4DAF-43C6-B6C7-AF2D46FA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F69D2-DD4D-D9E7-5286-A493A1299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45388"/>
            <a:ext cx="3596420" cy="9790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/>
              <a:t>KPI Highlights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8798400-EF3F-63E7-E64E-5198124531D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13795" y="1968237"/>
            <a:ext cx="3531684" cy="36791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buFont typeface="Wingdings 2" charset="2"/>
              <a:buChar char="•"/>
              <a:tabLst/>
            </a:pPr>
            <a:r>
              <a:rPr kumimoji="0" lang="en-US" altLang="en-US" sz="1600" b="0" i="0" u="none" strike="noStrike" cap="none" normalizeH="0" baseline="0"/>
              <a:t>Total Sales</a:t>
            </a:r>
          </a:p>
          <a:p>
            <a:pPr marL="0" marR="0" lvl="0" indent="0" fontAlgn="base">
              <a:buFont typeface="Wingdings 2" charset="2"/>
              <a:buChar char="•"/>
              <a:tabLst/>
            </a:pPr>
            <a:r>
              <a:rPr kumimoji="0" lang="en-US" altLang="en-US" sz="1600" b="0" i="0" u="none" strike="noStrike" cap="none" normalizeH="0" baseline="0"/>
              <a:t>Total Quantity Sold</a:t>
            </a:r>
          </a:p>
          <a:p>
            <a:pPr marL="0" marR="0" lvl="0" indent="0" fontAlgn="base">
              <a:buFont typeface="Wingdings 2" charset="2"/>
              <a:buChar char="•"/>
              <a:tabLst/>
            </a:pPr>
            <a:endParaRPr kumimoji="0" lang="en-US" altLang="en-US" sz="1600" b="0" i="0" u="none" strike="noStrike" cap="none" normalizeH="0" baseline="0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5E7E30F-8F04-5299-1D57-D579F4B20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573" y="721895"/>
            <a:ext cx="3080113" cy="5261810"/>
          </a:xfrm>
          <a:prstGeom prst="rect">
            <a:avLst/>
          </a:prstGeom>
        </p:spPr>
      </p:pic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628D61B-EE7E-68A8-AC54-5E9BBEB884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468417" y="609600"/>
            <a:ext cx="3080117" cy="56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7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3897FC-A693-4656-8FCD-CF609C3B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D213E-559B-683B-19BC-EA04C39B0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643467"/>
            <a:ext cx="3946393" cy="19562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/>
              <a:t>Data Visualization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D3DD434-937F-786B-B1D8-09A1A772E1C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139768" y="643467"/>
            <a:ext cx="6430560" cy="19562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fontAlgn="base">
              <a:buFont typeface="Wingdings 2" charset="2"/>
              <a:buChar char="•"/>
              <a:tabLst/>
            </a:pPr>
            <a:r>
              <a:rPr kumimoji="0" lang="en-US" altLang="en-US" b="0" i="0" u="none" strike="noStrike" cap="none" normalizeH="0" baseline="0"/>
              <a:t>Monthly Sales (Bar Chart)</a:t>
            </a:r>
          </a:p>
          <a:p>
            <a:pPr marL="0" marR="0" lvl="0" indent="0" algn="l" fontAlgn="base">
              <a:buFont typeface="Wingdings 2" charset="2"/>
              <a:buChar char="•"/>
              <a:tabLst/>
            </a:pPr>
            <a:r>
              <a:rPr kumimoji="0" lang="en-US" altLang="en-US" b="0" i="0" u="none" strike="noStrike" cap="none" normalizeH="0" baseline="0"/>
              <a:t>Sales by Category (Bar Chart)</a:t>
            </a:r>
          </a:p>
          <a:p>
            <a:pPr marL="0" marR="0" lvl="0" indent="0" algn="l" fontAlgn="base">
              <a:buFont typeface="Wingdings 2" charset="2"/>
              <a:buChar char="•"/>
              <a:tabLst/>
            </a:pPr>
            <a:r>
              <a:rPr kumimoji="0" lang="en-US" altLang="en-US" b="0" i="0" u="none" strike="noStrike" cap="none" normalizeH="0" baseline="0"/>
              <a:t>Order Status (Pie Chart)</a:t>
            </a:r>
          </a:p>
          <a:p>
            <a:pPr marL="0" marR="0" lvl="0" indent="0" algn="l" fontAlgn="base">
              <a:buFont typeface="Wingdings 2" charset="2"/>
              <a:buChar char="•"/>
              <a:tabLst/>
            </a:pPr>
            <a:r>
              <a:rPr kumimoji="0" lang="en-US" altLang="en-US" b="0" i="0" u="none" strike="noStrike" cap="none" normalizeH="0" baseline="0"/>
              <a:t>Sales by State (Bar Chart or Map)</a:t>
            </a:r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B6068F-4673-1ADC-7498-EA7AF1563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65" y="2952376"/>
            <a:ext cx="4032620" cy="310776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0C7260-B0EA-4B69-927F-A414658E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659" y="3820460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6654CD-0475-FB5F-0CA0-54AFF4618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39768" y="2727158"/>
            <a:ext cx="6430560" cy="364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8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3F16C-C137-CF64-1454-88598BEE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Filters &amp; Interactivity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608C0F8-FF21-54B0-01D6-D165D03AC81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913796" y="2450353"/>
            <a:ext cx="3153952" cy="33408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fontAlgn="base">
              <a:buFont typeface="Wingdings 2" charset="2"/>
              <a:buNone/>
              <a:tabLst/>
            </a:pPr>
            <a:r>
              <a:rPr kumimoji="0" lang="en-US" altLang="en-US" sz="1800" b="0" i="0" u="none" strike="noStrike" cap="none" normalizeH="0" baseline="0"/>
              <a:t>Filters added for:</a:t>
            </a:r>
          </a:p>
          <a:p>
            <a:pPr marL="0" marR="0" lvl="0" indent="0" algn="l" fontAlgn="base">
              <a:buFont typeface="Wingdings 2" charset="2"/>
              <a:buChar char="•"/>
              <a:tabLst/>
            </a:pPr>
            <a:r>
              <a:rPr kumimoji="0" lang="en-US" altLang="en-US" sz="1800" b="0" i="0" u="none" strike="noStrike" cap="none" normalizeH="0" baseline="0"/>
              <a:t>Product Category</a:t>
            </a:r>
          </a:p>
          <a:p>
            <a:pPr marL="0" marR="0" lvl="0" indent="0" algn="l" fontAlgn="base">
              <a:buFont typeface="Wingdings 2" charset="2"/>
              <a:buChar char="•"/>
              <a:tabLst/>
            </a:pPr>
            <a:r>
              <a:rPr kumimoji="0" lang="en-US" altLang="en-US" sz="1800" b="0" i="0" u="none" strike="noStrike" cap="none" normalizeH="0" baseline="0"/>
              <a:t>Ship State</a:t>
            </a:r>
          </a:p>
          <a:p>
            <a:pPr marL="0" marR="0" lvl="0" indent="0" algn="l" fontAlgn="base">
              <a:buFont typeface="Wingdings 2" charset="2"/>
              <a:buChar char="•"/>
              <a:tabLst/>
            </a:pPr>
            <a:r>
              <a:rPr kumimoji="0" lang="en-US" altLang="en-US" sz="1800" b="0" i="0" u="none" strike="noStrike" cap="none" normalizeH="0" baseline="0"/>
              <a:t>Order Status</a:t>
            </a:r>
          </a:p>
          <a:p>
            <a:pPr marL="0" marR="0" lvl="0" indent="0" algn="l" fontAlgn="base">
              <a:buFont typeface="Wingdings 2" charset="2"/>
              <a:buNone/>
              <a:tabLst/>
            </a:pPr>
            <a:r>
              <a:rPr kumimoji="0" lang="en-US" altLang="en-US" sz="1800" b="0" i="0" u="none" strike="noStrike" cap="none" normalizeH="0" baseline="0"/>
              <a:t>📌 These filters apply to all </a:t>
            </a:r>
          </a:p>
          <a:p>
            <a:pPr marL="0" marR="0" lvl="0" indent="0" algn="l" fontAlgn="base">
              <a:buFont typeface="Wingdings 2" charset="2"/>
              <a:buNone/>
              <a:tabLst/>
            </a:pPr>
            <a:r>
              <a:rPr kumimoji="0" lang="en-US" altLang="en-US" sz="1800" b="0" i="0" u="none" strike="noStrike" cap="none" normalizeH="0" baseline="0"/>
              <a:t>visualizations and allow users to</a:t>
            </a:r>
          </a:p>
          <a:p>
            <a:pPr marL="0" marR="0" lvl="0" indent="0" algn="l" fontAlgn="base">
              <a:buFont typeface="Wingdings 2" charset="2"/>
              <a:buNone/>
              <a:tabLst/>
            </a:pPr>
            <a:r>
              <a:rPr kumimoji="0" lang="en-US" altLang="en-US" sz="1800" b="0" i="0" u="none" strike="noStrike" cap="none" normalizeH="0" baseline="0"/>
              <a:t> slice data as needed.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BB67E7E-B65C-6384-D441-AA9D090B6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20640" y="2029197"/>
            <a:ext cx="5676236" cy="26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6160-34F8-5434-D3A0-8C503C40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 &amp; Learnings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8A1F13-47EC-F748-DAE7-FC212CC6AC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594996"/>
            <a:ext cx="1054731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Learned how 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understand sales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KPIs and visualizations in Tableau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an interactive and professional dashboard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💡 This dashboard helps business teams quickly see key metrics and make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decisions.</a:t>
            </a:r>
          </a:p>
        </p:txBody>
      </p:sp>
    </p:spTree>
    <p:extLst>
      <p:ext uri="{BB962C8B-B14F-4D97-AF65-F5344CB8AC3E}">
        <p14:creationId xmlns:p14="http://schemas.microsoft.com/office/powerpoint/2010/main" val="239803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0579BA-22EC-41CB-82B7-65D5DFCA6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DDB96-9510-1BE2-7EFB-E05FB7B5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965" y="1673524"/>
            <a:ext cx="3485073" cy="24205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/>
              <a:t>Dashboard</a:t>
            </a:r>
            <a:br>
              <a:rPr lang="en-US" sz="4000"/>
            </a:br>
            <a:endParaRPr lang="en-US" sz="4000"/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E1C5A2A2-8B67-A69D-78AB-B4E2578E7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3557" b="1"/>
          <a:stretch>
            <a:fillRect/>
          </a:stretch>
        </p:blipFill>
        <p:spPr>
          <a:xfrm>
            <a:off x="5417384" y="513347"/>
            <a:ext cx="6582112" cy="595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3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Integer pillars</Template>
  <TotalTime>18</TotalTime>
  <Words>169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Nova</vt:lpstr>
      <vt:lpstr>Arial Nova Light</vt:lpstr>
      <vt:lpstr>Wingdings 2</vt:lpstr>
      <vt:lpstr>SlateVTI</vt:lpstr>
      <vt:lpstr>Task 3 – Interactive Dashboard</vt:lpstr>
      <vt:lpstr>Objective</vt:lpstr>
      <vt:lpstr>KPI Highlights</vt:lpstr>
      <vt:lpstr>Data Visualization</vt:lpstr>
      <vt:lpstr>Filters &amp; Interactivity</vt:lpstr>
      <vt:lpstr>Outcome &amp; Learnings</vt:lpstr>
      <vt:lpstr>Dashboard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Tejeswi Bommidi</dc:creator>
  <cp:lastModifiedBy>Tejeswi Bommidi</cp:lastModifiedBy>
  <cp:revision>1</cp:revision>
  <dcterms:created xsi:type="dcterms:W3CDTF">2025-06-26T15:16:51Z</dcterms:created>
  <dcterms:modified xsi:type="dcterms:W3CDTF">2025-06-26T15:35:23Z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