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459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C0F85-C87A-4CD1-988E-3420308DFC38}" v="41" dt="2025-06-05T13:49:29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3" autoAdjust="0"/>
    <p:restoredTop sz="94660"/>
  </p:normalViewPr>
  <p:slideViewPr>
    <p:cSldViewPr snapToGrid="0">
      <p:cViewPr varScale="1">
        <p:scale>
          <a:sx n="14" d="100"/>
          <a:sy n="14" d="100"/>
        </p:scale>
        <p:origin x="2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yanapalli, Gurutejetha (Contractor)" userId="a43a70bb-c8c9-465d-9672-80e09b4f41e8" providerId="ADAL" clId="{14DC0F85-C87A-4CD1-988E-3420308DFC38}"/>
    <pc:docChg chg="undo custSel modSld">
      <pc:chgData name="Boyanapalli, Gurutejetha (Contractor)" userId="a43a70bb-c8c9-465d-9672-80e09b4f41e8" providerId="ADAL" clId="{14DC0F85-C87A-4CD1-988E-3420308DFC38}" dt="2025-06-05T14:47:13.051" v="912" actId="1076"/>
      <pc:docMkLst>
        <pc:docMk/>
      </pc:docMkLst>
      <pc:sldChg chg="addSp delSp modSp mod">
        <pc:chgData name="Boyanapalli, Gurutejetha (Contractor)" userId="a43a70bb-c8c9-465d-9672-80e09b4f41e8" providerId="ADAL" clId="{14DC0F85-C87A-4CD1-988E-3420308DFC38}" dt="2025-06-05T14:47:13.051" v="912" actId="1076"/>
        <pc:sldMkLst>
          <pc:docMk/>
          <pc:sldMk cId="2249810669" sldId="256"/>
        </pc:sldMkLst>
        <pc:spChg chg="mod">
          <ac:chgData name="Boyanapalli, Gurutejetha (Contractor)" userId="a43a70bb-c8c9-465d-9672-80e09b4f41e8" providerId="ADAL" clId="{14DC0F85-C87A-4CD1-988E-3420308DFC38}" dt="2025-06-05T14:45:43.117" v="907" actId="164"/>
          <ac:spMkLst>
            <pc:docMk/>
            <pc:sldMk cId="2249810669" sldId="256"/>
            <ac:spMk id="2" creationId="{BE084DA5-9B34-AE45-2322-62BFC503B63E}"/>
          </ac:spMkLst>
        </pc:spChg>
        <pc:spChg chg="mod">
          <ac:chgData name="Boyanapalli, Gurutejetha (Contractor)" userId="a43a70bb-c8c9-465d-9672-80e09b4f41e8" providerId="ADAL" clId="{14DC0F85-C87A-4CD1-988E-3420308DFC38}" dt="2025-06-05T14:45:52.181" v="909" actId="1076"/>
          <ac:spMkLst>
            <pc:docMk/>
            <pc:sldMk cId="2249810669" sldId="256"/>
            <ac:spMk id="5" creationId="{BEE37FD5-5EF1-EDB2-8DF3-A5AA932536BE}"/>
          </ac:spMkLst>
        </pc:spChg>
        <pc:spChg chg="add del mod">
          <ac:chgData name="Boyanapalli, Gurutejetha (Contractor)" userId="a43a70bb-c8c9-465d-9672-80e09b4f41e8" providerId="ADAL" clId="{14DC0F85-C87A-4CD1-988E-3420308DFC38}" dt="2025-06-05T13:48:53.289" v="482" actId="20577"/>
          <ac:spMkLst>
            <pc:docMk/>
            <pc:sldMk cId="2249810669" sldId="256"/>
            <ac:spMk id="6" creationId="{3A021296-65E9-56EE-2F9B-01E9D7D98AE3}"/>
          </ac:spMkLst>
        </pc:spChg>
        <pc:spChg chg="add mod">
          <ac:chgData name="Boyanapalli, Gurutejetha (Contractor)" userId="a43a70bb-c8c9-465d-9672-80e09b4f41e8" providerId="ADAL" clId="{14DC0F85-C87A-4CD1-988E-3420308DFC38}" dt="2025-06-05T14:47:08" v="911" actId="164"/>
          <ac:spMkLst>
            <pc:docMk/>
            <pc:sldMk cId="2249810669" sldId="256"/>
            <ac:spMk id="11" creationId="{DBEC66BE-176D-3F8A-33EB-532160B8A937}"/>
          </ac:spMkLst>
        </pc:spChg>
        <pc:spChg chg="add del mod">
          <ac:chgData name="Boyanapalli, Gurutejetha (Contractor)" userId="a43a70bb-c8c9-465d-9672-80e09b4f41e8" providerId="ADAL" clId="{14DC0F85-C87A-4CD1-988E-3420308DFC38}" dt="2025-06-05T14:41:55.656" v="823" actId="21"/>
          <ac:spMkLst>
            <pc:docMk/>
            <pc:sldMk cId="2249810669" sldId="256"/>
            <ac:spMk id="12" creationId="{C7DA4EA3-4009-1981-9F14-17B9159B39B1}"/>
          </ac:spMkLst>
        </pc:spChg>
        <pc:spChg chg="add del">
          <ac:chgData name="Boyanapalli, Gurutejetha (Contractor)" userId="a43a70bb-c8c9-465d-9672-80e09b4f41e8" providerId="ADAL" clId="{14DC0F85-C87A-4CD1-988E-3420308DFC38}" dt="2025-06-05T14:42:42.136" v="826" actId="478"/>
          <ac:spMkLst>
            <pc:docMk/>
            <pc:sldMk cId="2249810669" sldId="256"/>
            <ac:spMk id="16" creationId="{AF2BFF20-4CBF-547A-B40D-BD9ECDCE9E42}"/>
          </ac:spMkLst>
        </pc:spChg>
        <pc:spChg chg="del mod">
          <ac:chgData name="Boyanapalli, Gurutejetha (Contractor)" userId="a43a70bb-c8c9-465d-9672-80e09b4f41e8" providerId="ADAL" clId="{14DC0F85-C87A-4CD1-988E-3420308DFC38}" dt="2025-06-05T13:29:19.693" v="23"/>
          <ac:spMkLst>
            <pc:docMk/>
            <pc:sldMk cId="2249810669" sldId="256"/>
            <ac:spMk id="17" creationId="{31C1297D-318A-C08C-F48D-1ED771C3AAB0}"/>
          </ac:spMkLst>
        </pc:spChg>
        <pc:spChg chg="add mod">
          <ac:chgData name="Boyanapalli, Gurutejetha (Contractor)" userId="a43a70bb-c8c9-465d-9672-80e09b4f41e8" providerId="ADAL" clId="{14DC0F85-C87A-4CD1-988E-3420308DFC38}" dt="2025-06-05T14:43:06.678" v="834" actId="1076"/>
          <ac:spMkLst>
            <pc:docMk/>
            <pc:sldMk cId="2249810669" sldId="256"/>
            <ac:spMk id="17" creationId="{DAE81CB5-38FD-7E7D-5C36-5EC563F7BB6D}"/>
          </ac:spMkLst>
        </pc:spChg>
        <pc:spChg chg="add mod">
          <ac:chgData name="Boyanapalli, Gurutejetha (Contractor)" userId="a43a70bb-c8c9-465d-9672-80e09b4f41e8" providerId="ADAL" clId="{14DC0F85-C87A-4CD1-988E-3420308DFC38}" dt="2025-06-05T14:45:43.117" v="907" actId="164"/>
          <ac:spMkLst>
            <pc:docMk/>
            <pc:sldMk cId="2249810669" sldId="256"/>
            <ac:spMk id="18" creationId="{3A777F7D-56E3-CDE1-E60E-B93CF0D918BC}"/>
          </ac:spMkLst>
        </pc:spChg>
        <pc:spChg chg="del">
          <ac:chgData name="Boyanapalli, Gurutejetha (Contractor)" userId="a43a70bb-c8c9-465d-9672-80e09b4f41e8" providerId="ADAL" clId="{14DC0F85-C87A-4CD1-988E-3420308DFC38}" dt="2025-06-05T13:29:19.692" v="21"/>
          <ac:spMkLst>
            <pc:docMk/>
            <pc:sldMk cId="2249810669" sldId="256"/>
            <ac:spMk id="18" creationId="{E98972D2-1242-DBDD-0CD9-C7B62EF8BC55}"/>
          </ac:spMkLst>
        </pc:spChg>
        <pc:spChg chg="del">
          <ac:chgData name="Boyanapalli, Gurutejetha (Contractor)" userId="a43a70bb-c8c9-465d-9672-80e09b4f41e8" providerId="ADAL" clId="{14DC0F85-C87A-4CD1-988E-3420308DFC38}" dt="2025-06-05T13:29:19.691" v="19"/>
          <ac:spMkLst>
            <pc:docMk/>
            <pc:sldMk cId="2249810669" sldId="256"/>
            <ac:spMk id="21" creationId="{BE176362-9315-9C06-4185-50BC82E6AE5F}"/>
          </ac:spMkLst>
        </pc:spChg>
        <pc:spChg chg="mod">
          <ac:chgData name="Boyanapalli, Gurutejetha (Contractor)" userId="a43a70bb-c8c9-465d-9672-80e09b4f41e8" providerId="ADAL" clId="{14DC0F85-C87A-4CD1-988E-3420308DFC38}" dt="2025-06-05T14:45:43.117" v="907" actId="164"/>
          <ac:spMkLst>
            <pc:docMk/>
            <pc:sldMk cId="2249810669" sldId="256"/>
            <ac:spMk id="25" creationId="{43819F30-84B8-0180-60A5-7D49237202BB}"/>
          </ac:spMkLst>
        </pc:spChg>
        <pc:spChg chg="mod">
          <ac:chgData name="Boyanapalli, Gurutejetha (Contractor)" userId="a43a70bb-c8c9-465d-9672-80e09b4f41e8" providerId="ADAL" clId="{14DC0F85-C87A-4CD1-988E-3420308DFC38}" dt="2025-06-05T14:45:43.117" v="907" actId="164"/>
          <ac:spMkLst>
            <pc:docMk/>
            <pc:sldMk cId="2249810669" sldId="256"/>
            <ac:spMk id="27" creationId="{33611B05-433C-DE29-44B1-AFE8E1695196}"/>
          </ac:spMkLst>
        </pc:spChg>
        <pc:spChg chg="mod">
          <ac:chgData name="Boyanapalli, Gurutejetha (Contractor)" userId="a43a70bb-c8c9-465d-9672-80e09b4f41e8" providerId="ADAL" clId="{14DC0F85-C87A-4CD1-988E-3420308DFC38}" dt="2025-06-05T14:45:43.117" v="907" actId="164"/>
          <ac:spMkLst>
            <pc:docMk/>
            <pc:sldMk cId="2249810669" sldId="256"/>
            <ac:spMk id="28" creationId="{4A4CE2EE-A554-7C95-E639-E3BA635726AE}"/>
          </ac:spMkLst>
        </pc:spChg>
        <pc:spChg chg="mod">
          <ac:chgData name="Boyanapalli, Gurutejetha (Contractor)" userId="a43a70bb-c8c9-465d-9672-80e09b4f41e8" providerId="ADAL" clId="{14DC0F85-C87A-4CD1-988E-3420308DFC38}" dt="2025-06-05T14:45:32.938" v="906" actId="1076"/>
          <ac:spMkLst>
            <pc:docMk/>
            <pc:sldMk cId="2249810669" sldId="256"/>
            <ac:spMk id="29" creationId="{0CB22093-0829-79B3-66FB-84C906A43D8C}"/>
          </ac:spMkLst>
        </pc:spChg>
        <pc:spChg chg="mod">
          <ac:chgData name="Boyanapalli, Gurutejetha (Contractor)" userId="a43a70bb-c8c9-465d-9672-80e09b4f41e8" providerId="ADAL" clId="{14DC0F85-C87A-4CD1-988E-3420308DFC38}" dt="2025-06-05T13:52:27.880" v="667" actId="20577"/>
          <ac:spMkLst>
            <pc:docMk/>
            <pc:sldMk cId="2249810669" sldId="256"/>
            <ac:spMk id="30" creationId="{A55BDDB7-912D-8C4C-E4E0-B3BC6E1ED49B}"/>
          </ac:spMkLst>
        </pc:spChg>
        <pc:spChg chg="mod">
          <ac:chgData name="Boyanapalli, Gurutejetha (Contractor)" userId="a43a70bb-c8c9-465d-9672-80e09b4f41e8" providerId="ADAL" clId="{14DC0F85-C87A-4CD1-988E-3420308DFC38}" dt="2025-06-05T14:45:21.766" v="905" actId="1076"/>
          <ac:spMkLst>
            <pc:docMk/>
            <pc:sldMk cId="2249810669" sldId="256"/>
            <ac:spMk id="32" creationId="{26CA8C7B-B8F4-F380-6F93-402C2528AC38}"/>
          </ac:spMkLst>
        </pc:spChg>
        <pc:spChg chg="mod">
          <ac:chgData name="Boyanapalli, Gurutejetha (Contractor)" userId="a43a70bb-c8c9-465d-9672-80e09b4f41e8" providerId="ADAL" clId="{14DC0F85-C87A-4CD1-988E-3420308DFC38}" dt="2025-06-05T14:45:43.117" v="907" actId="164"/>
          <ac:spMkLst>
            <pc:docMk/>
            <pc:sldMk cId="2249810669" sldId="256"/>
            <ac:spMk id="33" creationId="{D0B45688-D5E0-DE61-5895-667F717E6071}"/>
          </ac:spMkLst>
        </pc:spChg>
        <pc:spChg chg="mod">
          <ac:chgData name="Boyanapalli, Gurutejetha (Contractor)" userId="a43a70bb-c8c9-465d-9672-80e09b4f41e8" providerId="ADAL" clId="{14DC0F85-C87A-4CD1-988E-3420308DFC38}" dt="2025-06-05T14:45:43.117" v="907" actId="164"/>
          <ac:spMkLst>
            <pc:docMk/>
            <pc:sldMk cId="2249810669" sldId="256"/>
            <ac:spMk id="35" creationId="{D8C563A8-68E1-E28E-C7F8-BB0D3C8E5F1F}"/>
          </ac:spMkLst>
        </pc:spChg>
        <pc:spChg chg="mod">
          <ac:chgData name="Boyanapalli, Gurutejetha (Contractor)" userId="a43a70bb-c8c9-465d-9672-80e09b4f41e8" providerId="ADAL" clId="{14DC0F85-C87A-4CD1-988E-3420308DFC38}" dt="2025-06-05T14:45:43.117" v="907" actId="164"/>
          <ac:spMkLst>
            <pc:docMk/>
            <pc:sldMk cId="2249810669" sldId="256"/>
            <ac:spMk id="36" creationId="{F75ED2EC-BF6B-A65D-0CD2-CBBE5E3D72EE}"/>
          </ac:spMkLst>
        </pc:spChg>
        <pc:spChg chg="add">
          <ac:chgData name="Boyanapalli, Gurutejetha (Contractor)" userId="a43a70bb-c8c9-465d-9672-80e09b4f41e8" providerId="ADAL" clId="{14DC0F85-C87A-4CD1-988E-3420308DFC38}" dt="2025-06-05T13:26:35.451" v="2"/>
          <ac:spMkLst>
            <pc:docMk/>
            <pc:sldMk cId="2249810669" sldId="256"/>
            <ac:spMk id="42" creationId="{5D803C43-2BE1-BE60-18AE-33722BE9CE1B}"/>
          </ac:spMkLst>
        </pc:spChg>
        <pc:spChg chg="add">
          <ac:chgData name="Boyanapalli, Gurutejetha (Contractor)" userId="a43a70bb-c8c9-465d-9672-80e09b4f41e8" providerId="ADAL" clId="{14DC0F85-C87A-4CD1-988E-3420308DFC38}" dt="2025-06-05T13:27:11.477" v="5"/>
          <ac:spMkLst>
            <pc:docMk/>
            <pc:sldMk cId="2249810669" sldId="256"/>
            <ac:spMk id="43" creationId="{B998801F-7E31-03F0-34C5-6282E845F549}"/>
          </ac:spMkLst>
        </pc:spChg>
        <pc:spChg chg="add del mod">
          <ac:chgData name="Boyanapalli, Gurutejetha (Contractor)" userId="a43a70bb-c8c9-465d-9672-80e09b4f41e8" providerId="ADAL" clId="{14DC0F85-C87A-4CD1-988E-3420308DFC38}" dt="2025-06-05T13:29:19.681" v="17" actId="21"/>
          <ac:spMkLst>
            <pc:docMk/>
            <pc:sldMk cId="2249810669" sldId="256"/>
            <ac:spMk id="44" creationId="{56136A29-2FC0-22F3-9BFE-87D06B16D463}"/>
          </ac:spMkLst>
        </pc:spChg>
        <pc:spChg chg="add del mod">
          <ac:chgData name="Boyanapalli, Gurutejetha (Contractor)" userId="a43a70bb-c8c9-465d-9672-80e09b4f41e8" providerId="ADAL" clId="{14DC0F85-C87A-4CD1-988E-3420308DFC38}" dt="2025-06-05T13:38:05.683" v="121" actId="21"/>
          <ac:spMkLst>
            <pc:docMk/>
            <pc:sldMk cId="2249810669" sldId="256"/>
            <ac:spMk id="45" creationId="{56136A29-2FC0-22F3-9BFE-87D06B16D463}"/>
          </ac:spMkLst>
        </pc:spChg>
        <pc:spChg chg="add mod">
          <ac:chgData name="Boyanapalli, Gurutejetha (Contractor)" userId="a43a70bb-c8c9-465d-9672-80e09b4f41e8" providerId="ADAL" clId="{14DC0F85-C87A-4CD1-988E-3420308DFC38}" dt="2025-06-05T13:50:27.730" v="547" actId="1076"/>
          <ac:spMkLst>
            <pc:docMk/>
            <pc:sldMk cId="2249810669" sldId="256"/>
            <ac:spMk id="49" creationId="{F153E1C5-DB60-6B7F-5C68-1F69BE126BE9}"/>
          </ac:spMkLst>
        </pc:spChg>
        <pc:spChg chg="mod">
          <ac:chgData name="Boyanapalli, Gurutejetha (Contractor)" userId="a43a70bb-c8c9-465d-9672-80e09b4f41e8" providerId="ADAL" clId="{14DC0F85-C87A-4CD1-988E-3420308DFC38}" dt="2025-06-05T14:45:43.117" v="907" actId="164"/>
          <ac:spMkLst>
            <pc:docMk/>
            <pc:sldMk cId="2249810669" sldId="256"/>
            <ac:spMk id="117" creationId="{08CCCFA8-045C-D244-2989-45760F35BD04}"/>
          </ac:spMkLst>
        </pc:spChg>
        <pc:spChg chg="mod">
          <ac:chgData name="Boyanapalli, Gurutejetha (Contractor)" userId="a43a70bb-c8c9-465d-9672-80e09b4f41e8" providerId="ADAL" clId="{14DC0F85-C87A-4CD1-988E-3420308DFC38}" dt="2025-06-05T14:45:43.117" v="907" actId="164"/>
          <ac:spMkLst>
            <pc:docMk/>
            <pc:sldMk cId="2249810669" sldId="256"/>
            <ac:spMk id="118" creationId="{2D70FA26-E797-A5FC-802F-E7AF6CF9DD7A}"/>
          </ac:spMkLst>
        </pc:spChg>
        <pc:grpChg chg="mod">
          <ac:chgData name="Boyanapalli, Gurutejetha (Contractor)" userId="a43a70bb-c8c9-465d-9672-80e09b4f41e8" providerId="ADAL" clId="{14DC0F85-C87A-4CD1-988E-3420308DFC38}" dt="2025-06-05T14:47:08" v="911" actId="164"/>
          <ac:grpSpMkLst>
            <pc:docMk/>
            <pc:sldMk cId="2249810669" sldId="256"/>
            <ac:grpSpMk id="21" creationId="{BDF7176E-CB98-1A15-8B40-ADCA7529DEF5}"/>
          </ac:grpSpMkLst>
        </pc:grpChg>
        <pc:grpChg chg="add mod">
          <ac:chgData name="Boyanapalli, Gurutejetha (Contractor)" userId="a43a70bb-c8c9-465d-9672-80e09b4f41e8" providerId="ADAL" clId="{14DC0F85-C87A-4CD1-988E-3420308DFC38}" dt="2025-06-05T14:47:13.051" v="912" actId="1076"/>
          <ac:grpSpMkLst>
            <pc:docMk/>
            <pc:sldMk cId="2249810669" sldId="256"/>
            <ac:grpSpMk id="31" creationId="{D90BF57F-D5DF-A518-5C6A-7668FED86E21}"/>
          </ac:grpSpMkLst>
        </pc:grpChg>
        <pc:graphicFrameChg chg="add del mod">
          <ac:chgData name="Boyanapalli, Gurutejetha (Contractor)" userId="a43a70bb-c8c9-465d-9672-80e09b4f41e8" providerId="ADAL" clId="{14DC0F85-C87A-4CD1-988E-3420308DFC38}" dt="2025-06-05T13:34:42.782" v="37" actId="21"/>
          <ac:graphicFrameMkLst>
            <pc:docMk/>
            <pc:sldMk cId="2249810669" sldId="256"/>
            <ac:graphicFrameMk id="46" creationId="{43632FF7-0E1C-168C-FDB7-26F86F76DC42}"/>
          </ac:graphicFrameMkLst>
        </pc:graphicFrameChg>
        <pc:graphicFrameChg chg="add del mod">
          <ac:chgData name="Boyanapalli, Gurutejetha (Contractor)" userId="a43a70bb-c8c9-465d-9672-80e09b4f41e8" providerId="ADAL" clId="{14DC0F85-C87A-4CD1-988E-3420308DFC38}" dt="2025-06-05T13:35:32.875" v="41" actId="21"/>
          <ac:graphicFrameMkLst>
            <pc:docMk/>
            <pc:sldMk cId="2249810669" sldId="256"/>
            <ac:graphicFrameMk id="47" creationId="{9991A6AC-77AF-0B23-9C67-F604509728D4}"/>
          </ac:graphicFrameMkLst>
        </pc:graphicFrameChg>
        <pc:graphicFrameChg chg="add mod modGraphic">
          <ac:chgData name="Boyanapalli, Gurutejetha (Contractor)" userId="a43a70bb-c8c9-465d-9672-80e09b4f41e8" providerId="ADAL" clId="{14DC0F85-C87A-4CD1-988E-3420308DFC38}" dt="2025-06-05T13:48:48.148" v="478" actId="1076"/>
          <ac:graphicFrameMkLst>
            <pc:docMk/>
            <pc:sldMk cId="2249810669" sldId="256"/>
            <ac:graphicFrameMk id="48" creationId="{5AE5EFFC-CC20-A91B-F357-DF66D48AB0A4}"/>
          </ac:graphicFrameMkLst>
        </pc:graphicFrameChg>
        <pc:picChg chg="mod">
          <ac:chgData name="Boyanapalli, Gurutejetha (Contractor)" userId="a43a70bb-c8c9-465d-9672-80e09b4f41e8" providerId="ADAL" clId="{14DC0F85-C87A-4CD1-988E-3420308DFC38}" dt="2025-06-05T13:27:02.732" v="4" actId="1076"/>
          <ac:picMkLst>
            <pc:docMk/>
            <pc:sldMk cId="2249810669" sldId="256"/>
            <ac:picMk id="26" creationId="{00000000-0000-0000-0000-000000000000}"/>
          </ac:picMkLst>
        </pc:picChg>
        <pc:picChg chg="del">
          <ac:chgData name="Boyanapalli, Gurutejetha (Contractor)" userId="a43a70bb-c8c9-465d-9672-80e09b4f41e8" providerId="ADAL" clId="{14DC0F85-C87A-4CD1-988E-3420308DFC38}" dt="2025-06-05T13:53:04.992" v="715" actId="478"/>
          <ac:picMkLst>
            <pc:docMk/>
            <pc:sldMk cId="2249810669" sldId="256"/>
            <ac:picMk id="31" creationId="{EE1249DD-7D2B-0A86-1DA9-D302C7ACFDEA}"/>
          </ac:picMkLst>
        </pc:picChg>
        <pc:picChg chg="del">
          <ac:chgData name="Boyanapalli, Gurutejetha (Contractor)" userId="a43a70bb-c8c9-465d-9672-80e09b4f41e8" providerId="ADAL" clId="{14DC0F85-C87A-4CD1-988E-3420308DFC38}" dt="2025-06-05T13:53:03.073" v="714" actId="478"/>
          <ac:picMkLst>
            <pc:docMk/>
            <pc:sldMk cId="2249810669" sldId="256"/>
            <ac:picMk id="40" creationId="{533DF620-9EAA-050F-E3FD-1AEC09CD59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1" y="5387365"/>
            <a:ext cx="13990320" cy="11460480"/>
          </a:xfrm>
        </p:spPr>
        <p:txBody>
          <a:bodyPr anchor="b"/>
          <a:lstStyle>
            <a:lvl1pPr algn="ctr">
              <a:defRPr sz="10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289780"/>
            <a:ext cx="12344400" cy="7947659"/>
          </a:xfrm>
        </p:spPr>
        <p:txBody>
          <a:bodyPr/>
          <a:lstStyle>
            <a:lvl1pPr marL="0" indent="0" algn="ctr">
              <a:buNone/>
              <a:defRPr sz="4323"/>
            </a:lvl1pPr>
            <a:lvl2pPr marL="823285" indent="0" algn="ctr">
              <a:buNone/>
              <a:defRPr sz="3602"/>
            </a:lvl2pPr>
            <a:lvl3pPr marL="1646571" indent="0" algn="ctr">
              <a:buNone/>
              <a:defRPr sz="3241"/>
            </a:lvl3pPr>
            <a:lvl4pPr marL="2469856" indent="0" algn="ctr">
              <a:buNone/>
              <a:defRPr sz="2880"/>
            </a:lvl4pPr>
            <a:lvl5pPr marL="3293142" indent="0" algn="ctr">
              <a:buNone/>
              <a:defRPr sz="2880"/>
            </a:lvl5pPr>
            <a:lvl6pPr marL="4116427" indent="0" algn="ctr">
              <a:buNone/>
              <a:defRPr sz="2880"/>
            </a:lvl6pPr>
            <a:lvl7pPr marL="4939713" indent="0" algn="ctr">
              <a:buNone/>
              <a:defRPr sz="2880"/>
            </a:lvl7pPr>
            <a:lvl8pPr marL="5762993" indent="0" algn="ctr">
              <a:buNone/>
              <a:defRPr sz="2880"/>
            </a:lvl8pPr>
            <a:lvl9pPr marL="6586284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7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1752621"/>
            <a:ext cx="3549015" cy="278968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6" y="1752621"/>
            <a:ext cx="10441305" cy="278968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8206752"/>
            <a:ext cx="14196060" cy="13693136"/>
          </a:xfrm>
        </p:spPr>
        <p:txBody>
          <a:bodyPr anchor="b"/>
          <a:lstStyle>
            <a:lvl1pPr>
              <a:defRPr sz="10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22029429"/>
            <a:ext cx="14196060" cy="7200899"/>
          </a:xfrm>
        </p:spPr>
        <p:txBody>
          <a:bodyPr/>
          <a:lstStyle>
            <a:lvl1pPr marL="0" indent="0">
              <a:buNone/>
              <a:defRPr sz="4323">
                <a:solidFill>
                  <a:schemeClr val="tx1"/>
                </a:solidFill>
              </a:defRPr>
            </a:lvl1pPr>
            <a:lvl2pPr marL="823285" indent="0">
              <a:buNone/>
              <a:defRPr sz="3602">
                <a:solidFill>
                  <a:schemeClr val="tx1">
                    <a:tint val="75000"/>
                  </a:schemeClr>
                </a:solidFill>
              </a:defRPr>
            </a:lvl2pPr>
            <a:lvl3pPr marL="1646571" indent="0">
              <a:buNone/>
              <a:defRPr sz="3241">
                <a:solidFill>
                  <a:schemeClr val="tx1">
                    <a:tint val="75000"/>
                  </a:schemeClr>
                </a:solidFill>
              </a:defRPr>
            </a:lvl3pPr>
            <a:lvl4pPr marL="2469856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314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642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9713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2993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6284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876302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876302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99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752608"/>
            <a:ext cx="14196060" cy="63627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8069588"/>
            <a:ext cx="6963012" cy="3954780"/>
          </a:xfrm>
        </p:spPr>
        <p:txBody>
          <a:bodyPr anchor="b"/>
          <a:lstStyle>
            <a:lvl1pPr marL="0" indent="0">
              <a:buNone/>
              <a:defRPr sz="4323" b="1"/>
            </a:lvl1pPr>
            <a:lvl2pPr marL="823285" indent="0">
              <a:buNone/>
              <a:defRPr sz="3602" b="1"/>
            </a:lvl2pPr>
            <a:lvl3pPr marL="1646571" indent="0">
              <a:buNone/>
              <a:defRPr sz="3241" b="1"/>
            </a:lvl3pPr>
            <a:lvl4pPr marL="2469856" indent="0">
              <a:buNone/>
              <a:defRPr sz="2880" b="1"/>
            </a:lvl4pPr>
            <a:lvl5pPr marL="3293142" indent="0">
              <a:buNone/>
              <a:defRPr sz="2880" b="1"/>
            </a:lvl5pPr>
            <a:lvl6pPr marL="4116427" indent="0">
              <a:buNone/>
              <a:defRPr sz="2880" b="1"/>
            </a:lvl6pPr>
            <a:lvl7pPr marL="4939713" indent="0">
              <a:buNone/>
              <a:defRPr sz="2880" b="1"/>
            </a:lvl7pPr>
            <a:lvl8pPr marL="5762993" indent="0">
              <a:buNone/>
              <a:defRPr sz="2880" b="1"/>
            </a:lvl8pPr>
            <a:lvl9pPr marL="6586284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12024360"/>
            <a:ext cx="6963012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8069588"/>
            <a:ext cx="6997304" cy="3954780"/>
          </a:xfrm>
        </p:spPr>
        <p:txBody>
          <a:bodyPr anchor="b"/>
          <a:lstStyle>
            <a:lvl1pPr marL="0" indent="0">
              <a:buNone/>
              <a:defRPr sz="4323" b="1"/>
            </a:lvl1pPr>
            <a:lvl2pPr marL="823285" indent="0">
              <a:buNone/>
              <a:defRPr sz="3602" b="1"/>
            </a:lvl2pPr>
            <a:lvl3pPr marL="1646571" indent="0">
              <a:buNone/>
              <a:defRPr sz="3241" b="1"/>
            </a:lvl3pPr>
            <a:lvl4pPr marL="2469856" indent="0">
              <a:buNone/>
              <a:defRPr sz="2880" b="1"/>
            </a:lvl4pPr>
            <a:lvl5pPr marL="3293142" indent="0">
              <a:buNone/>
              <a:defRPr sz="2880" b="1"/>
            </a:lvl5pPr>
            <a:lvl6pPr marL="4116427" indent="0">
              <a:buNone/>
              <a:defRPr sz="2880" b="1"/>
            </a:lvl6pPr>
            <a:lvl7pPr marL="4939713" indent="0">
              <a:buNone/>
              <a:defRPr sz="2880" b="1"/>
            </a:lvl7pPr>
            <a:lvl8pPr marL="5762993" indent="0">
              <a:buNone/>
              <a:defRPr sz="2880" b="1"/>
            </a:lvl8pPr>
            <a:lvl9pPr marL="6586284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12024360"/>
            <a:ext cx="6997304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7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84"/>
            <a:ext cx="5308520" cy="7680961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4739649"/>
            <a:ext cx="8332470" cy="23393398"/>
          </a:xfrm>
        </p:spPr>
        <p:txBody>
          <a:bodyPr/>
          <a:lstStyle>
            <a:lvl1pPr>
              <a:defRPr sz="5761"/>
            </a:lvl1pPr>
            <a:lvl2pPr>
              <a:defRPr sz="5039"/>
            </a:lvl2pPr>
            <a:lvl3pPr>
              <a:defRPr sz="4323"/>
            </a:lvl3pPr>
            <a:lvl4pPr>
              <a:defRPr sz="3602"/>
            </a:lvl4pPr>
            <a:lvl5pPr>
              <a:defRPr sz="3602"/>
            </a:lvl5pPr>
            <a:lvl6pPr>
              <a:defRPr sz="3602"/>
            </a:lvl6pPr>
            <a:lvl7pPr>
              <a:defRPr sz="3602"/>
            </a:lvl7pPr>
            <a:lvl8pPr>
              <a:defRPr sz="3602"/>
            </a:lvl8pPr>
            <a:lvl9pPr>
              <a:defRPr sz="3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3285" indent="0">
              <a:buNone/>
              <a:defRPr sz="2520"/>
            </a:lvl2pPr>
            <a:lvl3pPr marL="1646571" indent="0">
              <a:buNone/>
              <a:defRPr sz="2159"/>
            </a:lvl3pPr>
            <a:lvl4pPr marL="2469856" indent="0">
              <a:buNone/>
              <a:defRPr sz="1798"/>
            </a:lvl4pPr>
            <a:lvl5pPr marL="3293142" indent="0">
              <a:buNone/>
              <a:defRPr sz="1798"/>
            </a:lvl5pPr>
            <a:lvl6pPr marL="4116427" indent="0">
              <a:buNone/>
              <a:defRPr sz="1798"/>
            </a:lvl6pPr>
            <a:lvl7pPr marL="4939713" indent="0">
              <a:buNone/>
              <a:defRPr sz="1798"/>
            </a:lvl7pPr>
            <a:lvl8pPr marL="5762993" indent="0">
              <a:buNone/>
              <a:defRPr sz="1798"/>
            </a:lvl8pPr>
            <a:lvl9pPr marL="6586284" indent="0">
              <a:buNone/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84"/>
            <a:ext cx="5308520" cy="7680961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4739649"/>
            <a:ext cx="8332470" cy="23393398"/>
          </a:xfrm>
        </p:spPr>
        <p:txBody>
          <a:bodyPr anchor="t"/>
          <a:lstStyle>
            <a:lvl1pPr marL="0" indent="0">
              <a:buNone/>
              <a:defRPr sz="5761"/>
            </a:lvl1pPr>
            <a:lvl2pPr marL="823285" indent="0">
              <a:buNone/>
              <a:defRPr sz="5039"/>
            </a:lvl2pPr>
            <a:lvl3pPr marL="1646571" indent="0">
              <a:buNone/>
              <a:defRPr sz="4323"/>
            </a:lvl3pPr>
            <a:lvl4pPr marL="2469856" indent="0">
              <a:buNone/>
              <a:defRPr sz="3602"/>
            </a:lvl4pPr>
            <a:lvl5pPr marL="3293142" indent="0">
              <a:buNone/>
              <a:defRPr sz="3602"/>
            </a:lvl5pPr>
            <a:lvl6pPr marL="4116427" indent="0">
              <a:buNone/>
              <a:defRPr sz="3602"/>
            </a:lvl6pPr>
            <a:lvl7pPr marL="4939713" indent="0">
              <a:buNone/>
              <a:defRPr sz="3602"/>
            </a:lvl7pPr>
            <a:lvl8pPr marL="5762993" indent="0">
              <a:buNone/>
              <a:defRPr sz="3602"/>
            </a:lvl8pPr>
            <a:lvl9pPr marL="6586284" indent="0">
              <a:buNone/>
              <a:defRPr sz="36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3285" indent="0">
              <a:buNone/>
              <a:defRPr sz="2520"/>
            </a:lvl2pPr>
            <a:lvl3pPr marL="1646571" indent="0">
              <a:buNone/>
              <a:defRPr sz="2159"/>
            </a:lvl3pPr>
            <a:lvl4pPr marL="2469856" indent="0">
              <a:buNone/>
              <a:defRPr sz="1798"/>
            </a:lvl4pPr>
            <a:lvl5pPr marL="3293142" indent="0">
              <a:buNone/>
              <a:defRPr sz="1798"/>
            </a:lvl5pPr>
            <a:lvl6pPr marL="4116427" indent="0">
              <a:buNone/>
              <a:defRPr sz="1798"/>
            </a:lvl6pPr>
            <a:lvl7pPr marL="4939713" indent="0">
              <a:buNone/>
              <a:defRPr sz="1798"/>
            </a:lvl7pPr>
            <a:lvl8pPr marL="5762993" indent="0">
              <a:buNone/>
              <a:defRPr sz="1798"/>
            </a:lvl8pPr>
            <a:lvl9pPr marL="6586284" indent="0">
              <a:buNone/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752608"/>
            <a:ext cx="14196060" cy="6362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8763025"/>
            <a:ext cx="14196060" cy="2088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3051050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30510502"/>
            <a:ext cx="555498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3051050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46571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645" indent="-411645" algn="l" defTabSz="1646571" rtl="0" eaLnBrk="1" latinLnBrk="0" hangingPunct="1">
        <a:lnSpc>
          <a:spcPct val="90000"/>
        </a:lnSpc>
        <a:spcBef>
          <a:spcPts val="1798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1pPr>
      <a:lvl2pPr marL="1234930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2pPr>
      <a:lvl3pPr marL="2058212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602" kern="1200">
          <a:solidFill>
            <a:schemeClr val="tx1"/>
          </a:solidFill>
          <a:latin typeface="+mn-lt"/>
          <a:ea typeface="+mn-ea"/>
          <a:cs typeface="+mn-cs"/>
        </a:defRPr>
      </a:lvl3pPr>
      <a:lvl4pPr marL="2881502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4pPr>
      <a:lvl5pPr marL="3704783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5pPr>
      <a:lvl6pPr marL="4528073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6pPr>
      <a:lvl7pPr marL="5351359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7pPr>
      <a:lvl8pPr marL="6174639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8pPr>
      <a:lvl9pPr marL="6997930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823285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2pPr>
      <a:lvl3pPr marL="1646571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3pPr>
      <a:lvl4pPr marL="2469856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4pPr>
      <a:lvl5pPr marL="3293142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5pPr>
      <a:lvl6pPr marL="4116427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6pPr>
      <a:lvl7pPr marL="4939713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7pPr>
      <a:lvl8pPr marL="5762993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8pPr>
      <a:lvl9pPr marL="6586284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F757CC-C832-3EB9-8642-C2DADE82A7D6}"/>
              </a:ext>
            </a:extLst>
          </p:cNvPr>
          <p:cNvSpPr/>
          <p:nvPr/>
        </p:nvSpPr>
        <p:spPr>
          <a:xfrm>
            <a:off x="-1" y="1"/>
            <a:ext cx="16459202" cy="269206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3" y="213958"/>
            <a:ext cx="15952717" cy="22905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5" y="4016522"/>
            <a:ext cx="16459203" cy="6104232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37FD5-5EF1-EDB2-8DF3-A5AA932536BE}"/>
              </a:ext>
            </a:extLst>
          </p:cNvPr>
          <p:cNvSpPr/>
          <p:nvPr/>
        </p:nvSpPr>
        <p:spPr>
          <a:xfrm>
            <a:off x="-2" y="10118010"/>
            <a:ext cx="16459203" cy="5824474"/>
          </a:xfrm>
          <a:prstGeom prst="rect">
            <a:avLst/>
          </a:prstGeom>
          <a:solidFill>
            <a:srgbClr val="BFE7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021296-65E9-56EE-2F9B-01E9D7D98AE3}"/>
              </a:ext>
            </a:extLst>
          </p:cNvPr>
          <p:cNvSpPr/>
          <p:nvPr/>
        </p:nvSpPr>
        <p:spPr>
          <a:xfrm>
            <a:off x="-2" y="15942477"/>
            <a:ext cx="16459203" cy="6237015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8" dirty="0"/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73F69-4CF5-AB24-E8A8-73DEEF223A8F}"/>
              </a:ext>
            </a:extLst>
          </p:cNvPr>
          <p:cNvSpPr/>
          <p:nvPr/>
        </p:nvSpPr>
        <p:spPr>
          <a:xfrm>
            <a:off x="-2" y="22179494"/>
            <a:ext cx="16459203" cy="537847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6150E-B6D9-0477-CF16-6A98BF9C825F}"/>
              </a:ext>
            </a:extLst>
          </p:cNvPr>
          <p:cNvSpPr/>
          <p:nvPr/>
        </p:nvSpPr>
        <p:spPr>
          <a:xfrm>
            <a:off x="-2" y="27557964"/>
            <a:ext cx="16459203" cy="5360434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19" name="Rectangle 18"/>
          <p:cNvSpPr/>
          <p:nvPr/>
        </p:nvSpPr>
        <p:spPr>
          <a:xfrm>
            <a:off x="187036" y="4044802"/>
            <a:ext cx="3261014" cy="4741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00850-254E-CEFB-BC41-4AE4951B636A}"/>
              </a:ext>
            </a:extLst>
          </p:cNvPr>
          <p:cNvSpPr/>
          <p:nvPr/>
        </p:nvSpPr>
        <p:spPr>
          <a:xfrm>
            <a:off x="-2" y="2698062"/>
            <a:ext cx="16459203" cy="132522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22" name="Rectangle 21"/>
          <p:cNvSpPr/>
          <p:nvPr/>
        </p:nvSpPr>
        <p:spPr>
          <a:xfrm>
            <a:off x="187042" y="16251378"/>
            <a:ext cx="1879890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042" y="22386831"/>
            <a:ext cx="59089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7042" y="27911837"/>
            <a:ext cx="3022889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EBDFB-488C-7F01-6765-9DA15C34FC9B}"/>
              </a:ext>
            </a:extLst>
          </p:cNvPr>
          <p:cNvSpPr txBox="1"/>
          <p:nvPr/>
        </p:nvSpPr>
        <p:spPr>
          <a:xfrm>
            <a:off x="-9798" y="2849262"/>
            <a:ext cx="16459198" cy="164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13"/>
              </a:spcBef>
            </a:pPr>
            <a:r>
              <a:rPr lang="en-IN" altLang="en-US" sz="3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Analysis of Sterifresh: UV-C Smart Sterilizer and Dryer (Baby Bottle, Household Hygiene Solutions) With Auto Shutoff Compared with Traditional Boiling Method</a:t>
            </a:r>
          </a:p>
          <a:p>
            <a:pPr algn="ctr" eaLnBrk="1" hangingPunct="1">
              <a:lnSpc>
                <a:spcPct val="100000"/>
              </a:lnSpc>
              <a:spcBef>
                <a:spcPts val="113"/>
              </a:spcBef>
              <a:buSzTx/>
              <a:buFontTx/>
              <a:buNone/>
            </a:pPr>
            <a:endParaRPr lang="en-IN" altLang="en-US" sz="3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7047" y="10269290"/>
            <a:ext cx="51850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238606" y="17425771"/>
            <a:ext cx="924945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3043" indent="-343043">
              <a:buFont typeface="Wingdings" panose="05000000000000000000" pitchFamily="2" charset="2"/>
              <a:buChar char="Ø"/>
            </a:pPr>
            <a:endParaRPr lang="en-IN" sz="20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D221B73F-1B1D-EFE4-3BD8-921F974D4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01AC9-015E-BF98-DBCF-DAE50CC56937}"/>
              </a:ext>
            </a:extLst>
          </p:cNvPr>
          <p:cNvSpPr txBox="1"/>
          <p:nvPr/>
        </p:nvSpPr>
        <p:spPr>
          <a:xfrm>
            <a:off x="9643463" y="1470940"/>
            <a:ext cx="6420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lang="en-US" sz="2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192111162</a:t>
            </a:r>
            <a:endParaRPr lang="en-US" sz="2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Name: </a:t>
            </a:r>
            <a:r>
              <a:rPr lang="en-IN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Gurutejetha</a:t>
            </a:r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  <a:r>
              <a:rPr lang="en-IN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Samson Ebenezar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DBECD-4FAF-605F-FF14-C1A01FB95F92}"/>
              </a:ext>
            </a:extLst>
          </p:cNvPr>
          <p:cNvSpPr txBox="1"/>
          <p:nvPr/>
        </p:nvSpPr>
        <p:spPr>
          <a:xfrm>
            <a:off x="187036" y="4552999"/>
            <a:ext cx="14480976" cy="6741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079" marR="2749550" indent="-210820" algn="just">
              <a:lnSpc>
                <a:spcPct val="151700"/>
              </a:lnSpc>
              <a:spcBef>
                <a:spcPts val="414"/>
              </a:spcBef>
              <a:buFont typeface="Wingdings"/>
              <a:buChar char=""/>
              <a:tabLst>
                <a:tab pos="259079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Increasing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Need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for</a:t>
            </a:r>
            <a:r>
              <a:rPr lang="en-US" sz="2200" b="1" spc="-7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Automated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Sterilization: Growing concerns about</a:t>
            </a:r>
            <a:r>
              <a:rPr lang="en-US" sz="2200" b="1" spc="3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baby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care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and</a:t>
            </a:r>
            <a:r>
              <a:rPr lang="en-US" sz="2200" b="1" spc="50" dirty="0">
                <a:latin typeface="Times New Roman"/>
                <a:cs typeface="Times New Roman"/>
              </a:rPr>
              <a:t> </a:t>
            </a:r>
            <a:r>
              <a:rPr lang="en-US" sz="2200" b="1" spc="-10" dirty="0">
                <a:latin typeface="Times New Roman"/>
                <a:cs typeface="Times New Roman"/>
              </a:rPr>
              <a:t>cleanliness </a:t>
            </a:r>
            <a:r>
              <a:rPr lang="en-US" sz="2200" b="1" dirty="0">
                <a:latin typeface="Times New Roman"/>
                <a:cs typeface="Times New Roman"/>
              </a:rPr>
              <a:t>are</a:t>
            </a:r>
            <a:r>
              <a:rPr lang="en-US" sz="2200" b="1" spc="3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highlighting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the</a:t>
            </a:r>
            <a:r>
              <a:rPr lang="en-US" sz="2200" b="1" spc="4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drawbacks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of</a:t>
            </a:r>
            <a:r>
              <a:rPr lang="en-US" sz="2200" b="1" spc="3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traditional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manual</a:t>
            </a:r>
            <a:r>
              <a:rPr lang="en-US" sz="2200" b="1" spc="5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sterilization,</a:t>
            </a:r>
            <a:r>
              <a:rPr lang="en-US" sz="2200" b="1" spc="-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which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is</a:t>
            </a:r>
            <a:r>
              <a:rPr lang="en-US" sz="2200" b="1" spc="3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often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inconsistent</a:t>
            </a:r>
            <a:r>
              <a:rPr lang="en-US" sz="2200" b="1" spc="5" dirty="0">
                <a:latin typeface="Times New Roman"/>
                <a:cs typeface="Times New Roman"/>
              </a:rPr>
              <a:t> </a:t>
            </a:r>
            <a:r>
              <a:rPr lang="en-US" sz="2200" b="1" spc="-25" dirty="0">
                <a:latin typeface="Times New Roman"/>
                <a:cs typeface="Times New Roman"/>
              </a:rPr>
              <a:t>and </a:t>
            </a:r>
            <a:r>
              <a:rPr lang="en-US" sz="2200" b="1" spc="-10" dirty="0">
                <a:latin typeface="Times New Roman"/>
                <a:cs typeface="Times New Roman"/>
              </a:rPr>
              <a:t>labor-intensive.</a:t>
            </a:r>
            <a:endParaRPr lang="en-US" sz="2200" dirty="0">
              <a:latin typeface="Times New Roman"/>
              <a:cs typeface="Times New Roman"/>
            </a:endParaRPr>
          </a:p>
          <a:p>
            <a:pPr marL="259079" marR="2732405" indent="-210820" algn="just">
              <a:lnSpc>
                <a:spcPct val="151300"/>
              </a:lnSpc>
              <a:buFont typeface="Wingdings"/>
              <a:buChar char=""/>
              <a:tabLst>
                <a:tab pos="259079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Advancement</a:t>
            </a:r>
            <a:r>
              <a:rPr lang="en-US" sz="2200" b="1" spc="-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of</a:t>
            </a:r>
            <a:r>
              <a:rPr lang="en-US" sz="2200" b="1" spc="35" dirty="0">
                <a:latin typeface="Times New Roman"/>
                <a:cs typeface="Times New Roman"/>
              </a:rPr>
              <a:t> </a:t>
            </a:r>
            <a:r>
              <a:rPr lang="en-US" sz="2200" b="1" spc="-40" dirty="0">
                <a:latin typeface="Times New Roman"/>
                <a:cs typeface="Times New Roman"/>
              </a:rPr>
              <a:t>UV-</a:t>
            </a:r>
            <a:r>
              <a:rPr lang="en-US" sz="2200" b="1" dirty="0">
                <a:latin typeface="Times New Roman"/>
                <a:cs typeface="Times New Roman"/>
              </a:rPr>
              <a:t>C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Disinfection</a:t>
            </a:r>
            <a:r>
              <a:rPr lang="en-US" sz="2200" b="1" spc="-4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Technology:</a:t>
            </a:r>
            <a:r>
              <a:rPr lang="en-US" sz="2200" b="1" spc="-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New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developments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in</a:t>
            </a:r>
            <a:r>
              <a:rPr lang="en-US" sz="2200" b="1" spc="45" dirty="0">
                <a:latin typeface="Times New Roman"/>
                <a:cs typeface="Times New Roman"/>
              </a:rPr>
              <a:t> </a:t>
            </a:r>
            <a:r>
              <a:rPr lang="en-US" sz="2200" b="1" spc="-35" dirty="0">
                <a:latin typeface="Times New Roman"/>
                <a:cs typeface="Times New Roman"/>
              </a:rPr>
              <a:t>UV-</a:t>
            </a:r>
            <a:r>
              <a:rPr lang="en-US" sz="2200" b="1" dirty="0">
                <a:latin typeface="Times New Roman"/>
                <a:cs typeface="Times New Roman"/>
              </a:rPr>
              <a:t>C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light</a:t>
            </a:r>
            <a:r>
              <a:rPr lang="en-US" sz="2200" b="1" spc="2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technology</a:t>
            </a:r>
            <a:r>
              <a:rPr lang="en-US" sz="2200" b="1" spc="-5" dirty="0">
                <a:latin typeface="Times New Roman"/>
                <a:cs typeface="Times New Roman"/>
              </a:rPr>
              <a:t> </a:t>
            </a:r>
            <a:r>
              <a:rPr lang="en-US" sz="2200" b="1" spc="-20" dirty="0">
                <a:latin typeface="Times New Roman"/>
                <a:cs typeface="Times New Roman"/>
              </a:rPr>
              <a:t>have </a:t>
            </a:r>
            <a:r>
              <a:rPr lang="en-US" sz="2200" b="1" dirty="0">
                <a:latin typeface="Times New Roman"/>
                <a:cs typeface="Times New Roman"/>
              </a:rPr>
              <a:t>led</a:t>
            </a:r>
            <a:r>
              <a:rPr lang="en-US" sz="2200" b="1" spc="2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to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the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creation</a:t>
            </a:r>
            <a:r>
              <a:rPr lang="en-US" sz="2200" b="1" spc="-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of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intelligent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sterilizers that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provide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effective,</a:t>
            </a:r>
            <a:r>
              <a:rPr lang="en-US" sz="2200" b="1" spc="-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automated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spc="-10" dirty="0">
                <a:latin typeface="Times New Roman"/>
                <a:cs typeface="Times New Roman"/>
              </a:rPr>
              <a:t>sanitation.</a:t>
            </a:r>
            <a:endParaRPr lang="en-US" sz="2200" dirty="0">
              <a:latin typeface="Times New Roman"/>
              <a:cs typeface="Times New Roman"/>
            </a:endParaRPr>
          </a:p>
          <a:p>
            <a:pPr marL="259079" marR="2721610" indent="-210820" algn="just">
              <a:lnSpc>
                <a:spcPct val="151300"/>
              </a:lnSpc>
              <a:spcBef>
                <a:spcPts val="15"/>
              </a:spcBef>
              <a:buFont typeface="Wingdings"/>
              <a:buChar char=""/>
              <a:tabLst>
                <a:tab pos="259079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Integration</a:t>
            </a:r>
            <a:r>
              <a:rPr lang="en-US" sz="2200" b="1" spc="-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of</a:t>
            </a:r>
            <a:r>
              <a:rPr lang="en-US" sz="2200" b="1" spc="4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Intelligent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Sensors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and</a:t>
            </a:r>
            <a:r>
              <a:rPr lang="en-US" sz="2200" b="1" spc="4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Safety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Features:</a:t>
            </a:r>
            <a:r>
              <a:rPr lang="en-US" sz="2200" b="1" spc="-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These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spc="-60" dirty="0">
                <a:latin typeface="Times New Roman"/>
                <a:cs typeface="Times New Roman"/>
              </a:rPr>
              <a:t>UV-</a:t>
            </a:r>
            <a:r>
              <a:rPr lang="en-US" sz="2200" b="1" dirty="0">
                <a:latin typeface="Times New Roman"/>
                <a:cs typeface="Times New Roman"/>
              </a:rPr>
              <a:t>C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sterilizers</a:t>
            </a:r>
            <a:r>
              <a:rPr lang="en-US" sz="2200" b="1" spc="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come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equipped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spc="-20" dirty="0">
                <a:latin typeface="Times New Roman"/>
                <a:cs typeface="Times New Roman"/>
              </a:rPr>
              <a:t>with </a:t>
            </a:r>
            <a:r>
              <a:rPr lang="en-US" sz="2200" b="1" dirty="0">
                <a:latin typeface="Times New Roman"/>
                <a:cs typeface="Times New Roman"/>
              </a:rPr>
              <a:t>smart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sensors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and</a:t>
            </a:r>
            <a:r>
              <a:rPr lang="en-US" sz="2200" b="1" spc="2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automatic</a:t>
            </a:r>
            <a:r>
              <a:rPr lang="en-US" sz="2200" b="1" spc="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shutoff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functions,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ensuring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user</a:t>
            </a:r>
            <a:r>
              <a:rPr lang="en-US" sz="2200" b="1" spc="-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safety, energy</a:t>
            </a:r>
            <a:r>
              <a:rPr lang="en-US" sz="2200" b="1" spc="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efficiency,</a:t>
            </a:r>
            <a:r>
              <a:rPr lang="en-US" sz="2200" b="1" spc="-20" dirty="0">
                <a:latin typeface="Times New Roman"/>
                <a:cs typeface="Times New Roman"/>
              </a:rPr>
              <a:t> </a:t>
            </a:r>
            <a:r>
              <a:rPr lang="en-US" sz="2200" b="1" spc="-25" dirty="0">
                <a:latin typeface="Times New Roman"/>
                <a:cs typeface="Times New Roman"/>
              </a:rPr>
              <a:t>and </a:t>
            </a:r>
            <a:r>
              <a:rPr lang="en-US" sz="2200" b="1" dirty="0">
                <a:latin typeface="Times New Roman"/>
                <a:cs typeface="Times New Roman"/>
              </a:rPr>
              <a:t>protection against</a:t>
            </a:r>
            <a:r>
              <a:rPr lang="en-US" sz="2200" b="1" spc="35" dirty="0">
                <a:latin typeface="Times New Roman"/>
                <a:cs typeface="Times New Roman"/>
              </a:rPr>
              <a:t> </a:t>
            </a:r>
            <a:r>
              <a:rPr lang="en-US" sz="2200" b="1" spc="-10" dirty="0">
                <a:latin typeface="Times New Roman"/>
                <a:cs typeface="Times New Roman"/>
              </a:rPr>
              <a:t>overheating.</a:t>
            </a:r>
          </a:p>
          <a:p>
            <a:pPr marL="259079" marR="2721610" indent="-210820" algn="just">
              <a:lnSpc>
                <a:spcPct val="151300"/>
              </a:lnSpc>
              <a:spcBef>
                <a:spcPts val="15"/>
              </a:spcBef>
              <a:buFont typeface="Wingdings"/>
              <a:buChar char=""/>
              <a:tabLst>
                <a:tab pos="259079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Traditional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vs.</a:t>
            </a:r>
            <a:r>
              <a:rPr lang="en-US" sz="2200" b="1" spc="4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Smart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Sterilization Methods: Conventional</a:t>
            </a:r>
            <a:r>
              <a:rPr lang="en-US" sz="2200" b="1" spc="1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techniques like</a:t>
            </a:r>
            <a:r>
              <a:rPr lang="en-US" sz="2200" b="1" spc="5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boiling</a:t>
            </a:r>
            <a:r>
              <a:rPr lang="en-US" sz="2200" b="1" spc="3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or</a:t>
            </a:r>
            <a:r>
              <a:rPr lang="en-US" sz="2200" b="1" spc="-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chemical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spc="-25" dirty="0">
                <a:latin typeface="Times New Roman"/>
                <a:cs typeface="Times New Roman"/>
              </a:rPr>
              <a:t>use </a:t>
            </a:r>
            <a:r>
              <a:rPr lang="en-US" sz="2200" b="1" dirty="0">
                <a:latin typeface="Times New Roman"/>
                <a:cs typeface="Times New Roman"/>
              </a:rPr>
              <a:t>are</a:t>
            </a:r>
            <a:r>
              <a:rPr lang="en-US" sz="2200" b="1" spc="25" dirty="0">
                <a:latin typeface="Times New Roman"/>
                <a:cs typeface="Times New Roman"/>
              </a:rPr>
              <a:t> </a:t>
            </a:r>
            <a:r>
              <a:rPr lang="en-US" sz="2200" b="1" spc="-10" dirty="0">
                <a:latin typeface="Times New Roman"/>
                <a:cs typeface="Times New Roman"/>
              </a:rPr>
              <a:t>time-</a:t>
            </a:r>
            <a:r>
              <a:rPr lang="en-US" sz="2200" b="1" dirty="0">
                <a:latin typeface="Times New Roman"/>
                <a:cs typeface="Times New Roman"/>
              </a:rPr>
              <a:t>consuming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and</a:t>
            </a:r>
            <a:r>
              <a:rPr lang="en-US" sz="2200" b="1" spc="2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pose</a:t>
            </a:r>
            <a:r>
              <a:rPr lang="en-US" sz="2200" b="1" spc="2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contamination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risks,</a:t>
            </a:r>
            <a:r>
              <a:rPr lang="en-US" sz="2200" b="1" spc="5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whereas</a:t>
            </a:r>
            <a:r>
              <a:rPr lang="en-US" sz="2200" b="1" spc="-5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smart</a:t>
            </a:r>
            <a:r>
              <a:rPr lang="en-US" sz="2200" b="1" spc="3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systems</a:t>
            </a:r>
            <a:r>
              <a:rPr lang="en-US" sz="2200" b="1" spc="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deliver</a:t>
            </a:r>
            <a:r>
              <a:rPr lang="en-US" sz="2200" b="1" spc="-10" dirty="0">
                <a:latin typeface="Times New Roman"/>
                <a:cs typeface="Times New Roman"/>
              </a:rPr>
              <a:t> </a:t>
            </a:r>
            <a:r>
              <a:rPr lang="en-US" sz="2200" b="1" dirty="0">
                <a:latin typeface="Times New Roman"/>
                <a:cs typeface="Times New Roman"/>
              </a:rPr>
              <a:t>efficient,</a:t>
            </a:r>
            <a:r>
              <a:rPr lang="en-US" sz="2200" b="1" spc="-15" dirty="0">
                <a:latin typeface="Times New Roman"/>
                <a:cs typeface="Times New Roman"/>
              </a:rPr>
              <a:t> </a:t>
            </a:r>
            <a:r>
              <a:rPr lang="en-US" sz="2200" b="1" spc="-10" dirty="0">
                <a:latin typeface="Times New Roman"/>
                <a:cs typeface="Times New Roman"/>
              </a:rPr>
              <a:t>contact-</a:t>
            </a:r>
            <a:r>
              <a:rPr lang="en-US" sz="2200" b="1" dirty="0">
                <a:latin typeface="Times New Roman"/>
                <a:cs typeface="Times New Roman"/>
              </a:rPr>
              <a:t>free hygiene </a:t>
            </a:r>
            <a:r>
              <a:rPr lang="en-US" sz="2200" b="1" spc="-10" dirty="0">
                <a:latin typeface="Times New Roman"/>
                <a:cs typeface="Times New Roman"/>
              </a:rPr>
              <a:t>solutions </a:t>
            </a:r>
            <a:endParaRPr lang="en-US" sz="2200" dirty="0">
              <a:latin typeface="Times New Roman"/>
              <a:cs typeface="Times New Roman"/>
            </a:endParaRPr>
          </a:p>
          <a:p>
            <a:pPr eaLnBrk="1" hangingPunct="1">
              <a:spcBef>
                <a:spcPts val="25"/>
              </a:spcBef>
              <a:spcAft>
                <a:spcPts val="25"/>
              </a:spcAft>
              <a:buSzPct val="100000"/>
            </a:pPr>
            <a:b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b="1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C3D2B7D-DEBA-1510-A6BB-028E2A0E97B3}"/>
              </a:ext>
            </a:extLst>
          </p:cNvPr>
          <p:cNvSpPr txBox="1"/>
          <p:nvPr/>
        </p:nvSpPr>
        <p:spPr>
          <a:xfrm>
            <a:off x="191198" y="22987240"/>
            <a:ext cx="16268002" cy="480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T-test analysis (p = 0.001) confirms a statistically significant improvement in performance using the UV-C Smart Sterilizer compared to manual sterilization.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smart sterilizer achieved an average disinfection rate of 98.5%, while manual methods reached only 76.3%.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UV-C light technology ensures more effective microbial elimination by disrupting DNA and preventing replication.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delivers consistent and uniform results, reducing variability caused by human error in manual processes.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sensing technology detects object presence and adjusts exposure time for optimal sterilization.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shutoff enhances user safety by preventing unnecessary UV exposure.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usage is minimized through intelligent operation, contributing to sustainability.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Hands-free functionality reduces the risk of cross-contamination and improves user convenience.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performs reliably across different conditions, including variations in humidity and object types.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CEC5C6D-1AEA-D591-F539-847611A9E9A6}"/>
              </a:ext>
            </a:extLst>
          </p:cNvPr>
          <p:cNvSpPr txBox="1"/>
          <p:nvPr/>
        </p:nvSpPr>
        <p:spPr>
          <a:xfrm>
            <a:off x="238606" y="28465837"/>
            <a:ext cx="15825742" cy="449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2885" marR="361315" indent="-210820">
              <a:lnSpc>
                <a:spcPct val="150000"/>
              </a:lnSpc>
              <a:spcBef>
                <a:spcPts val="95"/>
              </a:spcBef>
              <a:buFont typeface="Wingdings"/>
              <a:buChar char=""/>
              <a:tabLst>
                <a:tab pos="222885" algn="l"/>
              </a:tabLst>
            </a:pPr>
            <a:r>
              <a:rPr lang="en-US" sz="2300" b="1" dirty="0">
                <a:latin typeface="Times New Roman"/>
                <a:cs typeface="Times New Roman"/>
              </a:rPr>
              <a:t>Lee,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D.,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&amp;</a:t>
            </a:r>
            <a:r>
              <a:rPr lang="en-US" sz="2300" b="1" spc="3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Kim,</a:t>
            </a:r>
            <a:r>
              <a:rPr lang="en-US" sz="2300" b="1" spc="3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H.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(2025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Development of a UV-C Based Automated Sterilization Unit for Household Items</a:t>
            </a:r>
            <a:r>
              <a:rPr lang="en-US" sz="2300" b="1" i="1" dirty="0">
                <a:latin typeface="Times New Roman"/>
                <a:cs typeface="Times New Roman"/>
              </a:rPr>
              <a:t>. </a:t>
            </a:r>
            <a:r>
              <a:rPr lang="en-US" sz="2300" b="1" dirty="0">
                <a:latin typeface="Times New Roman"/>
                <a:cs typeface="Times New Roman"/>
              </a:rPr>
              <a:t>Journal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spc="-25" dirty="0">
                <a:latin typeface="Times New Roman"/>
                <a:cs typeface="Times New Roman"/>
              </a:rPr>
              <a:t>of </a:t>
            </a:r>
            <a:r>
              <a:rPr lang="en-US" sz="2300" b="1" dirty="0">
                <a:latin typeface="Times New Roman"/>
                <a:cs typeface="Times New Roman"/>
              </a:rPr>
              <a:t>Applied</a:t>
            </a:r>
            <a:r>
              <a:rPr lang="en-US" sz="2300" b="1" spc="3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Microbiology</a:t>
            </a:r>
            <a:r>
              <a:rPr lang="en-US" sz="2300" b="1" spc="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and</a:t>
            </a:r>
            <a:r>
              <a:rPr lang="en-US" sz="2300" b="1" spc="3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Hygiene,</a:t>
            </a:r>
            <a:r>
              <a:rPr lang="en-US" sz="2300" b="1" spc="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13(3),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spc="-10" dirty="0">
                <a:latin typeface="Times New Roman"/>
                <a:cs typeface="Times New Roman"/>
              </a:rPr>
              <a:t>198–206. http://doi.org/10.52711/2321-5836.2021.00029.</a:t>
            </a:r>
            <a:endParaRPr lang="en-US" sz="2300" dirty="0">
              <a:latin typeface="Times New Roman"/>
              <a:cs typeface="Times New Roman"/>
            </a:endParaRPr>
          </a:p>
          <a:p>
            <a:pPr marL="222885" indent="-210185">
              <a:lnSpc>
                <a:spcPct val="150000"/>
              </a:lnSpc>
              <a:spcBef>
                <a:spcPts val="800"/>
              </a:spcBef>
              <a:buFont typeface="Wingdings"/>
              <a:buChar char=""/>
              <a:tabLst>
                <a:tab pos="222885" algn="l"/>
              </a:tabLst>
            </a:pPr>
            <a:r>
              <a:rPr lang="en-US" sz="2300" b="1" dirty="0">
                <a:latin typeface="Times New Roman"/>
                <a:cs typeface="Times New Roman"/>
              </a:rPr>
              <a:t>Thomas,</a:t>
            </a:r>
            <a:r>
              <a:rPr lang="en-US" sz="2300" b="1" spc="3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G.,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&amp;</a:t>
            </a:r>
            <a:r>
              <a:rPr lang="en-US" sz="2300" b="1" spc="-5" dirty="0">
                <a:latin typeface="Times New Roman"/>
                <a:cs typeface="Times New Roman"/>
              </a:rPr>
              <a:t> </a:t>
            </a:r>
            <a:r>
              <a:rPr lang="en-US" sz="2300" b="1" spc="-10" dirty="0">
                <a:latin typeface="Times New Roman"/>
                <a:cs typeface="Times New Roman"/>
              </a:rPr>
              <a:t>Varghese,</a:t>
            </a:r>
            <a:r>
              <a:rPr lang="en-US" sz="2300" b="1" spc="-1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R.</a:t>
            </a:r>
            <a:r>
              <a:rPr lang="en-US" sz="2300" b="1" spc="3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(2022).</a:t>
            </a:r>
            <a:r>
              <a:rPr lang="en-US" sz="2300" b="1" spc="20" dirty="0">
                <a:latin typeface="Times New Roman"/>
                <a:cs typeface="Times New Roman"/>
              </a:rPr>
              <a:t> Smart Disinfection Systems: Integration of Sensors and IoT for Safe Sterilization</a:t>
            </a:r>
            <a:r>
              <a:rPr lang="en-US" sz="2300" b="1" i="1" spc="-10" dirty="0">
                <a:latin typeface="Times New Roman"/>
                <a:cs typeface="Times New Roman"/>
              </a:rPr>
              <a:t>.</a:t>
            </a:r>
            <a:r>
              <a:rPr lang="en-US" sz="2300" i="1" spc="-1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International Journal</a:t>
            </a:r>
            <a:r>
              <a:rPr lang="en-US" sz="2300" b="1" spc="3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of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Smart</a:t>
            </a:r>
            <a:r>
              <a:rPr lang="en-US" sz="2300" b="1" spc="4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Device</a:t>
            </a:r>
            <a:r>
              <a:rPr lang="en-US" sz="2300" b="1" spc="2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Engineering,</a:t>
            </a:r>
            <a:r>
              <a:rPr lang="en-US" sz="2300" b="1" spc="1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9(1),</a:t>
            </a:r>
            <a:r>
              <a:rPr lang="en-US" sz="2300" b="1" spc="25" dirty="0">
                <a:latin typeface="Times New Roman"/>
                <a:cs typeface="Times New Roman"/>
              </a:rPr>
              <a:t> </a:t>
            </a:r>
            <a:r>
              <a:rPr lang="en-US" sz="2300" b="1" spc="-10" dirty="0">
                <a:latin typeface="Times New Roman"/>
                <a:cs typeface="Times New Roman"/>
              </a:rPr>
              <a:t>44–50. http://doi.org/10.1063/5.0175121</a:t>
            </a:r>
            <a:endParaRPr lang="en-US" sz="2300" dirty="0">
              <a:latin typeface="Times New Roman"/>
              <a:cs typeface="Times New Roman"/>
            </a:endParaRPr>
          </a:p>
          <a:p>
            <a:pPr marL="222885" indent="-210185">
              <a:lnSpc>
                <a:spcPct val="150000"/>
              </a:lnSpc>
              <a:spcBef>
                <a:spcPts val="800"/>
              </a:spcBef>
              <a:buFont typeface="Wingdings"/>
              <a:buChar char=""/>
              <a:tabLst>
                <a:tab pos="222885" algn="l"/>
              </a:tabLst>
            </a:pPr>
            <a:r>
              <a:rPr lang="en-US" sz="2300" b="1" dirty="0">
                <a:latin typeface="Times New Roman"/>
                <a:cs typeface="Times New Roman"/>
              </a:rPr>
              <a:t>Zhao,</a:t>
            </a:r>
            <a:r>
              <a:rPr lang="en-US" sz="2300" b="1" spc="5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L.,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&amp;</a:t>
            </a:r>
            <a:r>
              <a:rPr lang="en-US" sz="2300" b="1" spc="3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Chen,</a:t>
            </a:r>
            <a:r>
              <a:rPr lang="en-US" sz="2300" b="1" spc="-30" dirty="0">
                <a:latin typeface="Times New Roman"/>
                <a:cs typeface="Times New Roman"/>
              </a:rPr>
              <a:t> </a:t>
            </a:r>
            <a:r>
              <a:rPr lang="en-US" sz="2300" b="1" spc="-50" dirty="0">
                <a:latin typeface="Times New Roman"/>
                <a:cs typeface="Times New Roman"/>
              </a:rPr>
              <a:t>Y.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(2024). Comparative Effectiveness of Manual and Automated UV Sterilizers in</a:t>
            </a:r>
            <a:r>
              <a:rPr lang="en-US" sz="2300" b="1" spc="20" dirty="0">
                <a:latin typeface="Times New Roman"/>
                <a:cs typeface="Times New Roman"/>
              </a:rPr>
              <a:t> Domestic Environments</a:t>
            </a:r>
            <a:r>
              <a:rPr lang="en-US" sz="2300" b="1" i="1" spc="-10" dirty="0">
                <a:latin typeface="Times New Roman"/>
                <a:cs typeface="Times New Roman"/>
              </a:rPr>
              <a:t>.</a:t>
            </a:r>
            <a:r>
              <a:rPr lang="en-US" sz="2300" i="1" spc="-1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Biomedical</a:t>
            </a:r>
            <a:r>
              <a:rPr lang="en-US" sz="2300" b="1" spc="2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Equipment</a:t>
            </a:r>
            <a:r>
              <a:rPr lang="en-US" sz="2300" b="1" spc="2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and</a:t>
            </a:r>
            <a:r>
              <a:rPr lang="en-US" sz="2300" b="1" spc="-6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Applications, 11(4),</a:t>
            </a:r>
            <a:r>
              <a:rPr lang="en-US" sz="2300" b="1" spc="15" dirty="0">
                <a:latin typeface="Times New Roman"/>
                <a:cs typeface="Times New Roman"/>
              </a:rPr>
              <a:t> </a:t>
            </a:r>
            <a:r>
              <a:rPr lang="en-US" sz="2300" b="1" spc="-10" dirty="0">
                <a:latin typeface="Times New Roman"/>
                <a:cs typeface="Times New Roman"/>
              </a:rPr>
              <a:t>234–240. http://doi.org/10.3390/ijms20205216</a:t>
            </a:r>
            <a:endParaRPr lang="en-US" sz="2300" b="1" dirty="0">
              <a:latin typeface="Times New Roman"/>
              <a:cs typeface="Times New Roman"/>
            </a:endParaRPr>
          </a:p>
          <a:p>
            <a:pPr marL="222885" marR="93345" indent="-210820">
              <a:lnSpc>
                <a:spcPct val="150000"/>
              </a:lnSpc>
              <a:spcBef>
                <a:spcPts val="100"/>
              </a:spcBef>
              <a:buFont typeface="Wingdings"/>
              <a:buChar char=""/>
              <a:tabLst>
                <a:tab pos="222885" algn="l"/>
              </a:tabLst>
            </a:pPr>
            <a:r>
              <a:rPr lang="en-US" sz="2300" b="1" dirty="0">
                <a:latin typeface="Times New Roman"/>
                <a:cs typeface="Times New Roman"/>
              </a:rPr>
              <a:t>Mehra,</a:t>
            </a:r>
            <a:r>
              <a:rPr lang="en-US" sz="2300" b="1" spc="-5" dirty="0">
                <a:latin typeface="Times New Roman"/>
                <a:cs typeface="Times New Roman"/>
              </a:rPr>
              <a:t> </a:t>
            </a:r>
            <a:r>
              <a:rPr lang="en-US" sz="2300" b="1" spc="-30" dirty="0">
                <a:latin typeface="Times New Roman"/>
                <a:cs typeface="Times New Roman"/>
              </a:rPr>
              <a:t>P.,</a:t>
            </a:r>
            <a:r>
              <a:rPr lang="en-US" sz="2300" b="1" spc="1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&amp;</a:t>
            </a:r>
            <a:r>
              <a:rPr lang="en-US" sz="2300" b="1" spc="3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Desai,</a:t>
            </a:r>
            <a:r>
              <a:rPr lang="en-US" sz="2300" b="1" spc="-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S.</a:t>
            </a:r>
            <a:r>
              <a:rPr lang="en-US" sz="2300" b="1" spc="3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(2023).Energy Optimization in Household Sterilizers Using Auto Shutoff and Sensor Control.</a:t>
            </a:r>
            <a:r>
              <a:rPr lang="en-US" sz="2300" b="1" i="1" spc="30" dirty="0">
                <a:latin typeface="Times New Roman"/>
                <a:cs typeface="Times New Roman"/>
              </a:rPr>
              <a:t> </a:t>
            </a:r>
            <a:r>
              <a:rPr lang="en-US" sz="2300" b="1" spc="-10" dirty="0">
                <a:latin typeface="Times New Roman"/>
                <a:cs typeface="Times New Roman"/>
              </a:rPr>
              <a:t>Smart </a:t>
            </a:r>
            <a:r>
              <a:rPr lang="en-US" sz="2300" b="1" dirty="0">
                <a:latin typeface="Times New Roman"/>
                <a:cs typeface="Times New Roman"/>
              </a:rPr>
              <a:t>Systems</a:t>
            </a:r>
            <a:r>
              <a:rPr lang="en-US" sz="2300" b="1" spc="3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and</a:t>
            </a:r>
            <a:r>
              <a:rPr lang="en-US" sz="2300" b="1" spc="35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Energy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Management Journal,</a:t>
            </a:r>
            <a:r>
              <a:rPr lang="en-US" sz="2300" b="1" spc="20" dirty="0">
                <a:latin typeface="Times New Roman"/>
                <a:cs typeface="Times New Roman"/>
              </a:rPr>
              <a:t> </a:t>
            </a:r>
            <a:r>
              <a:rPr lang="en-US" sz="2300" b="1" dirty="0">
                <a:latin typeface="Times New Roman"/>
                <a:cs typeface="Times New Roman"/>
              </a:rPr>
              <a:t>7(2),</a:t>
            </a:r>
            <a:r>
              <a:rPr lang="en-US" sz="2300" b="1" spc="25" dirty="0">
                <a:latin typeface="Times New Roman"/>
                <a:cs typeface="Times New Roman"/>
              </a:rPr>
              <a:t> </a:t>
            </a:r>
            <a:r>
              <a:rPr lang="en-US" sz="2300" b="1" spc="-10" dirty="0">
                <a:latin typeface="Times New Roman"/>
                <a:cs typeface="Times New Roman"/>
              </a:rPr>
              <a:t>71–78. http://doi.org/10.1002/pssa.202000732.</a:t>
            </a:r>
            <a:endParaRPr lang="en-US" sz="2300" dirty="0">
              <a:latin typeface="Times New Roman"/>
              <a:cs typeface="Times New Roman"/>
            </a:endParaRPr>
          </a:p>
        </p:txBody>
      </p:sp>
      <p:pic>
        <p:nvPicPr>
          <p:cNvPr id="14" name="object 28">
            <a:extLst>
              <a:ext uri="{FF2B5EF4-FFF2-40B4-BE49-F238E27FC236}">
                <a16:creationId xmlns:a16="http://schemas.microsoft.com/office/drawing/2014/main" id="{A66B35D9-E54B-E143-2FA0-6D912C84667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0644" y="4743784"/>
            <a:ext cx="3843704" cy="411911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AA987D9-3EFC-0504-37EF-2CA6365F6B06}"/>
              </a:ext>
            </a:extLst>
          </p:cNvPr>
          <p:cNvSpPr txBox="1"/>
          <p:nvPr/>
        </p:nvSpPr>
        <p:spPr>
          <a:xfrm>
            <a:off x="12677599" y="8903338"/>
            <a:ext cx="2886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1: UV Sterilizer 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5AE5EFFC-CC20-A91B-F357-DF66D48AB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12046"/>
              </p:ext>
            </p:extLst>
          </p:nvPr>
        </p:nvGraphicFramePr>
        <p:xfrm>
          <a:off x="544750" y="17726933"/>
          <a:ext cx="15228652" cy="399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217">
                  <a:extLst>
                    <a:ext uri="{9D8B030D-6E8A-4147-A177-3AD203B41FA5}">
                      <a16:colId xmlns:a16="http://schemas.microsoft.com/office/drawing/2014/main" val="2410254310"/>
                    </a:ext>
                  </a:extLst>
                </a:gridCol>
                <a:gridCol w="5089882">
                  <a:extLst>
                    <a:ext uri="{9D8B030D-6E8A-4147-A177-3AD203B41FA5}">
                      <a16:colId xmlns:a16="http://schemas.microsoft.com/office/drawing/2014/main" val="1473704850"/>
                    </a:ext>
                  </a:extLst>
                </a:gridCol>
                <a:gridCol w="5062553">
                  <a:extLst>
                    <a:ext uri="{9D8B030D-6E8A-4147-A177-3AD203B41FA5}">
                      <a16:colId xmlns:a16="http://schemas.microsoft.com/office/drawing/2014/main" val="4293988687"/>
                    </a:ext>
                  </a:extLst>
                </a:gridCol>
              </a:tblGrid>
              <a:tr h="9210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Smart Sterilizer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Boiling/Manual Methods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911905"/>
                  </a:ext>
                </a:extLst>
              </a:tr>
              <a:tr h="60323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Sterilization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98.5% germ elimination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76.3% germ elimination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757693"/>
                  </a:ext>
                </a:extLst>
              </a:tr>
              <a:tr h="75057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35% less (auto shutoff)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 energy consumption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565681"/>
                  </a:ext>
                </a:extLst>
              </a:tr>
              <a:tr h="60323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minutes (avg)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25+ minutes (avg)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28367"/>
                  </a:ext>
                </a:extLst>
              </a:tr>
              <a:tr h="11122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Safety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auto shutoff success in overheat simulations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automated safety mechanism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148023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F153E1C5-DB60-6B7F-5C68-1F69BE126BE9}"/>
              </a:ext>
            </a:extLst>
          </p:cNvPr>
          <p:cNvSpPr txBox="1"/>
          <p:nvPr/>
        </p:nvSpPr>
        <p:spPr>
          <a:xfrm>
            <a:off x="6284182" y="16687108"/>
            <a:ext cx="3734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1.Comparison table of UV and Boiling Method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0BF57F-D5DF-A518-5C6A-7668FED86E21}"/>
              </a:ext>
            </a:extLst>
          </p:cNvPr>
          <p:cNvGrpSpPr/>
          <p:nvPr/>
        </p:nvGrpSpPr>
        <p:grpSpPr>
          <a:xfrm>
            <a:off x="264816" y="11956825"/>
            <a:ext cx="16051667" cy="2859443"/>
            <a:chOff x="203762" y="12417118"/>
            <a:chExt cx="16051667" cy="2859443"/>
          </a:xfrm>
        </p:grpSpPr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DBEC66BE-176D-3F8A-33EB-532160B8A937}"/>
                </a:ext>
              </a:extLst>
            </p:cNvPr>
            <p:cNvSpPr/>
            <p:nvPr/>
          </p:nvSpPr>
          <p:spPr>
            <a:xfrm>
              <a:off x="9115124" y="12417118"/>
              <a:ext cx="1345942" cy="1467719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DF7176E-CB98-1A15-8B40-ADCA7529DEF5}"/>
                </a:ext>
              </a:extLst>
            </p:cNvPr>
            <p:cNvGrpSpPr/>
            <p:nvPr/>
          </p:nvGrpSpPr>
          <p:grpSpPr>
            <a:xfrm>
              <a:off x="203762" y="12493115"/>
              <a:ext cx="16051667" cy="2783446"/>
              <a:chOff x="220491" y="12604976"/>
              <a:chExt cx="16051667" cy="2783446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BE084DA5-9B34-AE45-2322-62BFC503B63E}"/>
                  </a:ext>
                </a:extLst>
              </p:cNvPr>
              <p:cNvSpPr/>
              <p:nvPr/>
            </p:nvSpPr>
            <p:spPr>
              <a:xfrm>
                <a:off x="220491" y="12604976"/>
                <a:ext cx="2321063" cy="1250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Power On</a:t>
                </a: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3819F30-84B8-0180-60A5-7D49237202BB}"/>
                  </a:ext>
                </a:extLst>
              </p:cNvPr>
              <p:cNvSpPr/>
              <p:nvPr/>
            </p:nvSpPr>
            <p:spPr>
              <a:xfrm>
                <a:off x="3301465" y="12620020"/>
                <a:ext cx="2379890" cy="126402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UV Light Activated</a:t>
                </a: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A4CE2EE-A554-7C95-E639-E3BA635726AE}"/>
                  </a:ext>
                </a:extLst>
              </p:cNvPr>
              <p:cNvSpPr/>
              <p:nvPr/>
            </p:nvSpPr>
            <p:spPr>
              <a:xfrm>
                <a:off x="6373419" y="12646673"/>
                <a:ext cx="2176860" cy="1166738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Level Sensor Monitors</a:t>
                </a: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CB22093-0829-79B3-66FB-84C906A43D8C}"/>
                  </a:ext>
                </a:extLst>
              </p:cNvPr>
              <p:cNvSpPr/>
              <p:nvPr/>
            </p:nvSpPr>
            <p:spPr>
              <a:xfrm>
                <a:off x="11199865" y="12719172"/>
                <a:ext cx="1719876" cy="113593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Auto Shutoff</a:t>
                </a: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A55BDDB7-912D-8C4C-E4E0-B3BC6E1ED49B}"/>
                  </a:ext>
                </a:extLst>
              </p:cNvPr>
              <p:cNvSpPr/>
              <p:nvPr/>
            </p:nvSpPr>
            <p:spPr>
              <a:xfrm>
                <a:off x="14095298" y="12630983"/>
                <a:ext cx="2176860" cy="1047795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 Completed</a:t>
                </a:r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26CA8C7B-B8F4-F380-6F93-402C2528AC38}"/>
                  </a:ext>
                </a:extLst>
              </p:cNvPr>
              <p:cNvSpPr/>
              <p:nvPr/>
            </p:nvSpPr>
            <p:spPr>
              <a:xfrm>
                <a:off x="2541554" y="13023032"/>
                <a:ext cx="759911" cy="395728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Arrow: Right 32">
                <a:extLst>
                  <a:ext uri="{FF2B5EF4-FFF2-40B4-BE49-F238E27FC236}">
                    <a16:creationId xmlns:a16="http://schemas.microsoft.com/office/drawing/2014/main" id="{D0B45688-D5E0-DE61-5895-667F717E6071}"/>
                  </a:ext>
                </a:extLst>
              </p:cNvPr>
              <p:cNvSpPr/>
              <p:nvPr/>
            </p:nvSpPr>
            <p:spPr>
              <a:xfrm>
                <a:off x="5681355" y="12926379"/>
                <a:ext cx="706453" cy="44007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Arrow: Right 34">
                <a:extLst>
                  <a:ext uri="{FF2B5EF4-FFF2-40B4-BE49-F238E27FC236}">
                    <a16:creationId xmlns:a16="http://schemas.microsoft.com/office/drawing/2014/main" id="{D8C563A8-68E1-E28E-C7F8-BB0D3C8E5F1F}"/>
                  </a:ext>
                </a:extLst>
              </p:cNvPr>
              <p:cNvSpPr/>
              <p:nvPr/>
            </p:nvSpPr>
            <p:spPr>
              <a:xfrm>
                <a:off x="8550279" y="12959906"/>
                <a:ext cx="564843" cy="44007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Arrow: Right 35">
                <a:extLst>
                  <a:ext uri="{FF2B5EF4-FFF2-40B4-BE49-F238E27FC236}">
                    <a16:creationId xmlns:a16="http://schemas.microsoft.com/office/drawing/2014/main" id="{F75ED2EC-BF6B-A65D-0CD2-CBBE5E3D72EE}"/>
                  </a:ext>
                </a:extLst>
              </p:cNvPr>
              <p:cNvSpPr/>
              <p:nvPr/>
            </p:nvSpPr>
            <p:spPr>
              <a:xfrm>
                <a:off x="12919743" y="13012502"/>
                <a:ext cx="1175555" cy="44007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08CCCFA8-045C-D244-2989-45760F35BD04}"/>
                  </a:ext>
                </a:extLst>
              </p:cNvPr>
              <p:cNvSpPr/>
              <p:nvPr/>
            </p:nvSpPr>
            <p:spPr>
              <a:xfrm>
                <a:off x="8724497" y="14499981"/>
                <a:ext cx="2588548" cy="88844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Continues Sterilization</a:t>
                </a:r>
              </a:p>
            </p:txBody>
          </p:sp>
          <p:sp>
            <p:nvSpPr>
              <p:cNvPr id="118" name="Arrow: Right 117">
                <a:extLst>
                  <a:ext uri="{FF2B5EF4-FFF2-40B4-BE49-F238E27FC236}">
                    <a16:creationId xmlns:a16="http://schemas.microsoft.com/office/drawing/2014/main" id="{2D70FA26-E797-A5FC-802F-E7AF6CF9DD7A}"/>
                  </a:ext>
                </a:extLst>
              </p:cNvPr>
              <p:cNvSpPr/>
              <p:nvPr/>
            </p:nvSpPr>
            <p:spPr>
              <a:xfrm flipV="1">
                <a:off x="10461066" y="13047967"/>
                <a:ext cx="745293" cy="478359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33611B05-433C-DE29-44B1-AFE8E1695196}"/>
                  </a:ext>
                </a:extLst>
              </p:cNvPr>
              <p:cNvSpPr/>
              <p:nvPr/>
            </p:nvSpPr>
            <p:spPr>
              <a:xfrm rot="7864525">
                <a:off x="10337272" y="13864982"/>
                <a:ext cx="1018031" cy="469976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DAE81CB5-38FD-7E7D-5C36-5EC563F7BB6D}"/>
                  </a:ext>
                </a:extLst>
              </p:cNvPr>
              <p:cNvSpPr/>
              <p:nvPr/>
            </p:nvSpPr>
            <p:spPr>
              <a:xfrm rot="13364704">
                <a:off x="8291432" y="13820307"/>
                <a:ext cx="934903" cy="576941"/>
              </a:xfrm>
              <a:prstGeom prst="rightArrow">
                <a:avLst>
                  <a:gd name="adj1" fmla="val 33403"/>
                  <a:gd name="adj2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777F7D-56E3-CDE1-E60E-B93CF0D918BC}"/>
                  </a:ext>
                </a:extLst>
              </p:cNvPr>
              <p:cNvSpPr txBox="1"/>
              <p:nvPr/>
            </p:nvSpPr>
            <p:spPr>
              <a:xfrm>
                <a:off x="9097515" y="12984649"/>
                <a:ext cx="140156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Level          Adequate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981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585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Boyanapalli, Gurutejetha (Contractor)</cp:lastModifiedBy>
  <cp:revision>46</cp:revision>
  <dcterms:created xsi:type="dcterms:W3CDTF">2023-04-19T08:35:46Z</dcterms:created>
  <dcterms:modified xsi:type="dcterms:W3CDTF">2025-06-05T14:47:22Z</dcterms:modified>
</cp:coreProperties>
</file>