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45700" cy="20104100"/>
  <p:notesSz cx="100457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04" y="-41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apalli, Gurutejetha (Contractor)" userId="a43a70bb-c8c9-465d-9672-80e09b4f41e8" providerId="ADAL" clId="{6E089F9D-9591-4F02-B621-1E5682CB0478}"/>
    <pc:docChg chg="undo custSel modSld">
      <pc:chgData name="Boyanapalli, Gurutejetha (Contractor)" userId="a43a70bb-c8c9-465d-9672-80e09b4f41e8" providerId="ADAL" clId="{6E089F9D-9591-4F02-B621-1E5682CB0478}" dt="2025-06-05T10:26:27.172" v="1490" actId="20577"/>
      <pc:docMkLst>
        <pc:docMk/>
      </pc:docMkLst>
      <pc:sldChg chg="addSp delSp modSp mod">
        <pc:chgData name="Boyanapalli, Gurutejetha (Contractor)" userId="a43a70bb-c8c9-465d-9672-80e09b4f41e8" providerId="ADAL" clId="{6E089F9D-9591-4F02-B621-1E5682CB0478}" dt="2025-06-05T10:26:27.172" v="1490" actId="20577"/>
        <pc:sldMkLst>
          <pc:docMk/>
          <pc:sldMk cId="0" sldId="256"/>
        </pc:sldMkLst>
        <pc:spChg chg="mod">
          <ac:chgData name="Boyanapalli, Gurutejetha (Contractor)" userId="a43a70bb-c8c9-465d-9672-80e09b4f41e8" providerId="ADAL" clId="{6E089F9D-9591-4F02-B621-1E5682CB0478}" dt="2025-06-05T10:22:39.961" v="14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3:11.187" v="1441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9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5:26:57.992" v="843" actId="1076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5" v="1184"/>
          <ac:spMkLst>
            <pc:docMk/>
            <pc:sldMk cId="0" sldId="256"/>
            <ac:spMk id="16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5" v="1182"/>
          <ac:spMkLst>
            <pc:docMk/>
            <pc:sldMk cId="0" sldId="256"/>
            <ac:spMk id="17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9:47:38.711" v="1211" actId="14100"/>
          <ac:spMkLst>
            <pc:docMk/>
            <pc:sldMk cId="0" sldId="256"/>
            <ac:spMk id="20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0" v="11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09:38:11.429" v="1000" actId="5793"/>
          <ac:spMkLst>
            <pc:docMk/>
            <pc:sldMk cId="0" sldId="256"/>
            <ac:spMk id="22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0" v="1174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0" v="1178"/>
          <ac:spMkLst>
            <pc:docMk/>
            <pc:sldMk cId="0" sldId="256"/>
            <ac:spMk id="24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9:42:55.865" v="1180"/>
          <ac:spMkLst>
            <pc:docMk/>
            <pc:sldMk cId="0" sldId="256"/>
            <ac:spMk id="25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12:19.018" v="1370" actId="20577"/>
          <ac:spMkLst>
            <pc:docMk/>
            <pc:sldMk cId="0" sldId="256"/>
            <ac:spMk id="26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4:20.829" v="1445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12:47.155" v="1372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15:59.542" v="1398" actId="1076"/>
          <ac:spMkLst>
            <pc:docMk/>
            <pc:sldMk cId="0" sldId="256"/>
            <ac:spMk id="32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3:28.366" v="1443" actId="1076"/>
          <ac:spMkLst>
            <pc:docMk/>
            <pc:sldMk cId="0" sldId="256"/>
            <ac:spMk id="34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38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10:24:30.759" v="144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0:45.209" v="1427" actId="1076"/>
          <ac:spMkLst>
            <pc:docMk/>
            <pc:sldMk cId="0" sldId="256"/>
            <ac:spMk id="40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1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2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3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4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5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6:05.319" v="1484" actId="20577"/>
          <ac:spMkLst>
            <pc:docMk/>
            <pc:sldMk cId="0" sldId="256"/>
            <ac:spMk id="46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0:45.209" v="1427" actId="1076"/>
          <ac:spMkLst>
            <pc:docMk/>
            <pc:sldMk cId="0" sldId="256"/>
            <ac:spMk id="47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8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49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6:27.172" v="1490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Boyanapalli, Gurutejetha (Contractor)" userId="a43a70bb-c8c9-465d-9672-80e09b4f41e8" providerId="ADAL" clId="{6E089F9D-9591-4F02-B621-1E5682CB0478}" dt="2025-06-05T10:21:28.693" v="1428" actId="164"/>
          <ac:spMkLst>
            <pc:docMk/>
            <pc:sldMk cId="0" sldId="256"/>
            <ac:spMk id="51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09:38.863" v="834" actId="21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10:47.369" v="837" actId="21"/>
          <ac:spMkLst>
            <pc:docMk/>
            <pc:sldMk cId="0" sldId="256"/>
            <ac:spMk id="59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10:59.678" v="838" actId="478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10:59.678" v="838" actId="478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10:59.678" v="838" actId="478"/>
          <ac:spMkLst>
            <pc:docMk/>
            <pc:sldMk cId="0" sldId="256"/>
            <ac:spMk id="68" creationId="{00000000-0000-0000-0000-000000000000}"/>
          </ac:spMkLst>
        </pc:spChg>
        <pc:spChg chg="del mod">
          <ac:chgData name="Boyanapalli, Gurutejetha (Contractor)" userId="a43a70bb-c8c9-465d-9672-80e09b4f41e8" providerId="ADAL" clId="{6E089F9D-9591-4F02-B621-1E5682CB0478}" dt="2025-06-05T05:10:59.678" v="838" actId="478"/>
          <ac:spMkLst>
            <pc:docMk/>
            <pc:sldMk cId="0" sldId="256"/>
            <ac:spMk id="72" creationId="{00000000-0000-0000-0000-000000000000}"/>
          </ac:spMkLst>
        </pc:spChg>
        <pc:grpChg chg="add del mod">
          <ac:chgData name="Boyanapalli, Gurutejetha (Contractor)" userId="a43a70bb-c8c9-465d-9672-80e09b4f41e8" providerId="ADAL" clId="{6E089F9D-9591-4F02-B621-1E5682CB0478}" dt="2025-06-05T05:26:57.992" v="843" actId="1076"/>
          <ac:grpSpMkLst>
            <pc:docMk/>
            <pc:sldMk cId="0" sldId="256"/>
            <ac:grpSpMk id="4" creationId="{00000000-0000-0000-0000-000000000000}"/>
          </ac:grpSpMkLst>
        </pc:grpChg>
        <pc:grpChg chg="mod">
          <ac:chgData name="Boyanapalli, Gurutejetha (Contractor)" userId="a43a70bb-c8c9-465d-9672-80e09b4f41e8" providerId="ADAL" clId="{6E089F9D-9591-4F02-B621-1E5682CB0478}" dt="2025-06-05T09:48:21.399" v="1215" actId="1076"/>
          <ac:grpSpMkLst>
            <pc:docMk/>
            <pc:sldMk cId="0" sldId="256"/>
            <ac:grpSpMk id="27" creationId="{00000000-0000-0000-0000-000000000000}"/>
          </ac:grpSpMkLst>
        </pc:grpChg>
        <pc:grpChg chg="mod">
          <ac:chgData name="Boyanapalli, Gurutejetha (Contractor)" userId="a43a70bb-c8c9-465d-9672-80e09b4f41e8" providerId="ADAL" clId="{6E089F9D-9591-4F02-B621-1E5682CB0478}" dt="2025-06-05T10:18:36.688" v="1426" actId="1076"/>
          <ac:grpSpMkLst>
            <pc:docMk/>
            <pc:sldMk cId="0" sldId="256"/>
            <ac:grpSpMk id="33" creationId="{00000000-0000-0000-0000-000000000000}"/>
          </ac:grpSpMkLst>
        </pc:grpChg>
        <pc:grpChg chg="del mod">
          <ac:chgData name="Boyanapalli, Gurutejetha (Contractor)" userId="a43a70bb-c8c9-465d-9672-80e09b4f41e8" providerId="ADAL" clId="{6E089F9D-9591-4F02-B621-1E5682CB0478}" dt="2025-06-05T05:09:21.480" v="833" actId="21"/>
          <ac:grpSpMkLst>
            <pc:docMk/>
            <pc:sldMk cId="0" sldId="256"/>
            <ac:grpSpMk id="52" creationId="{00000000-0000-0000-0000-000000000000}"/>
          </ac:grpSpMkLst>
        </pc:grpChg>
        <pc:grpChg chg="mod">
          <ac:chgData name="Boyanapalli, Gurutejetha (Contractor)" userId="a43a70bb-c8c9-465d-9672-80e09b4f41e8" providerId="ADAL" clId="{6E089F9D-9591-4F02-B621-1E5682CB0478}" dt="2025-06-05T10:23:39.081" v="1444" actId="1076"/>
          <ac:grpSpMkLst>
            <pc:docMk/>
            <pc:sldMk cId="0" sldId="256"/>
            <ac:grpSpMk id="52" creationId="{F32C54EB-BCE9-7C90-64BA-6FB48C32B3BD}"/>
          </ac:grpSpMkLst>
        </pc:grpChg>
        <pc:grpChg chg="del mod">
          <ac:chgData name="Boyanapalli, Gurutejetha (Contractor)" userId="a43a70bb-c8c9-465d-9672-80e09b4f41e8" providerId="ADAL" clId="{6E089F9D-9591-4F02-B621-1E5682CB0478}" dt="2025-06-05T05:10:59.678" v="838" actId="478"/>
          <ac:grpSpMkLst>
            <pc:docMk/>
            <pc:sldMk cId="0" sldId="256"/>
            <ac:grpSpMk id="56" creationId="{00000000-0000-0000-0000-000000000000}"/>
          </ac:grpSpMkLst>
        </pc:grpChg>
        <pc:grpChg chg="del">
          <ac:chgData name="Boyanapalli, Gurutejetha (Contractor)" userId="a43a70bb-c8c9-465d-9672-80e09b4f41e8" providerId="ADAL" clId="{6E089F9D-9591-4F02-B621-1E5682CB0478}" dt="2025-06-05T05:10:59.678" v="838" actId="478"/>
          <ac:grpSpMkLst>
            <pc:docMk/>
            <pc:sldMk cId="0" sldId="256"/>
            <ac:grpSpMk id="60" creationId="{00000000-0000-0000-0000-000000000000}"/>
          </ac:grpSpMkLst>
        </pc:grpChg>
        <pc:grpChg chg="del">
          <ac:chgData name="Boyanapalli, Gurutejetha (Contractor)" userId="a43a70bb-c8c9-465d-9672-80e09b4f41e8" providerId="ADAL" clId="{6E089F9D-9591-4F02-B621-1E5682CB0478}" dt="2025-06-05T05:10:59.678" v="838" actId="478"/>
          <ac:grpSpMkLst>
            <pc:docMk/>
            <pc:sldMk cId="0" sldId="256"/>
            <ac:grpSpMk id="65" creationId="{00000000-0000-0000-0000-000000000000}"/>
          </ac:grpSpMkLst>
        </pc:grpChg>
        <pc:grpChg chg="del">
          <ac:chgData name="Boyanapalli, Gurutejetha (Contractor)" userId="a43a70bb-c8c9-465d-9672-80e09b4f41e8" providerId="ADAL" clId="{6E089F9D-9591-4F02-B621-1E5682CB0478}" dt="2025-06-05T05:10:59.678" v="838" actId="478"/>
          <ac:grpSpMkLst>
            <pc:docMk/>
            <pc:sldMk cId="0" sldId="256"/>
            <ac:grpSpMk id="69" creationId="{00000000-0000-0000-0000-000000000000}"/>
          </ac:grpSpMkLst>
        </pc:grpChg>
        <pc:grpChg chg="del">
          <ac:chgData name="Boyanapalli, Gurutejetha (Contractor)" userId="a43a70bb-c8c9-465d-9672-80e09b4f41e8" providerId="ADAL" clId="{6E089F9D-9591-4F02-B621-1E5682CB0478}" dt="2025-06-05T05:10:59.678" v="838" actId="478"/>
          <ac:grpSpMkLst>
            <pc:docMk/>
            <pc:sldMk cId="0" sldId="256"/>
            <ac:grpSpMk id="73" creationId="{00000000-0000-0000-0000-000000000000}"/>
          </ac:grpSpMkLst>
        </pc:grpChg>
        <pc:picChg chg="mod">
          <ac:chgData name="Boyanapalli, Gurutejetha (Contractor)" userId="a43a70bb-c8c9-465d-9672-80e09b4f41e8" providerId="ADAL" clId="{6E089F9D-9591-4F02-B621-1E5682CB0478}" dt="2025-06-05T10:24:28.678" v="1446" actId="14100"/>
          <ac:picMkLst>
            <pc:docMk/>
            <pc:sldMk cId="0" sldId="256"/>
            <ac:picMk id="28" creationId="{00000000-0000-0000-0000-000000000000}"/>
          </ac:picMkLst>
        </pc:picChg>
        <pc:picChg chg="mod">
          <ac:chgData name="Boyanapalli, Gurutejetha (Contractor)" userId="a43a70bb-c8c9-465d-9672-80e09b4f41e8" providerId="ADAL" clId="{6E089F9D-9591-4F02-B621-1E5682CB0478}" dt="2025-06-05T09:47:16.178" v="1209" actId="14100"/>
          <ac:picMkLst>
            <pc:docMk/>
            <pc:sldMk cId="0" sldId="256"/>
            <ac:picMk id="29" creationId="{00000000-0000-0000-0000-000000000000}"/>
          </ac:picMkLst>
        </pc:picChg>
        <pc:picChg chg="add del mod">
          <ac:chgData name="Boyanapalli, Gurutejetha (Contractor)" userId="a43a70bb-c8c9-465d-9672-80e09b4f41e8" providerId="ADAL" clId="{6E089F9D-9591-4F02-B621-1E5682CB0478}" dt="2025-06-05T05:38:46.760" v="868" actId="478"/>
          <ac:picMkLst>
            <pc:docMk/>
            <pc:sldMk cId="0" sldId="256"/>
            <ac:picMk id="85" creationId="{F87D2034-7271-C83B-454B-0618449FF0F1}"/>
          </ac:picMkLst>
        </pc:picChg>
        <pc:picChg chg="add mod modCrop">
          <ac:chgData name="Boyanapalli, Gurutejetha (Contractor)" userId="a43a70bb-c8c9-465d-9672-80e09b4f41e8" providerId="ADAL" clId="{6E089F9D-9591-4F02-B621-1E5682CB0478}" dt="2025-06-05T05:39:14.061" v="874" actId="1076"/>
          <ac:picMkLst>
            <pc:docMk/>
            <pc:sldMk cId="0" sldId="256"/>
            <ac:picMk id="87" creationId="{1477E9FB-49B6-EA5B-E740-BB3A916B48CF}"/>
          </ac:picMkLst>
        </pc:picChg>
        <pc:picChg chg="add del mod">
          <ac:chgData name="Boyanapalli, Gurutejetha (Contractor)" userId="a43a70bb-c8c9-465d-9672-80e09b4f41e8" providerId="ADAL" clId="{6E089F9D-9591-4F02-B621-1E5682CB0478}" dt="2025-06-05T05:27:13.076" v="847" actId="478"/>
          <ac:picMkLst>
            <pc:docMk/>
            <pc:sldMk cId="0" sldId="256"/>
            <ac:picMk id="1026" creationId="{57528969-FDBA-ACD4-336D-17858CE626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903" y="6232271"/>
            <a:ext cx="854424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7807" y="11258296"/>
            <a:ext cx="703643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602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6805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2050" cy="1644014"/>
          </a:xfrm>
          <a:custGeom>
            <a:avLst/>
            <a:gdLst/>
            <a:ahLst/>
            <a:cxnLst/>
            <a:rect l="l" t="t" r="r" b="b"/>
            <a:pathLst>
              <a:path w="10052050" h="1644014">
                <a:moveTo>
                  <a:pt x="10052049" y="0"/>
                </a:moveTo>
                <a:lnTo>
                  <a:pt x="0" y="0"/>
                </a:lnTo>
                <a:lnTo>
                  <a:pt x="0" y="1643696"/>
                </a:lnTo>
                <a:lnTo>
                  <a:pt x="10052049" y="1643696"/>
                </a:lnTo>
                <a:lnTo>
                  <a:pt x="1005204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919" y="130304"/>
            <a:ext cx="9743042" cy="13998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4" y="2453445"/>
            <a:ext cx="7421880" cy="3716020"/>
          </a:xfrm>
          <a:custGeom>
            <a:avLst/>
            <a:gdLst/>
            <a:ahLst/>
            <a:cxnLst/>
            <a:rect l="l" t="t" r="r" b="b"/>
            <a:pathLst>
              <a:path w="7421880" h="3716020">
                <a:moveTo>
                  <a:pt x="0" y="3715535"/>
                </a:moveTo>
                <a:lnTo>
                  <a:pt x="7421763" y="3715535"/>
                </a:lnTo>
                <a:lnTo>
                  <a:pt x="7421763" y="0"/>
                </a:lnTo>
                <a:lnTo>
                  <a:pt x="0" y="0"/>
                </a:lnTo>
                <a:lnTo>
                  <a:pt x="0" y="3715535"/>
                </a:lnTo>
                <a:close/>
              </a:path>
            </a:pathLst>
          </a:custGeom>
          <a:solidFill>
            <a:srgbClr val="FDD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602" y="804164"/>
            <a:ext cx="904684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602" y="4623943"/>
            <a:ext cx="904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7697" y="18696814"/>
            <a:ext cx="32166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602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7476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01" y="5280060"/>
            <a:ext cx="7176134" cy="718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vs.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 Methods: Conventional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techniques like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boiling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chemical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use</a:t>
            </a:r>
            <a:r>
              <a:rPr lang="en-US" sz="1300" b="1" spc="-25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are</a:t>
            </a:r>
            <a:r>
              <a:rPr lang="en-US" sz="1300" b="1" spc="2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latin typeface="Times New Roman"/>
                <a:cs typeface="Times New Roman"/>
              </a:rPr>
              <a:t>time-</a:t>
            </a:r>
            <a:r>
              <a:rPr lang="en-US" sz="1300" b="1" dirty="0">
                <a:latin typeface="Times New Roman"/>
                <a:cs typeface="Times New Roman"/>
              </a:rPr>
              <a:t>consuming</a:t>
            </a:r>
            <a:r>
              <a:rPr lang="en-US" sz="1300" b="1" spc="1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and</a:t>
            </a:r>
            <a:r>
              <a:rPr lang="en-US" sz="1300" b="1" spc="25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pose</a:t>
            </a:r>
            <a:r>
              <a:rPr lang="en-US" sz="1300" b="1" spc="2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contamination</a:t>
            </a:r>
            <a:r>
              <a:rPr lang="en-US" sz="1300" b="1" spc="1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risks,</a:t>
            </a:r>
            <a:r>
              <a:rPr lang="en-US" sz="1300" b="1" spc="5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whereas</a:t>
            </a:r>
            <a:r>
              <a:rPr lang="en-US" sz="1300" b="1" spc="-5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smart</a:t>
            </a:r>
            <a:r>
              <a:rPr lang="en-US" sz="1300" b="1" spc="3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systems</a:t>
            </a:r>
            <a:r>
              <a:rPr lang="en-US" sz="1300" b="1" spc="1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deliver</a:t>
            </a:r>
            <a:r>
              <a:rPr lang="en-US" sz="1300" b="1" spc="-10" dirty="0">
                <a:latin typeface="Times New Roman"/>
                <a:cs typeface="Times New Roman"/>
              </a:rPr>
              <a:t> </a:t>
            </a:r>
            <a:r>
              <a:rPr lang="en-US" sz="1300" b="1" dirty="0">
                <a:latin typeface="Times New Roman"/>
                <a:cs typeface="Times New Roman"/>
              </a:rPr>
              <a:t>efficient,</a:t>
            </a:r>
            <a:r>
              <a:rPr lang="en-US" sz="1300" b="1" spc="-1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latin typeface="Times New Roman"/>
                <a:cs typeface="Times New Roman"/>
              </a:rPr>
              <a:t>contact-</a:t>
            </a:r>
            <a:endParaRPr lang="en-US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1300" b="1" dirty="0">
                <a:latin typeface="Times New Roman"/>
                <a:cs typeface="Times New Roman"/>
              </a:rPr>
              <a:t>free hygiene </a:t>
            </a:r>
            <a:r>
              <a:rPr lang="en-US" sz="1300" b="1" spc="-10" dirty="0">
                <a:latin typeface="Times New Roman"/>
                <a:cs typeface="Times New Roman"/>
              </a:rPr>
              <a:t>solutions 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2187" y="11961983"/>
            <a:ext cx="339148" cy="31547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300" b="1" spc="-10" dirty="0">
                <a:latin typeface="Times New Roman"/>
                <a:cs typeface="Times New Roman"/>
              </a:rPr>
              <a:t>N</a:t>
            </a:r>
            <a:endParaRPr sz="13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19497"/>
            <a:ext cx="10052050" cy="18436590"/>
            <a:chOff x="0" y="1619497"/>
            <a:chExt cx="10052050" cy="18436590"/>
          </a:xfrm>
        </p:grpSpPr>
        <p:sp>
          <p:nvSpPr>
            <p:cNvPr id="5" name="object 5"/>
            <p:cNvSpPr/>
            <p:nvPr/>
          </p:nvSpPr>
          <p:spPr>
            <a:xfrm>
              <a:off x="0" y="6168980"/>
              <a:ext cx="10046970" cy="3522345"/>
            </a:xfrm>
            <a:custGeom>
              <a:avLst/>
              <a:gdLst/>
              <a:ahLst/>
              <a:cxnLst/>
              <a:rect l="l" t="t" r="r" b="b"/>
              <a:pathLst>
                <a:path w="10046970" h="3522345">
                  <a:moveTo>
                    <a:pt x="0" y="3521940"/>
                  </a:moveTo>
                  <a:lnTo>
                    <a:pt x="10046465" y="3521940"/>
                  </a:lnTo>
                  <a:lnTo>
                    <a:pt x="10046465" y="0"/>
                  </a:lnTo>
                  <a:lnTo>
                    <a:pt x="0" y="0"/>
                  </a:lnTo>
                  <a:lnTo>
                    <a:pt x="0" y="3521940"/>
                  </a:lnTo>
                  <a:close/>
                </a:path>
              </a:pathLst>
            </a:custGeom>
            <a:solidFill>
              <a:srgbClr val="BE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4" y="9690921"/>
              <a:ext cx="10046970" cy="3808729"/>
            </a:xfrm>
            <a:custGeom>
              <a:avLst/>
              <a:gdLst/>
              <a:ahLst/>
              <a:cxnLst/>
              <a:rect l="l" t="t" r="r" b="b"/>
              <a:pathLst>
                <a:path w="10046970" h="3808730">
                  <a:moveTo>
                    <a:pt x="10046465" y="0"/>
                  </a:moveTo>
                  <a:lnTo>
                    <a:pt x="0" y="0"/>
                  </a:lnTo>
                  <a:lnTo>
                    <a:pt x="0" y="3808609"/>
                  </a:lnTo>
                  <a:lnTo>
                    <a:pt x="10046465" y="3808609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FCF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495808"/>
              <a:ext cx="10046970" cy="3286125"/>
            </a:xfrm>
            <a:custGeom>
              <a:avLst/>
              <a:gdLst/>
              <a:ahLst/>
              <a:cxnLst/>
              <a:rect l="l" t="t" r="r" b="b"/>
              <a:pathLst>
                <a:path w="10046970" h="3286125">
                  <a:moveTo>
                    <a:pt x="10046465" y="0"/>
                  </a:moveTo>
                  <a:lnTo>
                    <a:pt x="0" y="0"/>
                  </a:lnTo>
                  <a:lnTo>
                    <a:pt x="0" y="3285531"/>
                  </a:lnTo>
                  <a:lnTo>
                    <a:pt x="10046465" y="3285531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BD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4" y="16781338"/>
              <a:ext cx="10046970" cy="3274695"/>
            </a:xfrm>
            <a:custGeom>
              <a:avLst/>
              <a:gdLst/>
              <a:ahLst/>
              <a:cxnLst/>
              <a:rect l="l" t="t" r="r" b="b"/>
              <a:pathLst>
                <a:path w="10046970" h="3274694">
                  <a:moveTo>
                    <a:pt x="10046465" y="0"/>
                  </a:moveTo>
                  <a:lnTo>
                    <a:pt x="0" y="0"/>
                  </a:lnTo>
                  <a:lnTo>
                    <a:pt x="0" y="3274362"/>
                  </a:lnTo>
                  <a:lnTo>
                    <a:pt x="10046465" y="3274362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D6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1991795" y="0"/>
                  </a:moveTo>
                  <a:lnTo>
                    <a:pt x="0" y="0"/>
                  </a:lnTo>
                  <a:lnTo>
                    <a:pt x="0" y="290392"/>
                  </a:lnTo>
                  <a:lnTo>
                    <a:pt x="1991795" y="290392"/>
                  </a:lnTo>
                  <a:lnTo>
                    <a:pt x="19917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0" y="290392"/>
                  </a:moveTo>
                  <a:lnTo>
                    <a:pt x="1991795" y="290392"/>
                  </a:lnTo>
                  <a:lnTo>
                    <a:pt x="1991795" y="0"/>
                  </a:lnTo>
                  <a:lnTo>
                    <a:pt x="0" y="0"/>
                  </a:lnTo>
                  <a:lnTo>
                    <a:pt x="0" y="290392"/>
                  </a:lnTo>
                  <a:close/>
                </a:path>
              </a:pathLst>
            </a:custGeom>
            <a:ln w="744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619497"/>
              <a:ext cx="10017125" cy="810260"/>
            </a:xfrm>
            <a:custGeom>
              <a:avLst/>
              <a:gdLst/>
              <a:ahLst/>
              <a:cxnLst/>
              <a:rect l="l" t="t" r="r" b="b"/>
              <a:pathLst>
                <a:path w="10017125" h="810260">
                  <a:moveTo>
                    <a:pt x="10016681" y="0"/>
                  </a:moveTo>
                  <a:lnTo>
                    <a:pt x="0" y="0"/>
                  </a:lnTo>
                  <a:lnTo>
                    <a:pt x="0" y="809748"/>
                  </a:lnTo>
                  <a:lnTo>
                    <a:pt x="10016681" y="809748"/>
                  </a:lnTo>
                  <a:lnTo>
                    <a:pt x="1001668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550" y="9925469"/>
            <a:ext cx="114871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spc="-10" dirty="0"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50" y="13672649"/>
            <a:ext cx="360997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Times New Roman"/>
                <a:cs typeface="Times New Roman"/>
              </a:rPr>
              <a:t>DISCUSSION</a:t>
            </a:r>
            <a:r>
              <a:rPr sz="1700" b="1" spc="-9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550" y="17045671"/>
            <a:ext cx="1847214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80"/>
              </a:spcBef>
            </a:pPr>
            <a:r>
              <a:rPr sz="1700" b="1" spc="-10" dirty="0">
                <a:latin typeface="Times New Roman"/>
                <a:cs typeface="Times New Roman"/>
              </a:rPr>
              <a:t>BIBLIOGRAPHY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0" y="6271362"/>
            <a:ext cx="3168650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700" b="1" spc="-20" dirty="0">
                <a:latin typeface="Times New Roman"/>
                <a:cs typeface="Times New Roman"/>
              </a:rPr>
              <a:t>MATERIALS</a:t>
            </a:r>
            <a:r>
              <a:rPr sz="1700" b="1" spc="-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02" y="907776"/>
            <a:ext cx="9955530" cy="4299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8820" marR="203835" indent="749935" algn="just">
              <a:lnSpc>
                <a:spcPct val="101800"/>
              </a:lnSpc>
              <a:spcBef>
                <a:spcPts val="90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r>
              <a:rPr sz="15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No:</a:t>
            </a:r>
            <a:r>
              <a:rPr sz="15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192111162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5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5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B.Guru</a:t>
            </a:r>
            <a:r>
              <a:rPr lang="en-US" sz="1500" b="1" spc="30" dirty="0" err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ejetha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Guided</a:t>
            </a:r>
            <a:r>
              <a:rPr sz="15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By Dr.Samson</a:t>
            </a:r>
            <a:r>
              <a:rPr sz="15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Ebenezar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427990">
              <a:lnSpc>
                <a:spcPct val="102200"/>
              </a:lnSpc>
              <a:spcBef>
                <a:spcPts val="185"/>
              </a:spcBef>
              <a:tabLst>
                <a:tab pos="3467735" algn="l"/>
              </a:tabLst>
            </a:pPr>
            <a:r>
              <a:rPr sz="1950" b="1" dirty="0">
                <a:latin typeface="Times New Roman"/>
                <a:cs typeface="Times New Roman"/>
              </a:rPr>
              <a:t>A</a:t>
            </a:r>
            <a:r>
              <a:rPr sz="1950" b="1" spc="-1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Comparative</a:t>
            </a:r>
            <a:r>
              <a:rPr sz="1950" b="1" spc="-9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</a:t>
            </a:r>
            <a:r>
              <a:rPr sz="1950" b="1" spc="-25" dirty="0">
                <a:latin typeface="Times New Roman"/>
                <a:cs typeface="Times New Roman"/>
              </a:rPr>
              <a:t> Of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700" b="1" dirty="0">
                <a:latin typeface="Times New Roman"/>
                <a:cs typeface="Times New Roman"/>
              </a:rPr>
              <a:t>Sterifresh</a:t>
            </a:r>
            <a:r>
              <a:rPr sz="1950" b="1" dirty="0">
                <a:latin typeface="Calibri"/>
                <a:cs typeface="Calibri"/>
              </a:rPr>
              <a:t>: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b="1" spc="-70" dirty="0">
                <a:latin typeface="Times New Roman"/>
                <a:cs typeface="Times New Roman"/>
              </a:rPr>
              <a:t>UV-</a:t>
            </a:r>
            <a:r>
              <a:rPr sz="1950" b="1" dirty="0">
                <a:latin typeface="Times New Roman"/>
                <a:cs typeface="Times New Roman"/>
              </a:rPr>
              <a:t>C</a:t>
            </a:r>
            <a:r>
              <a:rPr sz="1950" b="1" spc="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Smart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Sterilizer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And</a:t>
            </a:r>
            <a:r>
              <a:rPr sz="1950" b="1" spc="-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Dryer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(Baby </a:t>
            </a:r>
            <a:r>
              <a:rPr sz="1950" b="1" spc="-10" dirty="0">
                <a:latin typeface="Times New Roman"/>
                <a:cs typeface="Times New Roman"/>
              </a:rPr>
              <a:t>Bottle, </a:t>
            </a:r>
            <a:r>
              <a:rPr sz="1950" b="1" dirty="0">
                <a:latin typeface="Times New Roman"/>
                <a:cs typeface="Times New Roman"/>
              </a:rPr>
              <a:t>Household</a:t>
            </a:r>
            <a:r>
              <a:rPr sz="1950" b="1" spc="-4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Hygiene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Solutions)</a:t>
            </a:r>
            <a:r>
              <a:rPr sz="1950" b="1" spc="-8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With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Auto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Shutoff Compared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With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Traditional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Boiling</a:t>
            </a:r>
            <a:r>
              <a:rPr sz="1950" b="1" spc="-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Method</a:t>
            </a:r>
            <a:endParaRPr sz="19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820"/>
              </a:spcBef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259079" marR="2749550" indent="-210820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Increasing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Sterilization: Growing concerns about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baby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care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cleanliness </a:t>
            </a: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drawbacks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which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often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inconsistent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labor-intensive.</a:t>
            </a:r>
            <a:endParaRPr sz="1300" dirty="0">
              <a:latin typeface="Times New Roman"/>
              <a:cs typeface="Times New Roman"/>
            </a:endParaRPr>
          </a:p>
          <a:p>
            <a:pPr marL="259079" marR="2732405" indent="-210820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Advancement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4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New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developments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have </a:t>
            </a:r>
            <a:r>
              <a:rPr sz="1300" b="1" dirty="0">
                <a:latin typeface="Times New Roman"/>
                <a:cs typeface="Times New Roman"/>
              </a:rPr>
              <a:t>led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creation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 that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provide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sanitation.</a:t>
            </a:r>
            <a:endParaRPr sz="1300" dirty="0">
              <a:latin typeface="Times New Roman"/>
              <a:cs typeface="Times New Roman"/>
            </a:endParaRPr>
          </a:p>
          <a:p>
            <a:pPr marL="259079" marR="2721610" indent="-210820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Integration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Features: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come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equipped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with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functions,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 energy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efficiency,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protection against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overheating.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024" y="14186906"/>
            <a:ext cx="9498330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429259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T-</a:t>
            </a:r>
            <a:r>
              <a:rPr sz="1300" b="1" dirty="0">
                <a:latin typeface="Times New Roman"/>
                <a:cs typeface="Times New Roman"/>
              </a:rPr>
              <a:t>test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analysis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(p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=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0.001)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reveals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statistically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improvement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from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 </a:t>
            </a:r>
            <a:r>
              <a:rPr sz="1300" b="1" dirty="0">
                <a:latin typeface="Times New Roman"/>
                <a:cs typeface="Times New Roman"/>
              </a:rPr>
              <a:t>compared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affirming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superior effectiveness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automation.</a:t>
            </a:r>
            <a:endParaRPr sz="1300" dirty="0">
              <a:latin typeface="Times New Roman"/>
              <a:cs typeface="Times New Roman"/>
            </a:endParaRPr>
          </a:p>
          <a:p>
            <a:pPr marL="222885" marR="5080" indent="-210820">
              <a:lnSpc>
                <a:spcPts val="2370"/>
              </a:lnSpc>
              <a:spcBef>
                <a:spcPts val="204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On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average,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achieved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 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approaches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reached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only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the </a:t>
            </a:r>
            <a:r>
              <a:rPr sz="1300" b="1" dirty="0">
                <a:latin typeface="Times New Roman"/>
                <a:cs typeface="Times New Roman"/>
              </a:rPr>
              <a:t>advantage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hygienic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reliability.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based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consistently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conventional methods,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offering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greater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reliability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uniform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results.</a:t>
            </a:r>
            <a:endParaRPr sz="1300" dirty="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250" algn="l"/>
              </a:tabLst>
            </a:pPr>
            <a:r>
              <a:rPr sz="1300" b="1" dirty="0">
                <a:latin typeface="Times New Roman"/>
                <a:cs typeface="Times New Roman"/>
              </a:rPr>
              <a:t>Its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design contribute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lower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hands-free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operation.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Repeated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experiments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confirm that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maintains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stable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dependable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 under various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conditions.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38" y="10295386"/>
            <a:ext cx="5727712" cy="17235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5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100" b="1" dirty="0">
                <a:latin typeface="Times New Roman"/>
                <a:cs typeface="Times New Roman"/>
              </a:rPr>
              <a:t>Disinfection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Performance: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smart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sterilizer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eliminated</a:t>
            </a:r>
            <a:r>
              <a:rPr sz="1100" b="1" spc="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98.5%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Times New Roman"/>
                <a:cs typeface="Times New Roman"/>
              </a:rPr>
              <a:t>of</a:t>
            </a:r>
            <a:r>
              <a:rPr lang="en-US" sz="1100" b="1" spc="-2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bacteria,</a:t>
            </a:r>
            <a:r>
              <a:rPr lang="en-US" sz="1100" b="1" spc="1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outperforming</a:t>
            </a:r>
            <a:r>
              <a:rPr lang="en-US" sz="1100" b="1" spc="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4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76.3%</a:t>
            </a:r>
            <a:r>
              <a:rPr lang="en-US" sz="1100" b="1" spc="2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effectiveness</a:t>
            </a:r>
            <a:r>
              <a:rPr lang="en-US" sz="1100" b="1" spc="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of</a:t>
            </a:r>
            <a:r>
              <a:rPr lang="en-US" sz="1100" b="1" spc="2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traditional</a:t>
            </a:r>
            <a:r>
              <a:rPr lang="en-US" sz="1100" b="1" spc="25" dirty="0">
                <a:latin typeface="Times New Roman"/>
                <a:cs typeface="Times New Roman"/>
              </a:rPr>
              <a:t> </a:t>
            </a:r>
            <a:r>
              <a:rPr lang="en-US" sz="1100" b="1" spc="-10" dirty="0">
                <a:latin typeface="Times New Roman"/>
                <a:cs typeface="Times New Roman"/>
              </a:rPr>
              <a:t>boiling </a:t>
            </a:r>
            <a:r>
              <a:rPr lang="en-US" sz="1100" b="1" dirty="0">
                <a:latin typeface="Times New Roman"/>
                <a:cs typeface="Times New Roman"/>
              </a:rPr>
              <a:t>and</a:t>
            </a:r>
            <a:r>
              <a:rPr lang="en-US" sz="1100" b="1" spc="2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manual</a:t>
            </a:r>
            <a:r>
              <a:rPr lang="en-US" sz="1100" b="1" spc="3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drying</a:t>
            </a:r>
            <a:r>
              <a:rPr lang="en-US" sz="1100" b="1" spc="5" dirty="0">
                <a:latin typeface="Times New Roman"/>
                <a:cs typeface="Times New Roman"/>
              </a:rPr>
              <a:t> </a:t>
            </a:r>
            <a:r>
              <a:rPr lang="en-US" sz="1100" b="1" spc="-10" dirty="0">
                <a:latin typeface="Times New Roman"/>
                <a:cs typeface="Times New Roman"/>
              </a:rPr>
              <a:t>techniques.</a:t>
            </a:r>
          </a:p>
          <a:p>
            <a:pPr marL="222885" indent="-210185">
              <a:lnSpc>
                <a:spcPct val="15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1100" b="1" spc="-10" dirty="0">
                <a:latin typeface="Times New Roman"/>
                <a:cs typeface="Times New Roman"/>
              </a:rPr>
              <a:t>Statistical  analysis </a:t>
            </a:r>
            <a:r>
              <a:rPr lang="en-US" sz="1100" b="1" spc="-20" dirty="0">
                <a:latin typeface="Times New Roman"/>
                <a:cs typeface="Times New Roman"/>
              </a:rPr>
              <a:t>using </a:t>
            </a:r>
            <a:r>
              <a:rPr lang="en-US" sz="1100" b="1" spc="-25" dirty="0">
                <a:latin typeface="Times New Roman"/>
                <a:cs typeface="Times New Roman"/>
              </a:rPr>
              <a:t>an </a:t>
            </a:r>
            <a:r>
              <a:rPr lang="en-US" sz="1100" b="1" spc="-10" dirty="0">
                <a:latin typeface="Times New Roman"/>
                <a:cs typeface="Times New Roman"/>
              </a:rPr>
              <a:t>independent </a:t>
            </a:r>
            <a:r>
              <a:rPr lang="en-US" sz="1100" b="1" spc="-65" dirty="0">
                <a:latin typeface="Times New Roman"/>
                <a:cs typeface="Times New Roman"/>
              </a:rPr>
              <a:t>T-</a:t>
            </a:r>
            <a:r>
              <a:rPr lang="en-US" sz="1100" b="1" spc="-20" dirty="0">
                <a:latin typeface="Times New Roman"/>
                <a:cs typeface="Times New Roman"/>
              </a:rPr>
              <a:t>test  </a:t>
            </a:r>
            <a:r>
              <a:rPr lang="en-US" sz="1100" b="1" spc="-25" dirty="0">
                <a:latin typeface="Times New Roman"/>
                <a:cs typeface="Times New Roman"/>
              </a:rPr>
              <a:t>(p = </a:t>
            </a:r>
            <a:r>
              <a:rPr lang="en-US" sz="1100" b="1" spc="-10" dirty="0">
                <a:latin typeface="Times New Roman"/>
                <a:cs typeface="Times New Roman"/>
              </a:rPr>
              <a:t>0.001) </a:t>
            </a:r>
            <a:r>
              <a:rPr lang="en-US" sz="1100" b="1" dirty="0">
                <a:latin typeface="Times New Roman"/>
                <a:cs typeface="Times New Roman"/>
              </a:rPr>
              <a:t>confirmed</a:t>
            </a:r>
            <a:r>
              <a:rPr lang="en-US" sz="1100" b="1" spc="34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a</a:t>
            </a:r>
            <a:r>
              <a:rPr lang="en-US" sz="1100" b="1" spc="34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significant</a:t>
            </a:r>
            <a:r>
              <a:rPr lang="en-US" sz="1100" b="1" spc="34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performance</a:t>
            </a:r>
            <a:r>
              <a:rPr lang="en-US" sz="1100" b="1" spc="35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difference</a:t>
            </a:r>
            <a:r>
              <a:rPr lang="en-US" sz="1100" b="1" spc="34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between</a:t>
            </a:r>
            <a:r>
              <a:rPr lang="en-US" sz="1100" b="1" spc="35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345" dirty="0">
                <a:latin typeface="Times New Roman"/>
                <a:cs typeface="Times New Roman"/>
              </a:rPr>
              <a:t> </a:t>
            </a:r>
            <a:r>
              <a:rPr lang="en-US" sz="1100" b="1" spc="-25" dirty="0">
                <a:latin typeface="Times New Roman"/>
                <a:cs typeface="Times New Roman"/>
              </a:rPr>
              <a:t>two </a:t>
            </a:r>
            <a:r>
              <a:rPr lang="en-US" sz="1100" b="1" dirty="0">
                <a:latin typeface="Times New Roman"/>
                <a:cs typeface="Times New Roman"/>
              </a:rPr>
              <a:t>systems,</a:t>
            </a:r>
            <a:r>
              <a:rPr lang="en-US" sz="1100" b="1" spc="2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validating</a:t>
            </a:r>
            <a:r>
              <a:rPr lang="en-US" sz="1100" b="1" spc="1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the</a:t>
            </a:r>
            <a:r>
              <a:rPr lang="en-US" sz="1100" b="1" spc="3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effectiveness</a:t>
            </a:r>
            <a:r>
              <a:rPr lang="en-US" sz="1100" b="1" spc="-15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of</a:t>
            </a:r>
            <a:r>
              <a:rPr lang="en-US" sz="1100" b="1" spc="30" dirty="0">
                <a:latin typeface="Times New Roman"/>
                <a:cs typeface="Times New Roman"/>
              </a:rPr>
              <a:t> </a:t>
            </a:r>
            <a:r>
              <a:rPr lang="en-US" sz="1100" b="1" dirty="0">
                <a:latin typeface="Times New Roman"/>
                <a:cs typeface="Times New Roman"/>
              </a:rPr>
              <a:t>UV protected </a:t>
            </a:r>
            <a:r>
              <a:rPr lang="en-US" sz="1100" b="1" spc="-10" dirty="0">
                <a:latin typeface="Times New Roman"/>
                <a:cs typeface="Times New Roman"/>
              </a:rPr>
              <a:t>sterilization.</a:t>
            </a:r>
            <a:endParaRPr lang="en-US" sz="1100" dirty="0">
              <a:latin typeface="Times New Roman"/>
              <a:cs typeface="Times New Roman"/>
            </a:endParaRPr>
          </a:p>
          <a:p>
            <a:pPr marL="222885" indent="-210185"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endParaRPr lang="en-US"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27" y="11397850"/>
            <a:ext cx="5085080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48285" algn="l"/>
              </a:tabLst>
            </a:pPr>
            <a:r>
              <a:rPr sz="1650" spc="-15" baseline="-25252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50" baseline="-25252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279" y="17374708"/>
            <a:ext cx="9499075" cy="23148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361315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Lee,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Kim,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</a:t>
            </a:r>
            <a:r>
              <a:rPr lang="en-US" sz="1300" b="1" dirty="0">
                <a:latin typeface="Times New Roman"/>
                <a:cs typeface="Times New Roman"/>
              </a:rPr>
              <a:t>5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a UV-C Based Automated Sterilization Unit for Household Items</a:t>
            </a:r>
            <a:r>
              <a:rPr sz="1300" b="1" i="1" dirty="0">
                <a:latin typeface="Times New Roman"/>
                <a:cs typeface="Times New Roman"/>
              </a:rPr>
              <a:t>. </a:t>
            </a:r>
            <a:r>
              <a:rPr sz="1300" b="1" dirty="0">
                <a:latin typeface="Times New Roman"/>
                <a:cs typeface="Times New Roman"/>
              </a:rPr>
              <a:t>Journal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 </a:t>
            </a:r>
            <a:r>
              <a:rPr sz="1300" b="1" dirty="0">
                <a:latin typeface="Times New Roman"/>
                <a:cs typeface="Times New Roman"/>
              </a:rPr>
              <a:t>Applied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Microbiology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Hygiene,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13(3),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198–206.</a:t>
            </a:r>
            <a:r>
              <a:rPr lang="en-US" sz="1300" b="1" spc="-10" dirty="0">
                <a:latin typeface="Times New Roman"/>
                <a:cs typeface="Times New Roman"/>
              </a:rPr>
              <a:t> http://doi.org/10.52711/2321-5836.2021.00029.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Thomas,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Varghese,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(2022).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lang="en-US" sz="1300" b="1" spc="20" dirty="0">
                <a:latin typeface="Times New Roman"/>
                <a:cs typeface="Times New Roman"/>
              </a:rPr>
              <a:t>Smart Disinfection Systems: Integration of Sensors and IoT for Safe Sterilization</a:t>
            </a:r>
            <a:r>
              <a:rPr sz="1300" b="1" i="1" spc="-10" dirty="0"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15"/>
              </a:spcBef>
            </a:pPr>
            <a:r>
              <a:rPr sz="1300" b="1" dirty="0">
                <a:latin typeface="Times New Roman"/>
                <a:cs typeface="Times New Roman"/>
              </a:rPr>
              <a:t>International Journal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Device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9(1),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44–50.</a:t>
            </a:r>
            <a:r>
              <a:rPr lang="en-US" sz="1300" b="1" spc="-10" dirty="0">
                <a:latin typeface="Times New Roman"/>
                <a:cs typeface="Times New Roman"/>
              </a:rPr>
              <a:t> http://doi.org/10.1063/5.0175121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Zhao,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Chen,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Y.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</a:t>
            </a:r>
            <a:r>
              <a:rPr lang="en-US" sz="1300" b="1" dirty="0">
                <a:latin typeface="Times New Roman"/>
                <a:cs typeface="Times New Roman"/>
              </a:rPr>
              <a:t>4</a:t>
            </a:r>
            <a:r>
              <a:rPr sz="1300" b="1" dirty="0">
                <a:latin typeface="Times New Roman"/>
                <a:cs typeface="Times New Roman"/>
              </a:rPr>
              <a:t>).</a:t>
            </a:r>
            <a:r>
              <a:rPr lang="en-US" sz="1300" b="1" dirty="0">
                <a:latin typeface="Times New Roman"/>
                <a:cs typeface="Times New Roman"/>
              </a:rPr>
              <a:t> Comparative Effectiveness of Manual and Automated UV Sterilizers 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lang="en-US" sz="1300" b="1" spc="20" dirty="0">
                <a:latin typeface="Times New Roman"/>
                <a:cs typeface="Times New Roman"/>
              </a:rPr>
              <a:t>Domestic Environments</a:t>
            </a:r>
            <a:r>
              <a:rPr sz="1300" b="1" i="1" spc="-10" dirty="0">
                <a:latin typeface="Times New Roman"/>
                <a:cs typeface="Times New Roman"/>
              </a:rPr>
              <a:t>.</a:t>
            </a:r>
            <a:r>
              <a:rPr lang="en-US" sz="1300" i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Biomedical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Equipment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Applications, 11(4),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234–240.</a:t>
            </a:r>
            <a:r>
              <a:rPr lang="en-US" sz="1300" b="1" spc="-10" dirty="0">
                <a:latin typeface="Times New Roman"/>
                <a:cs typeface="Times New Roman"/>
              </a:rPr>
              <a:t> http://doi.org/10.3390/ijms20205216.</a:t>
            </a:r>
            <a:endParaRPr sz="1300" dirty="0">
              <a:latin typeface="Times New Roman"/>
              <a:cs typeface="Times New Roman"/>
            </a:endParaRPr>
          </a:p>
          <a:p>
            <a:pPr marL="222885" marR="93345" indent="-210820">
              <a:lnSpc>
                <a:spcPts val="237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Mehra,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P.,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Desai,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(2023).</a:t>
            </a:r>
            <a:r>
              <a:rPr lang="en-US" sz="1300" b="1" dirty="0">
                <a:latin typeface="Times New Roman"/>
                <a:cs typeface="Times New Roman"/>
              </a:rPr>
              <a:t>Energy Optimization in Household Sterilizers Using Auto Shutoff and Sensor Control.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Smart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Management Journal,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7(2),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71–78.</a:t>
            </a:r>
            <a:r>
              <a:rPr lang="en-US" sz="1300" b="1" spc="-10" dirty="0">
                <a:latin typeface="Times New Roman"/>
                <a:cs typeface="Times New Roman"/>
              </a:rPr>
              <a:t> http://doi.org/10.1002/pssa.202000732.</a:t>
            </a:r>
            <a:endParaRPr sz="1300" dirty="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72989" y="2707323"/>
            <a:ext cx="3796091" cy="9735639"/>
            <a:chOff x="5964236" y="2550990"/>
            <a:chExt cx="3858421" cy="8496469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911" y="2550990"/>
              <a:ext cx="2495746" cy="21246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4236" y="8931850"/>
              <a:ext cx="3531307" cy="211560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969301" y="5238422"/>
            <a:ext cx="15722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Fig</a:t>
            </a:r>
            <a:r>
              <a:rPr lang="en-US" sz="1300" b="1" dirty="0">
                <a:latin typeface="Times New Roman"/>
                <a:cs typeface="Times New Roman"/>
              </a:rPr>
              <a:t>. </a:t>
            </a:r>
            <a:r>
              <a:rPr sz="1300" b="1" dirty="0">
                <a:latin typeface="Times New Roman"/>
                <a:cs typeface="Times New Roman"/>
              </a:rPr>
              <a:t>1</a:t>
            </a:r>
            <a:r>
              <a:rPr lang="en-US" sz="1300" b="1" dirty="0">
                <a:latin typeface="Times New Roman"/>
                <a:cs typeface="Times New Roman"/>
              </a:rPr>
              <a:t>: </a:t>
            </a:r>
            <a:r>
              <a:rPr sz="1300" b="1" dirty="0">
                <a:latin typeface="Times New Roman"/>
                <a:cs typeface="Times New Roman"/>
              </a:rPr>
              <a:t>UV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61924" y="12720932"/>
            <a:ext cx="1568922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Fig</a:t>
            </a:r>
            <a:r>
              <a:rPr lang="en-US" sz="1100" b="1" spc="-10" dirty="0">
                <a:latin typeface="Times New Roman"/>
                <a:cs typeface="Times New Roman"/>
              </a:rPr>
              <a:t>. </a:t>
            </a:r>
            <a:r>
              <a:rPr sz="1100" b="1" spc="-10" dirty="0">
                <a:latin typeface="Times New Roman"/>
                <a:cs typeface="Times New Roman"/>
              </a:rPr>
              <a:t>2</a:t>
            </a:r>
            <a:r>
              <a:rPr lang="en-US" sz="1100" b="1" spc="-10" dirty="0">
                <a:latin typeface="Times New Roman"/>
                <a:cs typeface="Times New Roman"/>
              </a:rPr>
              <a:t>: </a:t>
            </a:r>
            <a:r>
              <a:rPr sz="1100" b="1" spc="-10" dirty="0">
                <a:latin typeface="Times New Roman"/>
                <a:cs typeface="Times New Roman"/>
              </a:rPr>
              <a:t>UV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Boiling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68346" y="11666892"/>
            <a:ext cx="15049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b="1" dirty="0">
                <a:latin typeface="Times New Roman"/>
                <a:cs typeface="Times New Roman"/>
              </a:rPr>
              <a:t>Table 1.</a:t>
            </a:r>
            <a:r>
              <a:rPr sz="1100" b="1" dirty="0">
                <a:latin typeface="Times New Roman"/>
                <a:cs typeface="Times New Roman"/>
              </a:rPr>
              <a:t>Accuracy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values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2C54EB-BCE9-7C90-64BA-6FB48C32B3BD}"/>
              </a:ext>
            </a:extLst>
          </p:cNvPr>
          <p:cNvGrpSpPr/>
          <p:nvPr/>
        </p:nvGrpSpPr>
        <p:grpSpPr>
          <a:xfrm>
            <a:off x="344484" y="11959954"/>
            <a:ext cx="5226600" cy="1403985"/>
            <a:chOff x="155410" y="11933369"/>
            <a:chExt cx="5226600" cy="1403985"/>
          </a:xfrm>
        </p:grpSpPr>
        <p:grpSp>
          <p:nvGrpSpPr>
            <p:cNvPr id="33" name="object 33"/>
            <p:cNvGrpSpPr/>
            <p:nvPr/>
          </p:nvGrpSpPr>
          <p:grpSpPr>
            <a:xfrm>
              <a:off x="155410" y="11933369"/>
              <a:ext cx="5226600" cy="1403985"/>
              <a:chOff x="5377924" y="11490439"/>
              <a:chExt cx="4548646" cy="1403985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5395210" y="11495220"/>
                <a:ext cx="4531360" cy="716915"/>
              </a:xfrm>
              <a:custGeom>
                <a:avLst/>
                <a:gdLst/>
                <a:ahLst/>
                <a:cxnLst/>
                <a:rect l="l" t="t" r="r" b="b"/>
                <a:pathLst>
                  <a:path w="4531359" h="716915">
                    <a:moveTo>
                      <a:pt x="3784485" y="0"/>
                    </a:moveTo>
                    <a:lnTo>
                      <a:pt x="3784485" y="0"/>
                    </a:lnTo>
                    <a:lnTo>
                      <a:pt x="0" y="0"/>
                    </a:lnTo>
                    <a:lnTo>
                      <a:pt x="0" y="716673"/>
                    </a:lnTo>
                    <a:lnTo>
                      <a:pt x="3784485" y="716673"/>
                    </a:lnTo>
                    <a:lnTo>
                      <a:pt x="3784485" y="0"/>
                    </a:lnTo>
                    <a:close/>
                  </a:path>
                  <a:path w="4531359" h="716915">
                    <a:moveTo>
                      <a:pt x="4530788" y="0"/>
                    </a:moveTo>
                    <a:lnTo>
                      <a:pt x="3784498" y="0"/>
                    </a:lnTo>
                    <a:lnTo>
                      <a:pt x="3784498" y="716673"/>
                    </a:lnTo>
                    <a:lnTo>
                      <a:pt x="4530788" y="716673"/>
                    </a:lnTo>
                    <a:lnTo>
                      <a:pt x="4530788" y="0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5381015" y="12210173"/>
                <a:ext cx="4531360" cy="681355"/>
              </a:xfrm>
              <a:custGeom>
                <a:avLst/>
                <a:gdLst/>
                <a:ahLst/>
                <a:cxnLst/>
                <a:rect l="l" t="t" r="r" b="b"/>
                <a:pathLst>
                  <a:path w="4531359" h="681354">
                    <a:moveTo>
                      <a:pt x="3784485" y="0"/>
                    </a:moveTo>
                    <a:lnTo>
                      <a:pt x="3033763" y="0"/>
                    </a:lnTo>
                    <a:lnTo>
                      <a:pt x="2287460" y="0"/>
                    </a:lnTo>
                    <a:lnTo>
                      <a:pt x="1541157" y="0"/>
                    </a:lnTo>
                    <a:lnTo>
                      <a:pt x="794867" y="0"/>
                    </a:lnTo>
                    <a:lnTo>
                      <a:pt x="0" y="38"/>
                    </a:lnTo>
                    <a:lnTo>
                      <a:pt x="0" y="680732"/>
                    </a:lnTo>
                    <a:lnTo>
                      <a:pt x="794867" y="680732"/>
                    </a:lnTo>
                    <a:lnTo>
                      <a:pt x="794867" y="270967"/>
                    </a:lnTo>
                    <a:lnTo>
                      <a:pt x="1541157" y="270967"/>
                    </a:lnTo>
                    <a:lnTo>
                      <a:pt x="2287460" y="270967"/>
                    </a:lnTo>
                    <a:lnTo>
                      <a:pt x="3033763" y="270967"/>
                    </a:lnTo>
                    <a:lnTo>
                      <a:pt x="3784485" y="270967"/>
                    </a:lnTo>
                    <a:lnTo>
                      <a:pt x="3784485" y="0"/>
                    </a:lnTo>
                    <a:close/>
                  </a:path>
                  <a:path w="4531359" h="681354">
                    <a:moveTo>
                      <a:pt x="4530788" y="0"/>
                    </a:moveTo>
                    <a:lnTo>
                      <a:pt x="3784498" y="0"/>
                    </a:lnTo>
                    <a:lnTo>
                      <a:pt x="3784498" y="270967"/>
                    </a:lnTo>
                    <a:lnTo>
                      <a:pt x="4530788" y="270967"/>
                    </a:lnTo>
                    <a:lnTo>
                      <a:pt x="4530788" y="0"/>
                    </a:lnTo>
                    <a:close/>
                  </a:path>
                </a:pathLst>
              </a:custGeom>
              <a:solidFill>
                <a:srgbClr val="CDD3E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6175883" y="12481191"/>
                <a:ext cx="3736340" cy="410209"/>
              </a:xfrm>
              <a:custGeom>
                <a:avLst/>
                <a:gdLst/>
                <a:ahLst/>
                <a:cxnLst/>
                <a:rect l="l" t="t" r="r" b="b"/>
                <a:pathLst>
                  <a:path w="3736340" h="410209">
                    <a:moveTo>
                      <a:pt x="2989618" y="0"/>
                    </a:moveTo>
                    <a:lnTo>
                      <a:pt x="2238895" y="0"/>
                    </a:lnTo>
                    <a:lnTo>
                      <a:pt x="1492592" y="0"/>
                    </a:lnTo>
                    <a:lnTo>
                      <a:pt x="746290" y="0"/>
                    </a:lnTo>
                    <a:lnTo>
                      <a:pt x="0" y="0"/>
                    </a:lnTo>
                    <a:lnTo>
                      <a:pt x="0" y="409714"/>
                    </a:lnTo>
                    <a:lnTo>
                      <a:pt x="746290" y="409714"/>
                    </a:lnTo>
                    <a:lnTo>
                      <a:pt x="1492592" y="409714"/>
                    </a:lnTo>
                    <a:lnTo>
                      <a:pt x="2238895" y="409714"/>
                    </a:lnTo>
                    <a:lnTo>
                      <a:pt x="2989618" y="409714"/>
                    </a:lnTo>
                    <a:lnTo>
                      <a:pt x="2989618" y="0"/>
                    </a:lnTo>
                    <a:close/>
                  </a:path>
                  <a:path w="3736340" h="410209">
                    <a:moveTo>
                      <a:pt x="3735921" y="0"/>
                    </a:moveTo>
                    <a:lnTo>
                      <a:pt x="2989630" y="0"/>
                    </a:lnTo>
                    <a:lnTo>
                      <a:pt x="2989630" y="409714"/>
                    </a:lnTo>
                    <a:lnTo>
                      <a:pt x="3735921" y="409714"/>
                    </a:lnTo>
                    <a:lnTo>
                      <a:pt x="3735921" y="0"/>
                    </a:lnTo>
                    <a:close/>
                  </a:path>
                </a:pathLst>
              </a:custGeom>
              <a:solidFill>
                <a:srgbClr val="E8EBF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377924" y="11490439"/>
                <a:ext cx="4537075" cy="1403985"/>
              </a:xfrm>
              <a:custGeom>
                <a:avLst/>
                <a:gdLst/>
                <a:ahLst/>
                <a:cxnLst/>
                <a:rect l="l" t="t" r="r" b="b"/>
                <a:pathLst>
                  <a:path w="4537075" h="1403984">
                    <a:moveTo>
                      <a:pt x="797958" y="0"/>
                    </a:moveTo>
                    <a:lnTo>
                      <a:pt x="797958" y="1403563"/>
                    </a:lnTo>
                  </a:path>
                  <a:path w="4537075" h="1403984">
                    <a:moveTo>
                      <a:pt x="1544261" y="0"/>
                    </a:moveTo>
                    <a:lnTo>
                      <a:pt x="1544261" y="1403563"/>
                    </a:lnTo>
                  </a:path>
                  <a:path w="4537075" h="1403984">
                    <a:moveTo>
                      <a:pt x="2290564" y="0"/>
                    </a:moveTo>
                    <a:lnTo>
                      <a:pt x="2290564" y="1403563"/>
                    </a:lnTo>
                  </a:path>
                  <a:path w="4537075" h="1403984">
                    <a:moveTo>
                      <a:pt x="3036866" y="0"/>
                    </a:moveTo>
                    <a:lnTo>
                      <a:pt x="3036866" y="1403563"/>
                    </a:lnTo>
                  </a:path>
                  <a:path w="4537075" h="1403984">
                    <a:moveTo>
                      <a:pt x="3787590" y="0"/>
                    </a:moveTo>
                    <a:lnTo>
                      <a:pt x="3787590" y="1403563"/>
                    </a:lnTo>
                  </a:path>
                  <a:path w="4537075" h="1403984">
                    <a:moveTo>
                      <a:pt x="0" y="719776"/>
                    </a:moveTo>
                    <a:lnTo>
                      <a:pt x="4536995" y="719776"/>
                    </a:lnTo>
                  </a:path>
                  <a:path w="4537075" h="1403984">
                    <a:moveTo>
                      <a:pt x="794856" y="990700"/>
                    </a:moveTo>
                    <a:lnTo>
                      <a:pt x="4536995" y="990700"/>
                    </a:lnTo>
                  </a:path>
                  <a:path w="4537075" h="1403984">
                    <a:moveTo>
                      <a:pt x="3102" y="0"/>
                    </a:moveTo>
                    <a:lnTo>
                      <a:pt x="3102" y="1403563"/>
                    </a:lnTo>
                  </a:path>
                  <a:path w="4537075" h="1403984">
                    <a:moveTo>
                      <a:pt x="4533893" y="0"/>
                    </a:moveTo>
                    <a:lnTo>
                      <a:pt x="4533893" y="1403563"/>
                    </a:lnTo>
                  </a:path>
                  <a:path w="4537075" h="1403984">
                    <a:moveTo>
                      <a:pt x="0" y="3102"/>
                    </a:moveTo>
                    <a:lnTo>
                      <a:pt x="4536995" y="3102"/>
                    </a:lnTo>
                  </a:path>
                  <a:path w="4537075" h="1403984">
                    <a:moveTo>
                      <a:pt x="0" y="1400461"/>
                    </a:moveTo>
                    <a:lnTo>
                      <a:pt x="4536995" y="1400461"/>
                    </a:lnTo>
                  </a:path>
                </a:pathLst>
              </a:custGeom>
              <a:ln w="6203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1173422" y="12231870"/>
              <a:ext cx="761999" cy="19941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67005" marR="5080" indent="-154940">
                <a:lnSpc>
                  <a:spcPct val="100000"/>
                </a:lnSpc>
                <a:spcBef>
                  <a:spcPts val="114"/>
                </a:spcBef>
              </a:pPr>
              <a:r>
                <a:rPr lang="en-US" sz="1200" b="1" spc="-10" dirty="0">
                  <a:latin typeface="Times New Roman"/>
                  <a:cs typeface="Times New Roman"/>
                </a:rPr>
                <a:t>Algorit</a:t>
              </a:r>
              <a:r>
                <a:rPr lang="en-US" sz="1200" b="1" spc="-25" dirty="0">
                  <a:latin typeface="Times New Roman"/>
                  <a:cs typeface="Times New Roman"/>
                </a:rPr>
                <a:t>hm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993736" y="12201942"/>
              <a:ext cx="479425" cy="248920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50" b="1" spc="-20" dirty="0">
                  <a:latin typeface="Times New Roman"/>
                  <a:cs typeface="Times New Roman"/>
                </a:rPr>
                <a:t>Mean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3624483" y="12084029"/>
              <a:ext cx="857473" cy="45089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-2540" algn="ctr">
                <a:lnSpc>
                  <a:spcPct val="100699"/>
                </a:lnSpc>
                <a:spcBef>
                  <a:spcPts val="100"/>
                </a:spcBef>
              </a:pPr>
              <a:r>
                <a:rPr sz="1450" b="1" spc="-20" dirty="0">
                  <a:latin typeface="Times New Roman"/>
                  <a:cs typeface="Times New Roman"/>
                </a:rPr>
                <a:t>Std. </a:t>
              </a:r>
              <a:r>
                <a:rPr sz="1450" b="1" spc="-10" dirty="0">
                  <a:latin typeface="Times New Roman"/>
                  <a:cs typeface="Times New Roman"/>
                </a:rPr>
                <a:t>Deviati</a:t>
              </a:r>
              <a:r>
                <a:rPr sz="1450" b="1" spc="-25" dirty="0">
                  <a:latin typeface="Times New Roman"/>
                  <a:cs typeface="Times New Roman"/>
                </a:rPr>
                <a:t>on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4667587" y="11975717"/>
              <a:ext cx="485775" cy="6940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68580">
                <a:lnSpc>
                  <a:spcPct val="100699"/>
                </a:lnSpc>
                <a:spcBef>
                  <a:spcPts val="100"/>
                </a:spcBef>
              </a:pPr>
              <a:r>
                <a:rPr sz="1450" b="1" spc="-20" dirty="0">
                  <a:latin typeface="Times New Roman"/>
                  <a:cs typeface="Times New Roman"/>
                </a:rPr>
                <a:t>Std. </a:t>
              </a:r>
              <a:r>
                <a:rPr sz="1450" b="1" spc="-10" dirty="0">
                  <a:latin typeface="Times New Roman"/>
                  <a:cs typeface="Times New Roman"/>
                </a:rPr>
                <a:t>Error </a:t>
              </a:r>
              <a:r>
                <a:rPr sz="1450" b="1" spc="-20" dirty="0">
                  <a:latin typeface="Times New Roman"/>
                  <a:cs typeface="Times New Roman"/>
                </a:rPr>
                <a:t>Mean</a:t>
              </a:r>
              <a:endParaRPr sz="1450" dirty="0">
                <a:latin typeface="Times New Roman"/>
                <a:cs typeface="Times New Roman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89492" y="12824942"/>
              <a:ext cx="720035" cy="21544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300" b="1" spc="-10" dirty="0">
                  <a:latin typeface="Times New Roman"/>
                  <a:cs typeface="Times New Roman"/>
                </a:rPr>
                <a:t>Accuracy</a:t>
              </a:r>
              <a:endParaRPr sz="1300" b="1" dirty="0">
                <a:latin typeface="Times New Roman"/>
                <a:cs typeface="Times New Roman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1297796" y="12669772"/>
              <a:ext cx="294005" cy="23788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50" b="1" spc="-25" dirty="0">
                  <a:latin typeface="Times New Roman"/>
                  <a:cs typeface="Times New Roman"/>
                </a:rPr>
                <a:t>UV</a:t>
              </a:r>
              <a:endParaRPr sz="1450" b="1" dirty="0">
                <a:latin typeface="Times New Roman"/>
                <a:cs typeface="Times New Roman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2282805" y="12988193"/>
              <a:ext cx="212090" cy="23788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50" b="1" spc="-25" dirty="0">
                  <a:latin typeface="Times New Roman"/>
                  <a:cs typeface="Times New Roman"/>
                </a:rPr>
                <a:t>10</a:t>
              </a:r>
              <a:endParaRPr sz="1450" b="1" dirty="0">
                <a:latin typeface="Times New Roman"/>
                <a:cs typeface="Times New Roman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1973641" y="12673498"/>
              <a:ext cx="1541291" cy="23788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lang="en-US" sz="1450" b="1" spc="-10" dirty="0">
                  <a:latin typeface="Times New Roman"/>
                  <a:cs typeface="Times New Roman"/>
                </a:rPr>
                <a:t>       10           </a:t>
              </a:r>
              <a:r>
                <a:rPr sz="1450" b="1" spc="-10" dirty="0">
                  <a:latin typeface="Times New Roman"/>
                  <a:cs typeface="Times New Roman"/>
                </a:rPr>
                <a:t>98.500</a:t>
              </a:r>
              <a:endParaRPr sz="1450" b="1" dirty="0">
                <a:latin typeface="Times New Roman"/>
                <a:cs typeface="Times New Roman"/>
              </a:endParaRPr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713175" y="12689556"/>
              <a:ext cx="641350" cy="23788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1450" b="1" spc="-10" dirty="0">
                  <a:latin typeface="Calibri"/>
                  <a:cs typeface="Calibri"/>
                </a:rPr>
                <a:t>0.65200</a:t>
              </a:r>
              <a:endParaRPr sz="1450" b="1" dirty="0">
                <a:latin typeface="Calibri"/>
                <a:cs typeface="Calibri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4623990" y="12692619"/>
              <a:ext cx="579120" cy="21544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300" b="1" spc="-10" dirty="0">
                  <a:latin typeface="Calibri"/>
                  <a:cs typeface="Calibri"/>
                </a:rPr>
                <a:t>0.41176</a:t>
              </a:r>
              <a:endParaRPr sz="1300" b="1" dirty="0">
                <a:latin typeface="Calibri"/>
                <a:cs typeface="Calibri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1259690" y="13008178"/>
              <a:ext cx="528320" cy="21544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300" b="1" spc="-10" dirty="0">
                  <a:latin typeface="Times New Roman"/>
                  <a:cs typeface="Times New Roman"/>
                </a:rPr>
                <a:t>Boiling</a:t>
              </a:r>
              <a:endParaRPr sz="1300" b="1" dirty="0">
                <a:latin typeface="Times New Roman"/>
                <a:cs typeface="Times New Roman"/>
              </a:endParaRPr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2129817" y="12219274"/>
              <a:ext cx="503765" cy="23788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lang="en-US" sz="1450" b="1" spc="-25" dirty="0">
                  <a:latin typeface="Times New Roman"/>
                  <a:cs typeface="Times New Roman"/>
                </a:rPr>
                <a:t>    N</a:t>
              </a:r>
              <a:endParaRPr sz="1450" b="1" dirty="0">
                <a:latin typeface="Times New Roman"/>
                <a:cs typeface="Times New Roman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957749" y="13022377"/>
              <a:ext cx="2414518" cy="215444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719455" algn="l"/>
                  <a:tab pos="1468755" algn="l"/>
                </a:tabLst>
              </a:pPr>
              <a:r>
                <a:rPr sz="1300" b="1" spc="-10" dirty="0">
                  <a:latin typeface="Calibri"/>
                  <a:cs typeface="Calibri"/>
                </a:rPr>
                <a:t>76.300</a:t>
              </a:r>
              <a:r>
                <a:rPr sz="1300" b="1" dirty="0">
                  <a:latin typeface="Calibri"/>
                  <a:cs typeface="Calibri"/>
                </a:rPr>
                <a:t>	</a:t>
              </a:r>
              <a:r>
                <a:rPr lang="en-US" sz="1300" b="1" dirty="0">
                  <a:latin typeface="Calibri"/>
                  <a:cs typeface="Calibri"/>
                </a:rPr>
                <a:t>  </a:t>
              </a:r>
              <a:r>
                <a:rPr sz="1300" b="1" spc="-10" dirty="0">
                  <a:latin typeface="Calibri"/>
                  <a:cs typeface="Calibri"/>
                </a:rPr>
                <a:t>1.21543</a:t>
              </a:r>
              <a:r>
                <a:rPr sz="1300" b="1" dirty="0">
                  <a:latin typeface="Calibri"/>
                  <a:cs typeface="Calibri"/>
                </a:rPr>
                <a:t>	</a:t>
              </a:r>
              <a:r>
                <a:rPr lang="en-US" sz="1300" b="1" dirty="0">
                  <a:latin typeface="Calibri"/>
                  <a:cs typeface="Calibri"/>
                </a:rPr>
                <a:t>      </a:t>
              </a:r>
              <a:r>
                <a:rPr sz="1300" b="1" spc="-10" dirty="0">
                  <a:latin typeface="Calibri"/>
                  <a:cs typeface="Calibri"/>
                </a:rPr>
                <a:t>0.76822</a:t>
              </a:r>
              <a:endParaRPr sz="1300" b="1" dirty="0">
                <a:latin typeface="Calibri"/>
                <a:cs typeface="Calibri"/>
              </a:endParaRPr>
            </a:p>
          </p:txBody>
        </p:sp>
      </p:grpSp>
      <p:pic>
        <p:nvPicPr>
          <p:cNvPr id="87" name="Picture 8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477E9FB-49B6-EA5B-E740-BB3A916B4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5"/>
          <a:stretch/>
        </p:blipFill>
        <p:spPr>
          <a:xfrm>
            <a:off x="183910" y="7194743"/>
            <a:ext cx="9713301" cy="2218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569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Boyanapalli, Gurutejetha (Contractor)</dc:creator>
  <cp:lastModifiedBy>Boyanapalli, Gurutejetha (Contractor)</cp:lastModifiedBy>
  <cp:revision>1</cp:revision>
  <dcterms:created xsi:type="dcterms:W3CDTF">2025-06-04T06:37:47Z</dcterms:created>
  <dcterms:modified xsi:type="dcterms:W3CDTF">2025-06-05T10:26:42Z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2025-06-04T00:00:00Z</vt:filetime>
  </property>
  <property fmtid="{D5CDD505-2E9C-101B-9397-08002B2CF9AE}" pid="5" name="Producer">
    <vt:lpwstr>www.ilovepdf.com</vt:lpwstr>
  </property>
</Properties>
</file>