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6459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F5CD"/>
    <a:srgbClr val="FCDCBF"/>
    <a:srgbClr val="BFE7FF"/>
    <a:srgbClr val="FFCFE7"/>
    <a:srgbClr val="FED67F"/>
    <a:srgbClr val="5F5F5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DC0F85-C87A-4CD1-988E-3420308DFC38}" v="41" dt="2025-06-05T13:49:29.9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3" autoAdjust="0"/>
    <p:restoredTop sz="94660"/>
  </p:normalViewPr>
  <p:slideViewPr>
    <p:cSldViewPr snapToGrid="0">
      <p:cViewPr>
        <p:scale>
          <a:sx n="50" d="100"/>
          <a:sy n="50" d="100"/>
        </p:scale>
        <p:origin x="8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yanapalli, Gurutejetha (Contractor)" userId="a43a70bb-c8c9-465d-9672-80e09b4f41e8" providerId="ADAL" clId="{14DC0F85-C87A-4CD1-988E-3420308DFC38}"/>
    <pc:docChg chg="undo custSel modSld">
      <pc:chgData name="Boyanapalli, Gurutejetha (Contractor)" userId="a43a70bb-c8c9-465d-9672-80e09b4f41e8" providerId="ADAL" clId="{14DC0F85-C87A-4CD1-988E-3420308DFC38}" dt="2025-06-05T15:33:22.288" v="1376" actId="122"/>
      <pc:docMkLst>
        <pc:docMk/>
      </pc:docMkLst>
      <pc:sldChg chg="addSp delSp modSp mod">
        <pc:chgData name="Boyanapalli, Gurutejetha (Contractor)" userId="a43a70bb-c8c9-465d-9672-80e09b4f41e8" providerId="ADAL" clId="{14DC0F85-C87A-4CD1-988E-3420308DFC38}" dt="2025-06-05T15:33:22.288" v="1376" actId="122"/>
        <pc:sldMkLst>
          <pc:docMk/>
          <pc:sldMk cId="2249810669" sldId="256"/>
        </pc:sldMkLst>
        <pc:spChg chg="mod">
          <ac:chgData name="Boyanapalli, Gurutejetha (Contractor)" userId="a43a70bb-c8c9-465d-9672-80e09b4f41e8" providerId="ADAL" clId="{14DC0F85-C87A-4CD1-988E-3420308DFC38}" dt="2025-06-05T15:26:59.994" v="1272" actId="14100"/>
          <ac:spMkLst>
            <pc:docMk/>
            <pc:sldMk cId="2249810669" sldId="256"/>
            <ac:spMk id="2" creationId="{BE084DA5-9B34-AE45-2322-62BFC503B63E}"/>
          </ac:spMkLst>
        </pc:spChg>
        <pc:spChg chg="mod">
          <ac:chgData name="Boyanapalli, Gurutejetha (Contractor)" userId="a43a70bb-c8c9-465d-9672-80e09b4f41e8" providerId="ADAL" clId="{14DC0F85-C87A-4CD1-988E-3420308DFC38}" dt="2025-06-05T15:12:37.132" v="1171" actId="20577"/>
          <ac:spMkLst>
            <pc:docMk/>
            <pc:sldMk cId="2249810669" sldId="256"/>
            <ac:spMk id="3" creationId="{471DBECD-4FAF-605F-FF14-C1A01FB95F92}"/>
          </ac:spMkLst>
        </pc:spChg>
        <pc:spChg chg="add del mod">
          <ac:chgData name="Boyanapalli, Gurutejetha (Contractor)" userId="a43a70bb-c8c9-465d-9672-80e09b4f41e8" providerId="ADAL" clId="{14DC0F85-C87A-4CD1-988E-3420308DFC38}" dt="2025-06-05T15:16:33.780" v="1193" actId="1076"/>
          <ac:spMkLst>
            <pc:docMk/>
            <pc:sldMk cId="2249810669" sldId="256"/>
            <ac:spMk id="5" creationId="{BEE37FD5-5EF1-EDB2-8DF3-A5AA932536BE}"/>
          </ac:spMkLst>
        </pc:spChg>
        <pc:spChg chg="add del mod">
          <ac:chgData name="Boyanapalli, Gurutejetha (Contractor)" userId="a43a70bb-c8c9-465d-9672-80e09b4f41e8" providerId="ADAL" clId="{14DC0F85-C87A-4CD1-988E-3420308DFC38}" dt="2025-06-05T13:48:53.289" v="482" actId="20577"/>
          <ac:spMkLst>
            <pc:docMk/>
            <pc:sldMk cId="2249810669" sldId="256"/>
            <ac:spMk id="6" creationId="{3A021296-65E9-56EE-2F9B-01E9D7D98AE3}"/>
          </ac:spMkLst>
        </pc:spChg>
        <pc:spChg chg="add del mod topLvl">
          <ac:chgData name="Boyanapalli, Gurutejetha (Contractor)" userId="a43a70bb-c8c9-465d-9672-80e09b4f41e8" providerId="ADAL" clId="{14DC0F85-C87A-4CD1-988E-3420308DFC38}" dt="2025-06-05T15:15:47.997" v="1182" actId="21"/>
          <ac:spMkLst>
            <pc:docMk/>
            <pc:sldMk cId="2249810669" sldId="256"/>
            <ac:spMk id="11" creationId="{DBEC66BE-176D-3F8A-33EB-532160B8A937}"/>
          </ac:spMkLst>
        </pc:spChg>
        <pc:spChg chg="add del mod">
          <ac:chgData name="Boyanapalli, Gurutejetha (Contractor)" userId="a43a70bb-c8c9-465d-9672-80e09b4f41e8" providerId="ADAL" clId="{14DC0F85-C87A-4CD1-988E-3420308DFC38}" dt="2025-06-05T14:41:55.656" v="823" actId="21"/>
          <ac:spMkLst>
            <pc:docMk/>
            <pc:sldMk cId="2249810669" sldId="256"/>
            <ac:spMk id="12" creationId="{C7DA4EA3-4009-1981-9F14-17B9159B39B1}"/>
          </ac:spMkLst>
        </pc:spChg>
        <pc:spChg chg="mod">
          <ac:chgData name="Boyanapalli, Gurutejetha (Contractor)" userId="a43a70bb-c8c9-465d-9672-80e09b4f41e8" providerId="ADAL" clId="{14DC0F85-C87A-4CD1-988E-3420308DFC38}" dt="2025-06-05T15:08:44.161" v="1116" actId="20577"/>
          <ac:spMkLst>
            <pc:docMk/>
            <pc:sldMk cId="2249810669" sldId="256"/>
            <ac:spMk id="15" creationId="{937EBDFB-488C-7F01-6765-9DA15C34FC9B}"/>
          </ac:spMkLst>
        </pc:spChg>
        <pc:spChg chg="add del">
          <ac:chgData name="Boyanapalli, Gurutejetha (Contractor)" userId="a43a70bb-c8c9-465d-9672-80e09b4f41e8" providerId="ADAL" clId="{14DC0F85-C87A-4CD1-988E-3420308DFC38}" dt="2025-06-05T14:42:42.136" v="826" actId="478"/>
          <ac:spMkLst>
            <pc:docMk/>
            <pc:sldMk cId="2249810669" sldId="256"/>
            <ac:spMk id="16" creationId="{AF2BFF20-4CBF-547A-B40D-BD9ECDCE9E42}"/>
          </ac:spMkLst>
        </pc:spChg>
        <pc:spChg chg="del mod">
          <ac:chgData name="Boyanapalli, Gurutejetha (Contractor)" userId="a43a70bb-c8c9-465d-9672-80e09b4f41e8" providerId="ADAL" clId="{14DC0F85-C87A-4CD1-988E-3420308DFC38}" dt="2025-06-05T13:29:19.693" v="23"/>
          <ac:spMkLst>
            <pc:docMk/>
            <pc:sldMk cId="2249810669" sldId="256"/>
            <ac:spMk id="17" creationId="{31C1297D-318A-C08C-F48D-1ED771C3AAB0}"/>
          </ac:spMkLst>
        </pc:spChg>
        <pc:spChg chg="add del mod">
          <ac:chgData name="Boyanapalli, Gurutejetha (Contractor)" userId="a43a70bb-c8c9-465d-9672-80e09b4f41e8" providerId="ADAL" clId="{14DC0F85-C87A-4CD1-988E-3420308DFC38}" dt="2025-06-05T15:15:32.926" v="1179" actId="21"/>
          <ac:spMkLst>
            <pc:docMk/>
            <pc:sldMk cId="2249810669" sldId="256"/>
            <ac:spMk id="17" creationId="{DAE81CB5-38FD-7E7D-5C36-5EC563F7BB6D}"/>
          </ac:spMkLst>
        </pc:spChg>
        <pc:spChg chg="add del mod">
          <ac:chgData name="Boyanapalli, Gurutejetha (Contractor)" userId="a43a70bb-c8c9-465d-9672-80e09b4f41e8" providerId="ADAL" clId="{14DC0F85-C87A-4CD1-988E-3420308DFC38}" dt="2025-06-05T15:15:42.907" v="1181" actId="478"/>
          <ac:spMkLst>
            <pc:docMk/>
            <pc:sldMk cId="2249810669" sldId="256"/>
            <ac:spMk id="18" creationId="{3A777F7D-56E3-CDE1-E60E-B93CF0D918BC}"/>
          </ac:spMkLst>
        </pc:spChg>
        <pc:spChg chg="del">
          <ac:chgData name="Boyanapalli, Gurutejetha (Contractor)" userId="a43a70bb-c8c9-465d-9672-80e09b4f41e8" providerId="ADAL" clId="{14DC0F85-C87A-4CD1-988E-3420308DFC38}" dt="2025-06-05T13:29:19.692" v="21"/>
          <ac:spMkLst>
            <pc:docMk/>
            <pc:sldMk cId="2249810669" sldId="256"/>
            <ac:spMk id="18" creationId="{E98972D2-1242-DBDD-0CD9-C7B62EF8BC55}"/>
          </ac:spMkLst>
        </pc:spChg>
        <pc:spChg chg="del">
          <ac:chgData name="Boyanapalli, Gurutejetha (Contractor)" userId="a43a70bb-c8c9-465d-9672-80e09b4f41e8" providerId="ADAL" clId="{14DC0F85-C87A-4CD1-988E-3420308DFC38}" dt="2025-06-05T13:29:19.691" v="19"/>
          <ac:spMkLst>
            <pc:docMk/>
            <pc:sldMk cId="2249810669" sldId="256"/>
            <ac:spMk id="21" creationId="{BE176362-9315-9C06-4185-50BC82E6AE5F}"/>
          </ac:spMkLst>
        </pc:spChg>
        <pc:spChg chg="mod">
          <ac:chgData name="Boyanapalli, Gurutejetha (Contractor)" userId="a43a70bb-c8c9-465d-9672-80e09b4f41e8" providerId="ADAL" clId="{14DC0F85-C87A-4CD1-988E-3420308DFC38}" dt="2025-06-05T15:06:02.558" v="1018" actId="1076"/>
          <ac:spMkLst>
            <pc:docMk/>
            <pc:sldMk cId="2249810669" sldId="256"/>
            <ac:spMk id="24" creationId="{00000000-0000-0000-0000-000000000000}"/>
          </ac:spMkLst>
        </pc:spChg>
        <pc:spChg chg="mod">
          <ac:chgData name="Boyanapalli, Gurutejetha (Contractor)" userId="a43a70bb-c8c9-465d-9672-80e09b4f41e8" providerId="ADAL" clId="{14DC0F85-C87A-4CD1-988E-3420308DFC38}" dt="2025-06-05T15:29:44.955" v="1337" actId="207"/>
          <ac:spMkLst>
            <pc:docMk/>
            <pc:sldMk cId="2249810669" sldId="256"/>
            <ac:spMk id="25" creationId="{43819F30-84B8-0180-60A5-7D49237202BB}"/>
          </ac:spMkLst>
        </pc:spChg>
        <pc:spChg chg="del mod">
          <ac:chgData name="Boyanapalli, Gurutejetha (Contractor)" userId="a43a70bb-c8c9-465d-9672-80e09b4f41e8" providerId="ADAL" clId="{14DC0F85-C87A-4CD1-988E-3420308DFC38}" dt="2025-06-05T15:15:39.111" v="1180" actId="21"/>
          <ac:spMkLst>
            <pc:docMk/>
            <pc:sldMk cId="2249810669" sldId="256"/>
            <ac:spMk id="27" creationId="{33611B05-433C-DE29-44B1-AFE8E1695196}"/>
          </ac:spMkLst>
        </pc:spChg>
        <pc:spChg chg="mod">
          <ac:chgData name="Boyanapalli, Gurutejetha (Contractor)" userId="a43a70bb-c8c9-465d-9672-80e09b4f41e8" providerId="ADAL" clId="{14DC0F85-C87A-4CD1-988E-3420308DFC38}" dt="2025-06-05T15:30:07.663" v="1338" actId="207"/>
          <ac:spMkLst>
            <pc:docMk/>
            <pc:sldMk cId="2249810669" sldId="256"/>
            <ac:spMk id="28" creationId="{4A4CE2EE-A554-7C95-E639-E3BA635726AE}"/>
          </ac:spMkLst>
        </pc:spChg>
        <pc:spChg chg="mod">
          <ac:chgData name="Boyanapalli, Gurutejetha (Contractor)" userId="a43a70bb-c8c9-465d-9672-80e09b4f41e8" providerId="ADAL" clId="{14DC0F85-C87A-4CD1-988E-3420308DFC38}" dt="2025-06-05T15:30:25.311" v="1339" actId="207"/>
          <ac:spMkLst>
            <pc:docMk/>
            <pc:sldMk cId="2249810669" sldId="256"/>
            <ac:spMk id="29" creationId="{0CB22093-0829-79B3-66FB-84C906A43D8C}"/>
          </ac:spMkLst>
        </pc:spChg>
        <pc:spChg chg="mod">
          <ac:chgData name="Boyanapalli, Gurutejetha (Contractor)" userId="a43a70bb-c8c9-465d-9672-80e09b4f41e8" providerId="ADAL" clId="{14DC0F85-C87A-4CD1-988E-3420308DFC38}" dt="2025-06-05T15:32:27.477" v="1373" actId="20577"/>
          <ac:spMkLst>
            <pc:docMk/>
            <pc:sldMk cId="2249810669" sldId="256"/>
            <ac:spMk id="30" creationId="{A55BDDB7-912D-8C4C-E4E0-B3BC6E1ED49B}"/>
          </ac:spMkLst>
        </pc:spChg>
        <pc:spChg chg="mod">
          <ac:chgData name="Boyanapalli, Gurutejetha (Contractor)" userId="a43a70bb-c8c9-465d-9672-80e09b4f41e8" providerId="ADAL" clId="{14DC0F85-C87A-4CD1-988E-3420308DFC38}" dt="2025-06-05T15:20:21.802" v="1246" actId="14100"/>
          <ac:spMkLst>
            <pc:docMk/>
            <pc:sldMk cId="2249810669" sldId="256"/>
            <ac:spMk id="32" creationId="{26CA8C7B-B8F4-F380-6F93-402C2528AC38}"/>
          </ac:spMkLst>
        </pc:spChg>
        <pc:spChg chg="mod">
          <ac:chgData name="Boyanapalli, Gurutejetha (Contractor)" userId="a43a70bb-c8c9-465d-9672-80e09b4f41e8" providerId="ADAL" clId="{14DC0F85-C87A-4CD1-988E-3420308DFC38}" dt="2025-06-05T15:19:41.412" v="1231" actId="14100"/>
          <ac:spMkLst>
            <pc:docMk/>
            <pc:sldMk cId="2249810669" sldId="256"/>
            <ac:spMk id="33" creationId="{D0B45688-D5E0-DE61-5895-667F717E6071}"/>
          </ac:spMkLst>
        </pc:spChg>
        <pc:spChg chg="mod">
          <ac:chgData name="Boyanapalli, Gurutejetha (Contractor)" userId="a43a70bb-c8c9-465d-9672-80e09b4f41e8" providerId="ADAL" clId="{14DC0F85-C87A-4CD1-988E-3420308DFC38}" dt="2025-06-05T15:20:31.784" v="1247" actId="1076"/>
          <ac:spMkLst>
            <pc:docMk/>
            <pc:sldMk cId="2249810669" sldId="256"/>
            <ac:spMk id="35" creationId="{D8C563A8-68E1-E28E-C7F8-BB0D3C8E5F1F}"/>
          </ac:spMkLst>
        </pc:spChg>
        <pc:spChg chg="mod">
          <ac:chgData name="Boyanapalli, Gurutejetha (Contractor)" userId="a43a70bb-c8c9-465d-9672-80e09b4f41e8" providerId="ADAL" clId="{14DC0F85-C87A-4CD1-988E-3420308DFC38}" dt="2025-06-05T15:31:49.858" v="1345" actId="14100"/>
          <ac:spMkLst>
            <pc:docMk/>
            <pc:sldMk cId="2249810669" sldId="256"/>
            <ac:spMk id="36" creationId="{F75ED2EC-BF6B-A65D-0CD2-CBBE5E3D72EE}"/>
          </ac:spMkLst>
        </pc:spChg>
        <pc:spChg chg="mod">
          <ac:chgData name="Boyanapalli, Gurutejetha (Contractor)" userId="a43a70bb-c8c9-465d-9672-80e09b4f41e8" providerId="ADAL" clId="{14DC0F85-C87A-4CD1-988E-3420308DFC38}" dt="2025-06-05T15:09:03.907" v="1117" actId="1076"/>
          <ac:spMkLst>
            <pc:docMk/>
            <pc:sldMk cId="2249810669" sldId="256"/>
            <ac:spMk id="39" creationId="{3AA987D9-3EFC-0504-37EF-2CA6365F6B06}"/>
          </ac:spMkLst>
        </pc:spChg>
        <pc:spChg chg="add">
          <ac:chgData name="Boyanapalli, Gurutejetha (Contractor)" userId="a43a70bb-c8c9-465d-9672-80e09b4f41e8" providerId="ADAL" clId="{14DC0F85-C87A-4CD1-988E-3420308DFC38}" dt="2025-06-05T13:26:35.451" v="2"/>
          <ac:spMkLst>
            <pc:docMk/>
            <pc:sldMk cId="2249810669" sldId="256"/>
            <ac:spMk id="42" creationId="{5D803C43-2BE1-BE60-18AE-33722BE9CE1B}"/>
          </ac:spMkLst>
        </pc:spChg>
        <pc:spChg chg="add">
          <ac:chgData name="Boyanapalli, Gurutejetha (Contractor)" userId="a43a70bb-c8c9-465d-9672-80e09b4f41e8" providerId="ADAL" clId="{14DC0F85-C87A-4CD1-988E-3420308DFC38}" dt="2025-06-05T13:27:11.477" v="5"/>
          <ac:spMkLst>
            <pc:docMk/>
            <pc:sldMk cId="2249810669" sldId="256"/>
            <ac:spMk id="43" creationId="{B998801F-7E31-03F0-34C5-6282E845F549}"/>
          </ac:spMkLst>
        </pc:spChg>
        <pc:spChg chg="add del mod">
          <ac:chgData name="Boyanapalli, Gurutejetha (Contractor)" userId="a43a70bb-c8c9-465d-9672-80e09b4f41e8" providerId="ADAL" clId="{14DC0F85-C87A-4CD1-988E-3420308DFC38}" dt="2025-06-05T13:29:19.681" v="17" actId="21"/>
          <ac:spMkLst>
            <pc:docMk/>
            <pc:sldMk cId="2249810669" sldId="256"/>
            <ac:spMk id="44" creationId="{56136A29-2FC0-22F3-9BFE-87D06B16D463}"/>
          </ac:spMkLst>
        </pc:spChg>
        <pc:spChg chg="add del mod">
          <ac:chgData name="Boyanapalli, Gurutejetha (Contractor)" userId="a43a70bb-c8c9-465d-9672-80e09b4f41e8" providerId="ADAL" clId="{14DC0F85-C87A-4CD1-988E-3420308DFC38}" dt="2025-06-05T13:38:05.683" v="121" actId="21"/>
          <ac:spMkLst>
            <pc:docMk/>
            <pc:sldMk cId="2249810669" sldId="256"/>
            <ac:spMk id="45" creationId="{56136A29-2FC0-22F3-9BFE-87D06B16D463}"/>
          </ac:spMkLst>
        </pc:spChg>
        <pc:spChg chg="add mod">
          <ac:chgData name="Boyanapalli, Gurutejetha (Contractor)" userId="a43a70bb-c8c9-465d-9672-80e09b4f41e8" providerId="ADAL" clId="{14DC0F85-C87A-4CD1-988E-3420308DFC38}" dt="2025-06-05T15:05:17.971" v="916" actId="14100"/>
          <ac:spMkLst>
            <pc:docMk/>
            <pc:sldMk cId="2249810669" sldId="256"/>
            <ac:spMk id="49" creationId="{F153E1C5-DB60-6B7F-5C68-1F69BE126BE9}"/>
          </ac:spMkLst>
        </pc:spChg>
        <pc:spChg chg="del mod">
          <ac:chgData name="Boyanapalli, Gurutejetha (Contractor)" userId="a43a70bb-c8c9-465d-9672-80e09b4f41e8" providerId="ADAL" clId="{14DC0F85-C87A-4CD1-988E-3420308DFC38}" dt="2025-06-05T15:15:22.736" v="1176" actId="21"/>
          <ac:spMkLst>
            <pc:docMk/>
            <pc:sldMk cId="2249810669" sldId="256"/>
            <ac:spMk id="117" creationId="{08CCCFA8-045C-D244-2989-45760F35BD04}"/>
          </ac:spMkLst>
        </pc:spChg>
        <pc:spChg chg="del mod">
          <ac:chgData name="Boyanapalli, Gurutejetha (Contractor)" userId="a43a70bb-c8c9-465d-9672-80e09b4f41e8" providerId="ADAL" clId="{14DC0F85-C87A-4CD1-988E-3420308DFC38}" dt="2025-06-05T15:16:39.718" v="1195" actId="478"/>
          <ac:spMkLst>
            <pc:docMk/>
            <pc:sldMk cId="2249810669" sldId="256"/>
            <ac:spMk id="118" creationId="{2D70FA26-E797-A5FC-802F-E7AF6CF9DD7A}"/>
          </ac:spMkLst>
        </pc:spChg>
        <pc:spChg chg="mod">
          <ac:chgData name="Boyanapalli, Gurutejetha (Contractor)" userId="a43a70bb-c8c9-465d-9672-80e09b4f41e8" providerId="ADAL" clId="{14DC0F85-C87A-4CD1-988E-3420308DFC38}" dt="2025-06-05T15:06:25.344" v="1021" actId="14100"/>
          <ac:spMkLst>
            <pc:docMk/>
            <pc:sldMk cId="2249810669" sldId="256"/>
            <ac:spMk id="140" creationId="{8C3D2B7D-DEBA-1510-A6BB-028E2A0E97B3}"/>
          </ac:spMkLst>
        </pc:spChg>
        <pc:spChg chg="mod">
          <ac:chgData name="Boyanapalli, Gurutejetha (Contractor)" userId="a43a70bb-c8c9-465d-9672-80e09b4f41e8" providerId="ADAL" clId="{14DC0F85-C87A-4CD1-988E-3420308DFC38}" dt="2025-06-05T15:06:36.829" v="1022" actId="1076"/>
          <ac:spMkLst>
            <pc:docMk/>
            <pc:sldMk cId="2249810669" sldId="256"/>
            <ac:spMk id="142" creationId="{7CEC5C6D-1AEA-D591-F539-847611A9E9A6}"/>
          </ac:spMkLst>
        </pc:spChg>
        <pc:grpChg chg="mod topLvl">
          <ac:chgData name="Boyanapalli, Gurutejetha (Contractor)" userId="a43a70bb-c8c9-465d-9672-80e09b4f41e8" providerId="ADAL" clId="{14DC0F85-C87A-4CD1-988E-3420308DFC38}" dt="2025-06-05T15:20:10.373" v="1244" actId="1076"/>
          <ac:grpSpMkLst>
            <pc:docMk/>
            <pc:sldMk cId="2249810669" sldId="256"/>
            <ac:grpSpMk id="21" creationId="{BDF7176E-CB98-1A15-8B40-ADCA7529DEF5}"/>
          </ac:grpSpMkLst>
        </pc:grpChg>
        <pc:grpChg chg="add del mod">
          <ac:chgData name="Boyanapalli, Gurutejetha (Contractor)" userId="a43a70bb-c8c9-465d-9672-80e09b4f41e8" providerId="ADAL" clId="{14DC0F85-C87A-4CD1-988E-3420308DFC38}" dt="2025-06-05T15:15:47.997" v="1182" actId="21"/>
          <ac:grpSpMkLst>
            <pc:docMk/>
            <pc:sldMk cId="2249810669" sldId="256"/>
            <ac:grpSpMk id="31" creationId="{D90BF57F-D5DF-A518-5C6A-7668FED86E21}"/>
          </ac:grpSpMkLst>
        </pc:grpChg>
        <pc:graphicFrameChg chg="add del mod">
          <ac:chgData name="Boyanapalli, Gurutejetha (Contractor)" userId="a43a70bb-c8c9-465d-9672-80e09b4f41e8" providerId="ADAL" clId="{14DC0F85-C87A-4CD1-988E-3420308DFC38}" dt="2025-06-05T13:34:42.782" v="37" actId="21"/>
          <ac:graphicFrameMkLst>
            <pc:docMk/>
            <pc:sldMk cId="2249810669" sldId="256"/>
            <ac:graphicFrameMk id="46" creationId="{43632FF7-0E1C-168C-FDB7-26F86F76DC42}"/>
          </ac:graphicFrameMkLst>
        </pc:graphicFrameChg>
        <pc:graphicFrameChg chg="add del mod">
          <ac:chgData name="Boyanapalli, Gurutejetha (Contractor)" userId="a43a70bb-c8c9-465d-9672-80e09b4f41e8" providerId="ADAL" clId="{14DC0F85-C87A-4CD1-988E-3420308DFC38}" dt="2025-06-05T13:35:32.875" v="41" actId="21"/>
          <ac:graphicFrameMkLst>
            <pc:docMk/>
            <pc:sldMk cId="2249810669" sldId="256"/>
            <ac:graphicFrameMk id="47" creationId="{9991A6AC-77AF-0B23-9C67-F604509728D4}"/>
          </ac:graphicFrameMkLst>
        </pc:graphicFrameChg>
        <pc:graphicFrameChg chg="add mod modGraphic">
          <ac:chgData name="Boyanapalli, Gurutejetha (Contractor)" userId="a43a70bb-c8c9-465d-9672-80e09b4f41e8" providerId="ADAL" clId="{14DC0F85-C87A-4CD1-988E-3420308DFC38}" dt="2025-06-05T15:33:22.288" v="1376" actId="122"/>
          <ac:graphicFrameMkLst>
            <pc:docMk/>
            <pc:sldMk cId="2249810669" sldId="256"/>
            <ac:graphicFrameMk id="48" creationId="{5AE5EFFC-CC20-A91B-F357-DF66D48AB0A4}"/>
          </ac:graphicFrameMkLst>
        </pc:graphicFrameChg>
        <pc:picChg chg="mod">
          <ac:chgData name="Boyanapalli, Gurutejetha (Contractor)" userId="a43a70bb-c8c9-465d-9672-80e09b4f41e8" providerId="ADAL" clId="{14DC0F85-C87A-4CD1-988E-3420308DFC38}" dt="2025-06-05T15:09:13.568" v="1121" actId="14100"/>
          <ac:picMkLst>
            <pc:docMk/>
            <pc:sldMk cId="2249810669" sldId="256"/>
            <ac:picMk id="14" creationId="{A66B35D9-E54B-E143-2FA0-6D912C84667B}"/>
          </ac:picMkLst>
        </pc:picChg>
        <pc:picChg chg="mod">
          <ac:chgData name="Boyanapalli, Gurutejetha (Contractor)" userId="a43a70bb-c8c9-465d-9672-80e09b4f41e8" providerId="ADAL" clId="{14DC0F85-C87A-4CD1-988E-3420308DFC38}" dt="2025-06-05T13:27:02.732" v="4" actId="1076"/>
          <ac:picMkLst>
            <pc:docMk/>
            <pc:sldMk cId="2249810669" sldId="256"/>
            <ac:picMk id="26" creationId="{00000000-0000-0000-0000-000000000000}"/>
          </ac:picMkLst>
        </pc:picChg>
        <pc:picChg chg="del">
          <ac:chgData name="Boyanapalli, Gurutejetha (Contractor)" userId="a43a70bb-c8c9-465d-9672-80e09b4f41e8" providerId="ADAL" clId="{14DC0F85-C87A-4CD1-988E-3420308DFC38}" dt="2025-06-05T13:53:04.992" v="715" actId="478"/>
          <ac:picMkLst>
            <pc:docMk/>
            <pc:sldMk cId="2249810669" sldId="256"/>
            <ac:picMk id="31" creationId="{EE1249DD-7D2B-0A86-1DA9-D302C7ACFDEA}"/>
          </ac:picMkLst>
        </pc:picChg>
        <pc:picChg chg="del">
          <ac:chgData name="Boyanapalli, Gurutejetha (Contractor)" userId="a43a70bb-c8c9-465d-9672-80e09b4f41e8" providerId="ADAL" clId="{14DC0F85-C87A-4CD1-988E-3420308DFC38}" dt="2025-06-05T13:53:03.073" v="714" actId="478"/>
          <ac:picMkLst>
            <pc:docMk/>
            <pc:sldMk cId="2249810669" sldId="256"/>
            <ac:picMk id="40" creationId="{533DF620-9EAA-050F-E3FD-1AEC09CD594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1" y="5387365"/>
            <a:ext cx="13990320" cy="11460480"/>
          </a:xfrm>
        </p:spPr>
        <p:txBody>
          <a:bodyPr anchor="b"/>
          <a:lstStyle>
            <a:lvl1pPr algn="ctr">
              <a:defRPr sz="108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289780"/>
            <a:ext cx="12344400" cy="7947659"/>
          </a:xfrm>
        </p:spPr>
        <p:txBody>
          <a:bodyPr/>
          <a:lstStyle>
            <a:lvl1pPr marL="0" indent="0" algn="ctr">
              <a:buNone/>
              <a:defRPr sz="4323"/>
            </a:lvl1pPr>
            <a:lvl2pPr marL="823285" indent="0" algn="ctr">
              <a:buNone/>
              <a:defRPr sz="3602"/>
            </a:lvl2pPr>
            <a:lvl3pPr marL="1646571" indent="0" algn="ctr">
              <a:buNone/>
              <a:defRPr sz="3241"/>
            </a:lvl3pPr>
            <a:lvl4pPr marL="2469856" indent="0" algn="ctr">
              <a:buNone/>
              <a:defRPr sz="2880"/>
            </a:lvl4pPr>
            <a:lvl5pPr marL="3293142" indent="0" algn="ctr">
              <a:buNone/>
              <a:defRPr sz="2880"/>
            </a:lvl5pPr>
            <a:lvl6pPr marL="4116427" indent="0" algn="ctr">
              <a:buNone/>
              <a:defRPr sz="2880"/>
            </a:lvl6pPr>
            <a:lvl7pPr marL="4939713" indent="0" algn="ctr">
              <a:buNone/>
              <a:defRPr sz="2880"/>
            </a:lvl7pPr>
            <a:lvl8pPr marL="5762993" indent="0" algn="ctr">
              <a:buNone/>
              <a:defRPr sz="2880"/>
            </a:lvl8pPr>
            <a:lvl9pPr marL="6586284" indent="0" algn="ctr">
              <a:buNone/>
              <a:defRPr sz="28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89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97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1752621"/>
            <a:ext cx="3549015" cy="278968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6" y="1752621"/>
            <a:ext cx="10441305" cy="278968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14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15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8206752"/>
            <a:ext cx="14196060" cy="13693136"/>
          </a:xfrm>
        </p:spPr>
        <p:txBody>
          <a:bodyPr anchor="b"/>
          <a:lstStyle>
            <a:lvl1pPr>
              <a:defRPr sz="108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22029429"/>
            <a:ext cx="14196060" cy="7200899"/>
          </a:xfrm>
        </p:spPr>
        <p:txBody>
          <a:bodyPr/>
          <a:lstStyle>
            <a:lvl1pPr marL="0" indent="0">
              <a:buNone/>
              <a:defRPr sz="4323">
                <a:solidFill>
                  <a:schemeClr val="tx1"/>
                </a:solidFill>
              </a:defRPr>
            </a:lvl1pPr>
            <a:lvl2pPr marL="823285" indent="0">
              <a:buNone/>
              <a:defRPr sz="3602">
                <a:solidFill>
                  <a:schemeClr val="tx1">
                    <a:tint val="75000"/>
                  </a:schemeClr>
                </a:solidFill>
              </a:defRPr>
            </a:lvl2pPr>
            <a:lvl3pPr marL="1646571" indent="0">
              <a:buNone/>
              <a:defRPr sz="3241">
                <a:solidFill>
                  <a:schemeClr val="tx1">
                    <a:tint val="75000"/>
                  </a:schemeClr>
                </a:solidFill>
              </a:defRPr>
            </a:lvl3pPr>
            <a:lvl4pPr marL="2469856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4pPr>
            <a:lvl5pPr marL="3293142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5pPr>
            <a:lvl6pPr marL="4116427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6pPr>
            <a:lvl7pPr marL="4939713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7pPr>
            <a:lvl8pPr marL="5762993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8pPr>
            <a:lvl9pPr marL="6586284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66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8763025"/>
            <a:ext cx="6995160" cy="208864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8763025"/>
            <a:ext cx="6995160" cy="208864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99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1752608"/>
            <a:ext cx="14196060" cy="63627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8069588"/>
            <a:ext cx="6963012" cy="3954780"/>
          </a:xfrm>
        </p:spPr>
        <p:txBody>
          <a:bodyPr anchor="b"/>
          <a:lstStyle>
            <a:lvl1pPr marL="0" indent="0">
              <a:buNone/>
              <a:defRPr sz="4323" b="1"/>
            </a:lvl1pPr>
            <a:lvl2pPr marL="823285" indent="0">
              <a:buNone/>
              <a:defRPr sz="3602" b="1"/>
            </a:lvl2pPr>
            <a:lvl3pPr marL="1646571" indent="0">
              <a:buNone/>
              <a:defRPr sz="3241" b="1"/>
            </a:lvl3pPr>
            <a:lvl4pPr marL="2469856" indent="0">
              <a:buNone/>
              <a:defRPr sz="2880" b="1"/>
            </a:lvl4pPr>
            <a:lvl5pPr marL="3293142" indent="0">
              <a:buNone/>
              <a:defRPr sz="2880" b="1"/>
            </a:lvl5pPr>
            <a:lvl6pPr marL="4116427" indent="0">
              <a:buNone/>
              <a:defRPr sz="2880" b="1"/>
            </a:lvl6pPr>
            <a:lvl7pPr marL="4939713" indent="0">
              <a:buNone/>
              <a:defRPr sz="2880" b="1"/>
            </a:lvl7pPr>
            <a:lvl8pPr marL="5762993" indent="0">
              <a:buNone/>
              <a:defRPr sz="2880" b="1"/>
            </a:lvl8pPr>
            <a:lvl9pPr marL="6586284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12024360"/>
            <a:ext cx="6963012" cy="176860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8069588"/>
            <a:ext cx="6997304" cy="3954780"/>
          </a:xfrm>
        </p:spPr>
        <p:txBody>
          <a:bodyPr anchor="b"/>
          <a:lstStyle>
            <a:lvl1pPr marL="0" indent="0">
              <a:buNone/>
              <a:defRPr sz="4323" b="1"/>
            </a:lvl1pPr>
            <a:lvl2pPr marL="823285" indent="0">
              <a:buNone/>
              <a:defRPr sz="3602" b="1"/>
            </a:lvl2pPr>
            <a:lvl3pPr marL="1646571" indent="0">
              <a:buNone/>
              <a:defRPr sz="3241" b="1"/>
            </a:lvl3pPr>
            <a:lvl4pPr marL="2469856" indent="0">
              <a:buNone/>
              <a:defRPr sz="2880" b="1"/>
            </a:lvl4pPr>
            <a:lvl5pPr marL="3293142" indent="0">
              <a:buNone/>
              <a:defRPr sz="2880" b="1"/>
            </a:lvl5pPr>
            <a:lvl6pPr marL="4116427" indent="0">
              <a:buNone/>
              <a:defRPr sz="2880" b="1"/>
            </a:lvl6pPr>
            <a:lvl7pPr marL="4939713" indent="0">
              <a:buNone/>
              <a:defRPr sz="2880" b="1"/>
            </a:lvl7pPr>
            <a:lvl8pPr marL="5762993" indent="0">
              <a:buNone/>
              <a:defRPr sz="2880" b="1"/>
            </a:lvl8pPr>
            <a:lvl9pPr marL="6586284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12024360"/>
            <a:ext cx="6997304" cy="176860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20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47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77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2194584"/>
            <a:ext cx="5308520" cy="7680961"/>
          </a:xfrm>
        </p:spPr>
        <p:txBody>
          <a:bodyPr anchor="b"/>
          <a:lstStyle>
            <a:lvl1pPr>
              <a:defRPr sz="57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4739649"/>
            <a:ext cx="8332470" cy="23393398"/>
          </a:xfrm>
        </p:spPr>
        <p:txBody>
          <a:bodyPr/>
          <a:lstStyle>
            <a:lvl1pPr>
              <a:defRPr sz="5761"/>
            </a:lvl1pPr>
            <a:lvl2pPr>
              <a:defRPr sz="5039"/>
            </a:lvl2pPr>
            <a:lvl3pPr>
              <a:defRPr sz="4323"/>
            </a:lvl3pPr>
            <a:lvl4pPr>
              <a:defRPr sz="3602"/>
            </a:lvl4pPr>
            <a:lvl5pPr>
              <a:defRPr sz="3602"/>
            </a:lvl5pPr>
            <a:lvl6pPr>
              <a:defRPr sz="3602"/>
            </a:lvl6pPr>
            <a:lvl7pPr>
              <a:defRPr sz="3602"/>
            </a:lvl7pPr>
            <a:lvl8pPr>
              <a:defRPr sz="3602"/>
            </a:lvl8pPr>
            <a:lvl9pPr>
              <a:defRPr sz="3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9875517"/>
            <a:ext cx="5308520" cy="18295624"/>
          </a:xfrm>
        </p:spPr>
        <p:txBody>
          <a:bodyPr/>
          <a:lstStyle>
            <a:lvl1pPr marL="0" indent="0">
              <a:buNone/>
              <a:defRPr sz="2880"/>
            </a:lvl1pPr>
            <a:lvl2pPr marL="823285" indent="0">
              <a:buNone/>
              <a:defRPr sz="2520"/>
            </a:lvl2pPr>
            <a:lvl3pPr marL="1646571" indent="0">
              <a:buNone/>
              <a:defRPr sz="2159"/>
            </a:lvl3pPr>
            <a:lvl4pPr marL="2469856" indent="0">
              <a:buNone/>
              <a:defRPr sz="1798"/>
            </a:lvl4pPr>
            <a:lvl5pPr marL="3293142" indent="0">
              <a:buNone/>
              <a:defRPr sz="1798"/>
            </a:lvl5pPr>
            <a:lvl6pPr marL="4116427" indent="0">
              <a:buNone/>
              <a:defRPr sz="1798"/>
            </a:lvl6pPr>
            <a:lvl7pPr marL="4939713" indent="0">
              <a:buNone/>
              <a:defRPr sz="1798"/>
            </a:lvl7pPr>
            <a:lvl8pPr marL="5762993" indent="0">
              <a:buNone/>
              <a:defRPr sz="1798"/>
            </a:lvl8pPr>
            <a:lvl9pPr marL="6586284" indent="0">
              <a:buNone/>
              <a:defRPr sz="17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88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2194584"/>
            <a:ext cx="5308520" cy="7680961"/>
          </a:xfrm>
        </p:spPr>
        <p:txBody>
          <a:bodyPr anchor="b"/>
          <a:lstStyle>
            <a:lvl1pPr>
              <a:defRPr sz="57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4739649"/>
            <a:ext cx="8332470" cy="23393398"/>
          </a:xfrm>
        </p:spPr>
        <p:txBody>
          <a:bodyPr anchor="t"/>
          <a:lstStyle>
            <a:lvl1pPr marL="0" indent="0">
              <a:buNone/>
              <a:defRPr sz="5761"/>
            </a:lvl1pPr>
            <a:lvl2pPr marL="823285" indent="0">
              <a:buNone/>
              <a:defRPr sz="5039"/>
            </a:lvl2pPr>
            <a:lvl3pPr marL="1646571" indent="0">
              <a:buNone/>
              <a:defRPr sz="4323"/>
            </a:lvl3pPr>
            <a:lvl4pPr marL="2469856" indent="0">
              <a:buNone/>
              <a:defRPr sz="3602"/>
            </a:lvl4pPr>
            <a:lvl5pPr marL="3293142" indent="0">
              <a:buNone/>
              <a:defRPr sz="3602"/>
            </a:lvl5pPr>
            <a:lvl6pPr marL="4116427" indent="0">
              <a:buNone/>
              <a:defRPr sz="3602"/>
            </a:lvl6pPr>
            <a:lvl7pPr marL="4939713" indent="0">
              <a:buNone/>
              <a:defRPr sz="3602"/>
            </a:lvl7pPr>
            <a:lvl8pPr marL="5762993" indent="0">
              <a:buNone/>
              <a:defRPr sz="3602"/>
            </a:lvl8pPr>
            <a:lvl9pPr marL="6586284" indent="0">
              <a:buNone/>
              <a:defRPr sz="36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9875517"/>
            <a:ext cx="5308520" cy="18295624"/>
          </a:xfrm>
        </p:spPr>
        <p:txBody>
          <a:bodyPr/>
          <a:lstStyle>
            <a:lvl1pPr marL="0" indent="0">
              <a:buNone/>
              <a:defRPr sz="2880"/>
            </a:lvl1pPr>
            <a:lvl2pPr marL="823285" indent="0">
              <a:buNone/>
              <a:defRPr sz="2520"/>
            </a:lvl2pPr>
            <a:lvl3pPr marL="1646571" indent="0">
              <a:buNone/>
              <a:defRPr sz="2159"/>
            </a:lvl3pPr>
            <a:lvl4pPr marL="2469856" indent="0">
              <a:buNone/>
              <a:defRPr sz="1798"/>
            </a:lvl4pPr>
            <a:lvl5pPr marL="3293142" indent="0">
              <a:buNone/>
              <a:defRPr sz="1798"/>
            </a:lvl5pPr>
            <a:lvl6pPr marL="4116427" indent="0">
              <a:buNone/>
              <a:defRPr sz="1798"/>
            </a:lvl6pPr>
            <a:lvl7pPr marL="4939713" indent="0">
              <a:buNone/>
              <a:defRPr sz="1798"/>
            </a:lvl7pPr>
            <a:lvl8pPr marL="5762993" indent="0">
              <a:buNone/>
              <a:defRPr sz="1798"/>
            </a:lvl8pPr>
            <a:lvl9pPr marL="6586284" indent="0">
              <a:buNone/>
              <a:defRPr sz="17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8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1752608"/>
            <a:ext cx="14196060" cy="6362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8763025"/>
            <a:ext cx="14196060" cy="20886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30510502"/>
            <a:ext cx="3703320" cy="175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2DA87-17A3-43A0-B86E-2FCFB6EFBC3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30510502"/>
            <a:ext cx="5554980" cy="175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30510502"/>
            <a:ext cx="3703320" cy="175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79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46571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645" indent="-411645" algn="l" defTabSz="1646571" rtl="0" eaLnBrk="1" latinLnBrk="0" hangingPunct="1">
        <a:lnSpc>
          <a:spcPct val="90000"/>
        </a:lnSpc>
        <a:spcBef>
          <a:spcPts val="1798"/>
        </a:spcBef>
        <a:buFont typeface="Arial" panose="020B0604020202020204" pitchFamily="34" charset="0"/>
        <a:buChar char="•"/>
        <a:defRPr sz="5039" kern="1200">
          <a:solidFill>
            <a:schemeClr val="tx1"/>
          </a:solidFill>
          <a:latin typeface="+mn-lt"/>
          <a:ea typeface="+mn-ea"/>
          <a:cs typeface="+mn-cs"/>
        </a:defRPr>
      </a:lvl1pPr>
      <a:lvl2pPr marL="1234930" indent="-411645" algn="l" defTabSz="1646571" rtl="0" eaLnBrk="1" latinLnBrk="0" hangingPunct="1">
        <a:lnSpc>
          <a:spcPct val="90000"/>
        </a:lnSpc>
        <a:spcBef>
          <a:spcPts val="899"/>
        </a:spcBef>
        <a:buFont typeface="Arial" panose="020B0604020202020204" pitchFamily="34" charset="0"/>
        <a:buChar char="•"/>
        <a:defRPr sz="4323" kern="1200">
          <a:solidFill>
            <a:schemeClr val="tx1"/>
          </a:solidFill>
          <a:latin typeface="+mn-lt"/>
          <a:ea typeface="+mn-ea"/>
          <a:cs typeface="+mn-cs"/>
        </a:defRPr>
      </a:lvl2pPr>
      <a:lvl3pPr marL="2058212" indent="-411645" algn="l" defTabSz="1646571" rtl="0" eaLnBrk="1" latinLnBrk="0" hangingPunct="1">
        <a:lnSpc>
          <a:spcPct val="90000"/>
        </a:lnSpc>
        <a:spcBef>
          <a:spcPts val="899"/>
        </a:spcBef>
        <a:buFont typeface="Arial" panose="020B0604020202020204" pitchFamily="34" charset="0"/>
        <a:buChar char="•"/>
        <a:defRPr sz="3602" kern="1200">
          <a:solidFill>
            <a:schemeClr val="tx1"/>
          </a:solidFill>
          <a:latin typeface="+mn-lt"/>
          <a:ea typeface="+mn-ea"/>
          <a:cs typeface="+mn-cs"/>
        </a:defRPr>
      </a:lvl3pPr>
      <a:lvl4pPr marL="2881502" indent="-411645" algn="l" defTabSz="1646571" rtl="0" eaLnBrk="1" latinLnBrk="0" hangingPunct="1">
        <a:lnSpc>
          <a:spcPct val="90000"/>
        </a:lnSpc>
        <a:spcBef>
          <a:spcPts val="899"/>
        </a:spcBef>
        <a:buFont typeface="Arial" panose="020B0604020202020204" pitchFamily="34" charset="0"/>
        <a:buChar char="•"/>
        <a:defRPr sz="3241" kern="1200">
          <a:solidFill>
            <a:schemeClr val="tx1"/>
          </a:solidFill>
          <a:latin typeface="+mn-lt"/>
          <a:ea typeface="+mn-ea"/>
          <a:cs typeface="+mn-cs"/>
        </a:defRPr>
      </a:lvl4pPr>
      <a:lvl5pPr marL="3704783" indent="-411645" algn="l" defTabSz="1646571" rtl="0" eaLnBrk="1" latinLnBrk="0" hangingPunct="1">
        <a:lnSpc>
          <a:spcPct val="90000"/>
        </a:lnSpc>
        <a:spcBef>
          <a:spcPts val="899"/>
        </a:spcBef>
        <a:buFont typeface="Arial" panose="020B0604020202020204" pitchFamily="34" charset="0"/>
        <a:buChar char="•"/>
        <a:defRPr sz="3241" kern="1200">
          <a:solidFill>
            <a:schemeClr val="tx1"/>
          </a:solidFill>
          <a:latin typeface="+mn-lt"/>
          <a:ea typeface="+mn-ea"/>
          <a:cs typeface="+mn-cs"/>
        </a:defRPr>
      </a:lvl5pPr>
      <a:lvl6pPr marL="4528073" indent="-411645" algn="l" defTabSz="1646571" rtl="0" eaLnBrk="1" latinLnBrk="0" hangingPunct="1">
        <a:lnSpc>
          <a:spcPct val="90000"/>
        </a:lnSpc>
        <a:spcBef>
          <a:spcPts val="899"/>
        </a:spcBef>
        <a:buFont typeface="Arial" panose="020B0604020202020204" pitchFamily="34" charset="0"/>
        <a:buChar char="•"/>
        <a:defRPr sz="3241" kern="1200">
          <a:solidFill>
            <a:schemeClr val="tx1"/>
          </a:solidFill>
          <a:latin typeface="+mn-lt"/>
          <a:ea typeface="+mn-ea"/>
          <a:cs typeface="+mn-cs"/>
        </a:defRPr>
      </a:lvl6pPr>
      <a:lvl7pPr marL="5351359" indent="-411645" algn="l" defTabSz="1646571" rtl="0" eaLnBrk="1" latinLnBrk="0" hangingPunct="1">
        <a:lnSpc>
          <a:spcPct val="90000"/>
        </a:lnSpc>
        <a:spcBef>
          <a:spcPts val="899"/>
        </a:spcBef>
        <a:buFont typeface="Arial" panose="020B0604020202020204" pitchFamily="34" charset="0"/>
        <a:buChar char="•"/>
        <a:defRPr sz="3241" kern="1200">
          <a:solidFill>
            <a:schemeClr val="tx1"/>
          </a:solidFill>
          <a:latin typeface="+mn-lt"/>
          <a:ea typeface="+mn-ea"/>
          <a:cs typeface="+mn-cs"/>
        </a:defRPr>
      </a:lvl7pPr>
      <a:lvl8pPr marL="6174639" indent="-411645" algn="l" defTabSz="1646571" rtl="0" eaLnBrk="1" latinLnBrk="0" hangingPunct="1">
        <a:lnSpc>
          <a:spcPct val="90000"/>
        </a:lnSpc>
        <a:spcBef>
          <a:spcPts val="899"/>
        </a:spcBef>
        <a:buFont typeface="Arial" panose="020B0604020202020204" pitchFamily="34" charset="0"/>
        <a:buChar char="•"/>
        <a:defRPr sz="3241" kern="1200">
          <a:solidFill>
            <a:schemeClr val="tx1"/>
          </a:solidFill>
          <a:latin typeface="+mn-lt"/>
          <a:ea typeface="+mn-ea"/>
          <a:cs typeface="+mn-cs"/>
        </a:defRPr>
      </a:lvl8pPr>
      <a:lvl9pPr marL="6997930" indent="-411645" algn="l" defTabSz="1646571" rtl="0" eaLnBrk="1" latinLnBrk="0" hangingPunct="1">
        <a:lnSpc>
          <a:spcPct val="90000"/>
        </a:lnSpc>
        <a:spcBef>
          <a:spcPts val="899"/>
        </a:spcBef>
        <a:buFont typeface="Arial" panose="020B0604020202020204" pitchFamily="34" charset="0"/>
        <a:buChar char="•"/>
        <a:defRPr sz="32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1pPr>
      <a:lvl2pPr marL="823285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2pPr>
      <a:lvl3pPr marL="1646571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3pPr>
      <a:lvl4pPr marL="2469856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4pPr>
      <a:lvl5pPr marL="3293142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5pPr>
      <a:lvl6pPr marL="4116427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6pPr>
      <a:lvl7pPr marL="4939713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7pPr>
      <a:lvl8pPr marL="5762993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8pPr>
      <a:lvl9pPr marL="6586284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AF757CC-C832-3EB9-8642-C2DADE82A7D6}"/>
              </a:ext>
            </a:extLst>
          </p:cNvPr>
          <p:cNvSpPr/>
          <p:nvPr/>
        </p:nvSpPr>
        <p:spPr>
          <a:xfrm>
            <a:off x="-1" y="1"/>
            <a:ext cx="16459202" cy="269206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43" y="213958"/>
            <a:ext cx="15952717" cy="229053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-5" y="4016522"/>
            <a:ext cx="16459203" cy="6104232"/>
          </a:xfrm>
          <a:prstGeom prst="rect">
            <a:avLst/>
          </a:prstGeom>
          <a:solidFill>
            <a:srgbClr val="FED67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E37FD5-5EF1-EDB2-8DF3-A5AA932536BE}"/>
              </a:ext>
            </a:extLst>
          </p:cNvPr>
          <p:cNvSpPr/>
          <p:nvPr/>
        </p:nvSpPr>
        <p:spPr>
          <a:xfrm>
            <a:off x="-2" y="10099245"/>
            <a:ext cx="16459203" cy="5875135"/>
          </a:xfrm>
          <a:prstGeom prst="rect">
            <a:avLst/>
          </a:prstGeom>
          <a:solidFill>
            <a:srgbClr val="BFE7FF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021296-65E9-56EE-2F9B-01E9D7D98AE3}"/>
              </a:ext>
            </a:extLst>
          </p:cNvPr>
          <p:cNvSpPr/>
          <p:nvPr/>
        </p:nvSpPr>
        <p:spPr>
          <a:xfrm>
            <a:off x="-2" y="15942477"/>
            <a:ext cx="16459203" cy="6237015"/>
          </a:xfrm>
          <a:prstGeom prst="rect">
            <a:avLst/>
          </a:prstGeom>
          <a:solidFill>
            <a:srgbClr val="FFCFE7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8" dirty="0"/>
              <a:t>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C73F69-4CF5-AB24-E8A8-73DEEF223A8F}"/>
              </a:ext>
            </a:extLst>
          </p:cNvPr>
          <p:cNvSpPr/>
          <p:nvPr/>
        </p:nvSpPr>
        <p:spPr>
          <a:xfrm>
            <a:off x="-2" y="22179494"/>
            <a:ext cx="16459203" cy="5378472"/>
          </a:xfrm>
          <a:prstGeom prst="rect">
            <a:avLst/>
          </a:prstGeom>
          <a:solidFill>
            <a:srgbClr val="FCDCB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B6150E-B6D9-0477-CF16-6A98BF9C825F}"/>
              </a:ext>
            </a:extLst>
          </p:cNvPr>
          <p:cNvSpPr/>
          <p:nvPr/>
        </p:nvSpPr>
        <p:spPr>
          <a:xfrm>
            <a:off x="-2" y="27557964"/>
            <a:ext cx="16459203" cy="5360434"/>
          </a:xfrm>
          <a:prstGeom prst="rect">
            <a:avLst/>
          </a:prstGeom>
          <a:solidFill>
            <a:srgbClr val="D7F5CD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/>
          </a:p>
        </p:txBody>
      </p:sp>
      <p:sp>
        <p:nvSpPr>
          <p:cNvPr id="19" name="Rectangle 18"/>
          <p:cNvSpPr/>
          <p:nvPr/>
        </p:nvSpPr>
        <p:spPr>
          <a:xfrm>
            <a:off x="187036" y="4044802"/>
            <a:ext cx="3261014" cy="47413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700850-254E-CEFB-BC41-4AE4951B636A}"/>
              </a:ext>
            </a:extLst>
          </p:cNvPr>
          <p:cNvSpPr/>
          <p:nvPr/>
        </p:nvSpPr>
        <p:spPr>
          <a:xfrm>
            <a:off x="-2" y="2698062"/>
            <a:ext cx="16459203" cy="1325224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/>
          </a:p>
        </p:txBody>
      </p:sp>
      <p:sp>
        <p:nvSpPr>
          <p:cNvPr id="22" name="Rectangle 21"/>
          <p:cNvSpPr/>
          <p:nvPr/>
        </p:nvSpPr>
        <p:spPr>
          <a:xfrm>
            <a:off x="187042" y="16251378"/>
            <a:ext cx="1879890" cy="554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7042" y="22386831"/>
            <a:ext cx="5908962" cy="554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CONCLUSION</a:t>
            </a:r>
            <a:endParaRPr lang="en-IN" sz="2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8634" y="27678290"/>
            <a:ext cx="3022889" cy="554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sz="2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7EBDFB-488C-7F01-6765-9DA15C34FC9B}"/>
              </a:ext>
            </a:extLst>
          </p:cNvPr>
          <p:cNvSpPr txBox="1"/>
          <p:nvPr/>
        </p:nvSpPr>
        <p:spPr>
          <a:xfrm>
            <a:off x="-9798" y="2849262"/>
            <a:ext cx="16459198" cy="1644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13"/>
              </a:spcBef>
            </a:pPr>
            <a:r>
              <a:rPr lang="en-IN" altLang="en-US" sz="32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A Comparative Analysis of Sterifresh – A Smart UV-C Sterilizer and Dryer with Traditional Boiling Method</a:t>
            </a:r>
          </a:p>
          <a:p>
            <a:pPr algn="ctr" eaLnBrk="1" hangingPunct="1">
              <a:lnSpc>
                <a:spcPct val="100000"/>
              </a:lnSpc>
              <a:spcBef>
                <a:spcPts val="113"/>
              </a:spcBef>
              <a:buSzTx/>
              <a:buFontTx/>
              <a:buNone/>
            </a:pPr>
            <a:endParaRPr lang="en-IN" altLang="en-US" sz="36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7047" y="10269290"/>
            <a:ext cx="5185062" cy="554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  <a:endParaRPr lang="en-IN" sz="2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62008D-D9AE-CC4A-00C7-D2C269A08BF0}"/>
              </a:ext>
            </a:extLst>
          </p:cNvPr>
          <p:cNvSpPr txBox="1"/>
          <p:nvPr/>
        </p:nvSpPr>
        <p:spPr>
          <a:xfrm>
            <a:off x="238606" y="17425771"/>
            <a:ext cx="9249450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3043" indent="-343043">
              <a:buFont typeface="Wingdings" panose="05000000000000000000" pitchFamily="2" charset="2"/>
              <a:buChar char="Ø"/>
            </a:pPr>
            <a:endParaRPr lang="en-IN" sz="200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14">
            <a:extLst>
              <a:ext uri="{FF2B5EF4-FFF2-40B4-BE49-F238E27FC236}">
                <a16:creationId xmlns:a16="http://schemas.microsoft.com/office/drawing/2014/main" id="{D221B73F-1B1D-EFE4-3BD8-921F974D4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901AC9-015E-BF98-DBCF-DAE50CC56937}"/>
              </a:ext>
            </a:extLst>
          </p:cNvPr>
          <p:cNvSpPr txBox="1"/>
          <p:nvPr/>
        </p:nvSpPr>
        <p:spPr>
          <a:xfrm>
            <a:off x="9643463" y="1470940"/>
            <a:ext cx="64208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No: </a:t>
            </a:r>
            <a:r>
              <a:rPr lang="en-US" sz="25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192111162</a:t>
            </a:r>
            <a:endParaRPr lang="en-US" sz="2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 Name: </a:t>
            </a:r>
            <a:r>
              <a:rPr lang="en-IN" sz="2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Gurutejetha</a:t>
            </a:r>
            <a:r>
              <a:rPr lang="en-US" sz="2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r"/>
            <a:r>
              <a:rPr lang="en-US" sz="2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 </a:t>
            </a:r>
            <a:r>
              <a:rPr lang="en-IN" sz="2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Samson Ebenezar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DBECD-4FAF-605F-FF14-C1A01FB95F92}"/>
              </a:ext>
            </a:extLst>
          </p:cNvPr>
          <p:cNvSpPr txBox="1"/>
          <p:nvPr/>
        </p:nvSpPr>
        <p:spPr>
          <a:xfrm>
            <a:off x="187036" y="4552999"/>
            <a:ext cx="14480976" cy="623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9079" marR="2749550" indent="-210820" algn="just">
              <a:lnSpc>
                <a:spcPct val="151700"/>
              </a:lnSpc>
              <a:spcBef>
                <a:spcPts val="414"/>
              </a:spcBef>
              <a:buFont typeface="Wingdings"/>
              <a:buChar char=""/>
              <a:tabLst>
                <a:tab pos="259079" algn="l"/>
              </a:tabLst>
            </a:pPr>
            <a:r>
              <a:rPr lang="en-US" sz="2200" b="1" dirty="0">
                <a:latin typeface="Times New Roman"/>
                <a:cs typeface="Times New Roman"/>
              </a:rPr>
              <a:t>Increasing</a:t>
            </a:r>
            <a:r>
              <a:rPr lang="en-US" sz="2200" b="1" spc="15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Need</a:t>
            </a:r>
            <a:r>
              <a:rPr lang="en-US" sz="2200" b="1" spc="15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for</a:t>
            </a:r>
            <a:r>
              <a:rPr lang="en-US" sz="2200" b="1" spc="-75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Automated</a:t>
            </a:r>
            <a:r>
              <a:rPr lang="en-US" sz="2200" b="1" spc="15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Sterilization: Growing concerns about</a:t>
            </a:r>
            <a:r>
              <a:rPr lang="en-US" sz="2200" b="1" spc="35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baby</a:t>
            </a:r>
            <a:r>
              <a:rPr lang="en-US" sz="2200" b="1" spc="3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care</a:t>
            </a:r>
            <a:r>
              <a:rPr lang="en-US" sz="2200" b="1" spc="15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and</a:t>
            </a:r>
            <a:r>
              <a:rPr lang="en-US" sz="2200" b="1" spc="50" dirty="0">
                <a:latin typeface="Times New Roman"/>
                <a:cs typeface="Times New Roman"/>
              </a:rPr>
              <a:t> </a:t>
            </a:r>
            <a:r>
              <a:rPr lang="en-US" sz="2200" b="1" spc="-10" dirty="0">
                <a:latin typeface="Times New Roman"/>
                <a:cs typeface="Times New Roman"/>
              </a:rPr>
              <a:t>cleanliness </a:t>
            </a:r>
            <a:r>
              <a:rPr lang="en-US" sz="2200" b="1" dirty="0">
                <a:latin typeface="Times New Roman"/>
                <a:cs typeface="Times New Roman"/>
              </a:rPr>
              <a:t>are</a:t>
            </a:r>
            <a:r>
              <a:rPr lang="en-US" sz="2200" b="1" spc="35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highlighting</a:t>
            </a:r>
            <a:r>
              <a:rPr lang="en-US" sz="2200" b="1" spc="15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the</a:t>
            </a:r>
            <a:r>
              <a:rPr lang="en-US" sz="2200" b="1" spc="4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drawbacks</a:t>
            </a:r>
            <a:r>
              <a:rPr lang="en-US" sz="2200" b="1" spc="15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of</a:t>
            </a:r>
            <a:r>
              <a:rPr lang="en-US" sz="2200" b="1" spc="35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traditional</a:t>
            </a:r>
            <a:r>
              <a:rPr lang="en-US" sz="2200" b="1" spc="2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manual</a:t>
            </a:r>
            <a:r>
              <a:rPr lang="en-US" sz="2200" b="1" spc="5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sterilization,</a:t>
            </a:r>
            <a:r>
              <a:rPr lang="en-US" sz="2200" b="1" spc="-1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which</a:t>
            </a:r>
            <a:r>
              <a:rPr lang="en-US" sz="2200" b="1" spc="2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is</a:t>
            </a:r>
            <a:r>
              <a:rPr lang="en-US" sz="2200" b="1" spc="35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often</a:t>
            </a:r>
            <a:r>
              <a:rPr lang="en-US" sz="2200" b="1" spc="15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inconsistent</a:t>
            </a:r>
            <a:r>
              <a:rPr lang="en-US" sz="2200" b="1" spc="5" dirty="0">
                <a:latin typeface="Times New Roman"/>
                <a:cs typeface="Times New Roman"/>
              </a:rPr>
              <a:t> </a:t>
            </a:r>
            <a:r>
              <a:rPr lang="en-US" sz="2200" b="1" spc="-25" dirty="0">
                <a:latin typeface="Times New Roman"/>
                <a:cs typeface="Times New Roman"/>
              </a:rPr>
              <a:t>and </a:t>
            </a:r>
            <a:r>
              <a:rPr lang="en-US" sz="2200" b="1" spc="-10" dirty="0">
                <a:latin typeface="Times New Roman"/>
                <a:cs typeface="Times New Roman"/>
              </a:rPr>
              <a:t>labor-intensive.</a:t>
            </a:r>
            <a:endParaRPr lang="en-US" sz="2200" dirty="0">
              <a:latin typeface="Times New Roman"/>
              <a:cs typeface="Times New Roman"/>
            </a:endParaRPr>
          </a:p>
          <a:p>
            <a:pPr marL="259079" marR="2732405" indent="-210820" algn="just">
              <a:lnSpc>
                <a:spcPct val="151300"/>
              </a:lnSpc>
              <a:buFont typeface="Wingdings"/>
              <a:buChar char=""/>
              <a:tabLst>
                <a:tab pos="259079" algn="l"/>
              </a:tabLst>
            </a:pPr>
            <a:r>
              <a:rPr lang="en-US" sz="2200" b="1" dirty="0">
                <a:latin typeface="Times New Roman"/>
                <a:cs typeface="Times New Roman"/>
              </a:rPr>
              <a:t>Advancement</a:t>
            </a:r>
            <a:r>
              <a:rPr lang="en-US" sz="2200" b="1" spc="-5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of</a:t>
            </a:r>
            <a:r>
              <a:rPr lang="en-US" sz="2200" b="1" spc="35" dirty="0">
                <a:latin typeface="Times New Roman"/>
                <a:cs typeface="Times New Roman"/>
              </a:rPr>
              <a:t> </a:t>
            </a:r>
            <a:r>
              <a:rPr lang="en-US" sz="2200" b="1" spc="-40" dirty="0">
                <a:latin typeface="Times New Roman"/>
                <a:cs typeface="Times New Roman"/>
              </a:rPr>
              <a:t>UV-</a:t>
            </a:r>
            <a:r>
              <a:rPr lang="en-US" sz="2200" b="1" dirty="0">
                <a:latin typeface="Times New Roman"/>
                <a:cs typeface="Times New Roman"/>
              </a:rPr>
              <a:t>C</a:t>
            </a:r>
            <a:r>
              <a:rPr lang="en-US" sz="2200" b="1" spc="3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Disinfection</a:t>
            </a:r>
            <a:r>
              <a:rPr lang="en-US" sz="2200" b="1" spc="-4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Technology:</a:t>
            </a:r>
            <a:r>
              <a:rPr lang="en-US" sz="2200" b="1" spc="-5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New</a:t>
            </a:r>
            <a:r>
              <a:rPr lang="en-US" sz="2200" b="1" spc="1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developments</a:t>
            </a:r>
            <a:r>
              <a:rPr lang="en-US" sz="2200" b="1" spc="1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in</a:t>
            </a:r>
            <a:r>
              <a:rPr lang="en-US" sz="2200" b="1" spc="45" dirty="0">
                <a:latin typeface="Times New Roman"/>
                <a:cs typeface="Times New Roman"/>
              </a:rPr>
              <a:t> </a:t>
            </a:r>
            <a:r>
              <a:rPr lang="en-US" sz="2200" b="1" spc="-35" dirty="0">
                <a:latin typeface="Times New Roman"/>
                <a:cs typeface="Times New Roman"/>
              </a:rPr>
              <a:t>UV-</a:t>
            </a:r>
            <a:r>
              <a:rPr lang="en-US" sz="2200" b="1" dirty="0">
                <a:latin typeface="Times New Roman"/>
                <a:cs typeface="Times New Roman"/>
              </a:rPr>
              <a:t>C</a:t>
            </a:r>
            <a:r>
              <a:rPr lang="en-US" sz="2200" b="1" spc="1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light</a:t>
            </a:r>
            <a:r>
              <a:rPr lang="en-US" sz="2200" b="1" spc="25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technology</a:t>
            </a:r>
            <a:r>
              <a:rPr lang="en-US" sz="2200" b="1" spc="-5" dirty="0">
                <a:latin typeface="Times New Roman"/>
                <a:cs typeface="Times New Roman"/>
              </a:rPr>
              <a:t> </a:t>
            </a:r>
            <a:r>
              <a:rPr lang="en-US" sz="2200" b="1" spc="-20" dirty="0">
                <a:latin typeface="Times New Roman"/>
                <a:cs typeface="Times New Roman"/>
              </a:rPr>
              <a:t>have </a:t>
            </a:r>
            <a:r>
              <a:rPr lang="en-US" sz="2200" b="1" dirty="0">
                <a:latin typeface="Times New Roman"/>
                <a:cs typeface="Times New Roman"/>
              </a:rPr>
              <a:t>led</a:t>
            </a:r>
            <a:r>
              <a:rPr lang="en-US" sz="2200" b="1" spc="25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to</a:t>
            </a:r>
            <a:r>
              <a:rPr lang="en-US" sz="2200" b="1" spc="3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the</a:t>
            </a:r>
            <a:r>
              <a:rPr lang="en-US" sz="2200" b="1" spc="3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creation</a:t>
            </a:r>
            <a:r>
              <a:rPr lang="en-US" sz="2200" b="1" spc="-5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of</a:t>
            </a:r>
            <a:r>
              <a:rPr lang="en-US" sz="2200" b="1" spc="3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intelligent</a:t>
            </a:r>
            <a:r>
              <a:rPr lang="en-US" sz="2200" b="1" spc="1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sterilizers that</a:t>
            </a:r>
            <a:r>
              <a:rPr lang="en-US" sz="2200" b="1" spc="1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provide</a:t>
            </a:r>
            <a:r>
              <a:rPr lang="en-US" sz="2200" b="1" spc="3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effective,</a:t>
            </a:r>
            <a:r>
              <a:rPr lang="en-US" sz="2200" b="1" spc="-1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automated</a:t>
            </a:r>
            <a:r>
              <a:rPr lang="en-US" sz="2200" b="1" spc="10" dirty="0">
                <a:latin typeface="Times New Roman"/>
                <a:cs typeface="Times New Roman"/>
              </a:rPr>
              <a:t> </a:t>
            </a:r>
            <a:r>
              <a:rPr lang="en-US" sz="2200" b="1" spc="-10" dirty="0">
                <a:latin typeface="Times New Roman"/>
                <a:cs typeface="Times New Roman"/>
              </a:rPr>
              <a:t>sanitation.</a:t>
            </a:r>
            <a:endParaRPr lang="en-US" sz="2200" dirty="0">
              <a:latin typeface="Times New Roman"/>
              <a:cs typeface="Times New Roman"/>
            </a:endParaRPr>
          </a:p>
          <a:p>
            <a:pPr marL="259079" marR="2721610" indent="-210820" algn="just">
              <a:lnSpc>
                <a:spcPct val="151300"/>
              </a:lnSpc>
              <a:spcBef>
                <a:spcPts val="15"/>
              </a:spcBef>
              <a:buFont typeface="Wingdings"/>
              <a:buChar char=""/>
              <a:tabLst>
                <a:tab pos="259079" algn="l"/>
              </a:tabLst>
            </a:pPr>
            <a:r>
              <a:rPr lang="en-US" sz="2200" b="1" dirty="0">
                <a:latin typeface="Times New Roman"/>
                <a:cs typeface="Times New Roman"/>
              </a:rPr>
              <a:t>Integration</a:t>
            </a:r>
            <a:r>
              <a:rPr lang="en-US" sz="2200" b="1" spc="-1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of</a:t>
            </a:r>
            <a:r>
              <a:rPr lang="en-US" sz="2200" b="1" spc="4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Intelligent</a:t>
            </a:r>
            <a:r>
              <a:rPr lang="en-US" sz="2200" b="1" spc="2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Sensors</a:t>
            </a:r>
            <a:r>
              <a:rPr lang="en-US" sz="2200" b="1" spc="2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and</a:t>
            </a:r>
            <a:r>
              <a:rPr lang="en-US" sz="2200" b="1" spc="4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Safety</a:t>
            </a:r>
            <a:r>
              <a:rPr lang="en-US" sz="2200" b="1" spc="2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Features:</a:t>
            </a:r>
            <a:r>
              <a:rPr lang="en-US" sz="2200" b="1" spc="-15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These</a:t>
            </a:r>
            <a:r>
              <a:rPr lang="en-US" sz="2200" b="1" spc="20" dirty="0">
                <a:latin typeface="Times New Roman"/>
                <a:cs typeface="Times New Roman"/>
              </a:rPr>
              <a:t> </a:t>
            </a:r>
            <a:r>
              <a:rPr lang="en-US" sz="2200" b="1" spc="-60" dirty="0">
                <a:latin typeface="Times New Roman"/>
                <a:cs typeface="Times New Roman"/>
              </a:rPr>
              <a:t>UV-</a:t>
            </a:r>
            <a:r>
              <a:rPr lang="en-US" sz="2200" b="1" dirty="0">
                <a:latin typeface="Times New Roman"/>
                <a:cs typeface="Times New Roman"/>
              </a:rPr>
              <a:t>C</a:t>
            </a:r>
            <a:r>
              <a:rPr lang="en-US" sz="2200" b="1" spc="15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sterilizers</a:t>
            </a:r>
            <a:r>
              <a:rPr lang="en-US" sz="2200" b="1" spc="5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come</a:t>
            </a:r>
            <a:r>
              <a:rPr lang="en-US" sz="2200" b="1" spc="3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equipped</a:t>
            </a:r>
            <a:r>
              <a:rPr lang="en-US" sz="2200" b="1" spc="20" dirty="0">
                <a:latin typeface="Times New Roman"/>
                <a:cs typeface="Times New Roman"/>
              </a:rPr>
              <a:t> </a:t>
            </a:r>
            <a:r>
              <a:rPr lang="en-US" sz="2200" b="1" spc="-20" dirty="0">
                <a:latin typeface="Times New Roman"/>
                <a:cs typeface="Times New Roman"/>
              </a:rPr>
              <a:t>with </a:t>
            </a:r>
            <a:r>
              <a:rPr lang="en-US" sz="2200" b="1" dirty="0">
                <a:latin typeface="Times New Roman"/>
                <a:cs typeface="Times New Roman"/>
              </a:rPr>
              <a:t>smart</a:t>
            </a:r>
            <a:r>
              <a:rPr lang="en-US" sz="2200" b="1" spc="2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sensors</a:t>
            </a:r>
            <a:r>
              <a:rPr lang="en-US" sz="2200" b="1" spc="1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and</a:t>
            </a:r>
            <a:r>
              <a:rPr lang="en-US" sz="2200" b="1" spc="25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automatic</a:t>
            </a:r>
            <a:r>
              <a:rPr lang="en-US" sz="2200" b="1" spc="5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shutoff</a:t>
            </a:r>
            <a:r>
              <a:rPr lang="en-US" sz="2200" b="1" spc="1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functions,</a:t>
            </a:r>
            <a:r>
              <a:rPr lang="en-US" sz="2200" b="1" spc="1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ensuring</a:t>
            </a:r>
            <a:r>
              <a:rPr lang="en-US" sz="2200" b="1" spc="1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user</a:t>
            </a:r>
            <a:r>
              <a:rPr lang="en-US" sz="2200" b="1" spc="-1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safety, energy</a:t>
            </a:r>
            <a:r>
              <a:rPr lang="en-US" sz="2200" b="1" spc="5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efficiency,</a:t>
            </a:r>
            <a:r>
              <a:rPr lang="en-US" sz="2200" b="1" spc="-20" dirty="0">
                <a:latin typeface="Times New Roman"/>
                <a:cs typeface="Times New Roman"/>
              </a:rPr>
              <a:t> </a:t>
            </a:r>
            <a:r>
              <a:rPr lang="en-US" sz="2200" b="1" spc="-25" dirty="0">
                <a:latin typeface="Times New Roman"/>
                <a:cs typeface="Times New Roman"/>
              </a:rPr>
              <a:t>and </a:t>
            </a:r>
            <a:r>
              <a:rPr lang="en-US" sz="2200" b="1" dirty="0">
                <a:latin typeface="Times New Roman"/>
                <a:cs typeface="Times New Roman"/>
              </a:rPr>
              <a:t>protection against</a:t>
            </a:r>
            <a:r>
              <a:rPr lang="en-US" sz="2200" b="1" spc="35" dirty="0">
                <a:latin typeface="Times New Roman"/>
                <a:cs typeface="Times New Roman"/>
              </a:rPr>
              <a:t> </a:t>
            </a:r>
            <a:r>
              <a:rPr lang="en-US" sz="2200" b="1" spc="-10" dirty="0">
                <a:latin typeface="Times New Roman"/>
                <a:cs typeface="Times New Roman"/>
              </a:rPr>
              <a:t>overheating.</a:t>
            </a:r>
          </a:p>
          <a:p>
            <a:pPr marL="259079" marR="2721610" indent="-210820" algn="just">
              <a:lnSpc>
                <a:spcPct val="151300"/>
              </a:lnSpc>
              <a:spcBef>
                <a:spcPts val="15"/>
              </a:spcBef>
              <a:buFont typeface="Wingdings"/>
              <a:buChar char=""/>
              <a:tabLst>
                <a:tab pos="259079" algn="l"/>
              </a:tabLst>
            </a:pPr>
            <a:r>
              <a:rPr lang="en-US" sz="2200" b="1" dirty="0">
                <a:latin typeface="Times New Roman"/>
                <a:cs typeface="Times New Roman"/>
              </a:rPr>
              <a:t>Traditional</a:t>
            </a:r>
            <a:r>
              <a:rPr lang="en-US" sz="2200" b="1" spc="15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vs.</a:t>
            </a:r>
            <a:r>
              <a:rPr lang="en-US" sz="2200" b="1" spc="4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Smart</a:t>
            </a:r>
            <a:r>
              <a:rPr lang="en-US" sz="2200" b="1" spc="3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Sterilization Methods: Conventional</a:t>
            </a:r>
            <a:r>
              <a:rPr lang="en-US" sz="2200" b="1" spc="15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techniques like</a:t>
            </a:r>
            <a:r>
              <a:rPr lang="en-US" sz="2200" b="1" spc="55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boiling</a:t>
            </a:r>
            <a:r>
              <a:rPr lang="en-US" sz="2200" b="1" spc="35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or</a:t>
            </a:r>
            <a:r>
              <a:rPr lang="en-US" sz="2200" b="1" spc="-5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chemical</a:t>
            </a:r>
            <a:r>
              <a:rPr lang="en-US" sz="2200" b="1" spc="30" dirty="0">
                <a:latin typeface="Times New Roman"/>
                <a:cs typeface="Times New Roman"/>
              </a:rPr>
              <a:t> </a:t>
            </a:r>
            <a:r>
              <a:rPr lang="en-US" sz="2200" b="1" spc="-25" dirty="0">
                <a:latin typeface="Times New Roman"/>
                <a:cs typeface="Times New Roman"/>
              </a:rPr>
              <a:t>use </a:t>
            </a:r>
            <a:r>
              <a:rPr lang="en-US" sz="2200" b="1" dirty="0">
                <a:latin typeface="Times New Roman"/>
                <a:cs typeface="Times New Roman"/>
              </a:rPr>
              <a:t>are</a:t>
            </a:r>
            <a:r>
              <a:rPr lang="en-US" sz="2200" b="1" spc="25" dirty="0">
                <a:latin typeface="Times New Roman"/>
                <a:cs typeface="Times New Roman"/>
              </a:rPr>
              <a:t> </a:t>
            </a:r>
            <a:r>
              <a:rPr lang="en-US" sz="2200" b="1" spc="-10" dirty="0">
                <a:latin typeface="Times New Roman"/>
                <a:cs typeface="Times New Roman"/>
              </a:rPr>
              <a:t>time-</a:t>
            </a:r>
            <a:r>
              <a:rPr lang="en-US" sz="2200" b="1" dirty="0">
                <a:latin typeface="Times New Roman"/>
                <a:cs typeface="Times New Roman"/>
              </a:rPr>
              <a:t>consuming</a:t>
            </a:r>
            <a:r>
              <a:rPr lang="en-US" sz="2200" b="1" spc="1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and</a:t>
            </a:r>
            <a:r>
              <a:rPr lang="en-US" sz="2200" b="1" spc="25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pose</a:t>
            </a:r>
            <a:r>
              <a:rPr lang="en-US" sz="2200" b="1" spc="2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contamination</a:t>
            </a:r>
            <a:r>
              <a:rPr lang="en-US" sz="2200" b="1" spc="1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risks,</a:t>
            </a:r>
            <a:r>
              <a:rPr lang="en-US" sz="2200" b="1" spc="-15" dirty="0">
                <a:latin typeface="Times New Roman"/>
                <a:cs typeface="Times New Roman"/>
              </a:rPr>
              <a:t> </a:t>
            </a:r>
            <a:r>
              <a:rPr lang="en-US" sz="2200" b="1" spc="-10" dirty="0">
                <a:latin typeface="Times New Roman"/>
                <a:cs typeface="Times New Roman"/>
              </a:rPr>
              <a:t>contact-</a:t>
            </a:r>
            <a:r>
              <a:rPr lang="en-US" sz="2200" b="1" dirty="0">
                <a:latin typeface="Times New Roman"/>
                <a:cs typeface="Times New Roman"/>
              </a:rPr>
              <a:t>free hygiene </a:t>
            </a:r>
            <a:r>
              <a:rPr lang="en-US" sz="2200" b="1" spc="-10" dirty="0">
                <a:latin typeface="Times New Roman"/>
                <a:cs typeface="Times New Roman"/>
              </a:rPr>
              <a:t>solutions </a:t>
            </a:r>
            <a:endParaRPr lang="en-US" sz="2200" dirty="0">
              <a:latin typeface="Times New Roman"/>
              <a:cs typeface="Times New Roman"/>
            </a:endParaRPr>
          </a:p>
          <a:p>
            <a:pPr eaLnBrk="1" hangingPunct="1">
              <a:spcBef>
                <a:spcPts val="25"/>
              </a:spcBef>
              <a:spcAft>
                <a:spcPts val="25"/>
              </a:spcAft>
              <a:buSzPct val="100000"/>
            </a:pPr>
            <a:b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200" b="1" noProof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2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C3D2B7D-DEBA-1510-A6BB-028E2A0E97B3}"/>
              </a:ext>
            </a:extLst>
          </p:cNvPr>
          <p:cNvSpPr txBox="1"/>
          <p:nvPr/>
        </p:nvSpPr>
        <p:spPr>
          <a:xfrm>
            <a:off x="537151" y="22988303"/>
            <a:ext cx="15803415" cy="4762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T-test analysis (p = 0.001) confirms a statistically significant improvement in performance using the UV-C Smart Sterilizer compared to manual sterilization.</a:t>
            </a:r>
          </a:p>
          <a:p>
            <a:pPr marL="342900" indent="-34290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smart sterilizer achieved an average disinfection rate of 98.5%, while manual methods reached only 76.3%.</a:t>
            </a:r>
          </a:p>
          <a:p>
            <a:pPr marL="342900" indent="-34290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UV-C light technology ensures more effective microbial elimination by disrupting DNA and preventing replication.</a:t>
            </a:r>
          </a:p>
          <a:p>
            <a:pPr marL="342900" indent="-34290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delivers consistent and uniform results, reducing variability caused by human error in manual processes.</a:t>
            </a:r>
          </a:p>
          <a:p>
            <a:pPr marL="342900" indent="-34290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sensing technology detects object presence and adjusts exposure time for optimal sterilization.</a:t>
            </a:r>
          </a:p>
          <a:p>
            <a:pPr marL="342900" indent="-34290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performs reliably across different conditions, including variations in humidity and object types.</a:t>
            </a:r>
          </a:p>
          <a:p>
            <a:pPr algn="just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CEC5C6D-1AEA-D591-F539-847611A9E9A6}"/>
              </a:ext>
            </a:extLst>
          </p:cNvPr>
          <p:cNvSpPr txBox="1"/>
          <p:nvPr/>
        </p:nvSpPr>
        <p:spPr>
          <a:xfrm>
            <a:off x="537151" y="28307900"/>
            <a:ext cx="15825742" cy="4494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2885" marR="361315" indent="-210820">
              <a:lnSpc>
                <a:spcPct val="150000"/>
              </a:lnSpc>
              <a:spcBef>
                <a:spcPts val="95"/>
              </a:spcBef>
              <a:buFont typeface="Wingdings"/>
              <a:buChar char=""/>
              <a:tabLst>
                <a:tab pos="222885" algn="l"/>
              </a:tabLst>
            </a:pPr>
            <a:r>
              <a:rPr lang="en-US" sz="2300" b="1" dirty="0">
                <a:latin typeface="Times New Roman"/>
                <a:cs typeface="Times New Roman"/>
              </a:rPr>
              <a:t>Lee,</a:t>
            </a:r>
            <a:r>
              <a:rPr lang="en-US" sz="2300" b="1" spc="20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D.,</a:t>
            </a:r>
            <a:r>
              <a:rPr lang="en-US" sz="2300" b="1" spc="20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&amp;</a:t>
            </a:r>
            <a:r>
              <a:rPr lang="en-US" sz="2300" b="1" spc="35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Kim,</a:t>
            </a:r>
            <a:r>
              <a:rPr lang="en-US" sz="2300" b="1" spc="35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H.</a:t>
            </a:r>
            <a:r>
              <a:rPr lang="en-US" sz="2300" b="1" spc="20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(2025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Development of a UV-C Based Automated Sterilization Unit for Household Items</a:t>
            </a:r>
            <a:r>
              <a:rPr lang="en-US" sz="2300" b="1" i="1" dirty="0">
                <a:latin typeface="Times New Roman"/>
                <a:cs typeface="Times New Roman"/>
              </a:rPr>
              <a:t>. </a:t>
            </a:r>
            <a:r>
              <a:rPr lang="en-US" sz="2300" b="1" dirty="0">
                <a:latin typeface="Times New Roman"/>
                <a:cs typeface="Times New Roman"/>
              </a:rPr>
              <a:t>Journal</a:t>
            </a:r>
            <a:r>
              <a:rPr lang="en-US" sz="2300" b="1" spc="20" dirty="0">
                <a:latin typeface="Times New Roman"/>
                <a:cs typeface="Times New Roman"/>
              </a:rPr>
              <a:t> </a:t>
            </a:r>
            <a:r>
              <a:rPr lang="en-US" sz="2300" b="1" spc="-25" dirty="0">
                <a:latin typeface="Times New Roman"/>
                <a:cs typeface="Times New Roman"/>
              </a:rPr>
              <a:t>of </a:t>
            </a:r>
            <a:r>
              <a:rPr lang="en-US" sz="2300" b="1" dirty="0">
                <a:latin typeface="Times New Roman"/>
                <a:cs typeface="Times New Roman"/>
              </a:rPr>
              <a:t>Applied</a:t>
            </a:r>
            <a:r>
              <a:rPr lang="en-US" sz="2300" b="1" spc="30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Microbiology</a:t>
            </a:r>
            <a:r>
              <a:rPr lang="en-US" sz="2300" b="1" spc="5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and</a:t>
            </a:r>
            <a:r>
              <a:rPr lang="en-US" sz="2300" b="1" spc="35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Hygiene,</a:t>
            </a:r>
            <a:r>
              <a:rPr lang="en-US" sz="2300" b="1" spc="5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13(3),</a:t>
            </a:r>
            <a:r>
              <a:rPr lang="en-US" sz="2300" b="1" spc="20" dirty="0">
                <a:latin typeface="Times New Roman"/>
                <a:cs typeface="Times New Roman"/>
              </a:rPr>
              <a:t> </a:t>
            </a:r>
            <a:r>
              <a:rPr lang="en-US" sz="2300" b="1" spc="-10" dirty="0">
                <a:latin typeface="Times New Roman"/>
                <a:cs typeface="Times New Roman"/>
              </a:rPr>
              <a:t>198–206. http://doi.org/10.52711/2321-5836.2021.00029.</a:t>
            </a:r>
            <a:endParaRPr lang="en-US" sz="2300" dirty="0">
              <a:latin typeface="Times New Roman"/>
              <a:cs typeface="Times New Roman"/>
            </a:endParaRPr>
          </a:p>
          <a:p>
            <a:pPr marL="222885" indent="-210185">
              <a:lnSpc>
                <a:spcPct val="150000"/>
              </a:lnSpc>
              <a:spcBef>
                <a:spcPts val="800"/>
              </a:spcBef>
              <a:buFont typeface="Wingdings"/>
              <a:buChar char=""/>
              <a:tabLst>
                <a:tab pos="222885" algn="l"/>
              </a:tabLst>
            </a:pPr>
            <a:r>
              <a:rPr lang="en-US" sz="2300" b="1" dirty="0">
                <a:latin typeface="Times New Roman"/>
                <a:cs typeface="Times New Roman"/>
              </a:rPr>
              <a:t>Thomas,</a:t>
            </a:r>
            <a:r>
              <a:rPr lang="en-US" sz="2300" b="1" spc="30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G.,</a:t>
            </a:r>
            <a:r>
              <a:rPr lang="en-US" sz="2300" b="1" spc="20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&amp;</a:t>
            </a:r>
            <a:r>
              <a:rPr lang="en-US" sz="2300" b="1" spc="-5" dirty="0">
                <a:latin typeface="Times New Roman"/>
                <a:cs typeface="Times New Roman"/>
              </a:rPr>
              <a:t> </a:t>
            </a:r>
            <a:r>
              <a:rPr lang="en-US" sz="2300" b="1" spc="-10" dirty="0">
                <a:latin typeface="Times New Roman"/>
                <a:cs typeface="Times New Roman"/>
              </a:rPr>
              <a:t>Varghese,</a:t>
            </a:r>
            <a:r>
              <a:rPr lang="en-US" sz="2300" b="1" spc="-15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R.</a:t>
            </a:r>
            <a:r>
              <a:rPr lang="en-US" sz="2300" b="1" spc="35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(2022).</a:t>
            </a:r>
            <a:r>
              <a:rPr lang="en-US" sz="2300" b="1" spc="20" dirty="0">
                <a:latin typeface="Times New Roman"/>
                <a:cs typeface="Times New Roman"/>
              </a:rPr>
              <a:t> Smart Disinfection Systems: Integration of Sensors and IoT for Safe Sterilization</a:t>
            </a:r>
            <a:r>
              <a:rPr lang="en-US" sz="2300" b="1" i="1" spc="-10" dirty="0">
                <a:latin typeface="Times New Roman"/>
                <a:cs typeface="Times New Roman"/>
              </a:rPr>
              <a:t>.</a:t>
            </a:r>
            <a:r>
              <a:rPr lang="en-US" sz="2300" i="1" spc="-10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International Journal</a:t>
            </a:r>
            <a:r>
              <a:rPr lang="en-US" sz="2300" b="1" spc="35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of</a:t>
            </a:r>
            <a:r>
              <a:rPr lang="en-US" sz="2300" b="1" spc="20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Smart</a:t>
            </a:r>
            <a:r>
              <a:rPr lang="en-US" sz="2300" b="1" spc="40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Device</a:t>
            </a:r>
            <a:r>
              <a:rPr lang="en-US" sz="2300" b="1" spc="25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Engineering,</a:t>
            </a:r>
            <a:r>
              <a:rPr lang="en-US" sz="2300" b="1" spc="10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9(1),</a:t>
            </a:r>
            <a:r>
              <a:rPr lang="en-US" sz="2300" b="1" spc="25" dirty="0">
                <a:latin typeface="Times New Roman"/>
                <a:cs typeface="Times New Roman"/>
              </a:rPr>
              <a:t> </a:t>
            </a:r>
            <a:r>
              <a:rPr lang="en-US" sz="2300" b="1" spc="-10" dirty="0">
                <a:latin typeface="Times New Roman"/>
                <a:cs typeface="Times New Roman"/>
              </a:rPr>
              <a:t>44–50. http://doi.org/10.1063/5.0175121</a:t>
            </a:r>
            <a:endParaRPr lang="en-US" sz="2300" dirty="0">
              <a:latin typeface="Times New Roman"/>
              <a:cs typeface="Times New Roman"/>
            </a:endParaRPr>
          </a:p>
          <a:p>
            <a:pPr marL="222885" indent="-210185">
              <a:lnSpc>
                <a:spcPct val="150000"/>
              </a:lnSpc>
              <a:spcBef>
                <a:spcPts val="800"/>
              </a:spcBef>
              <a:buFont typeface="Wingdings"/>
              <a:buChar char=""/>
              <a:tabLst>
                <a:tab pos="222885" algn="l"/>
              </a:tabLst>
            </a:pPr>
            <a:r>
              <a:rPr lang="en-US" sz="2300" b="1" dirty="0">
                <a:latin typeface="Times New Roman"/>
                <a:cs typeface="Times New Roman"/>
              </a:rPr>
              <a:t>Zhao,</a:t>
            </a:r>
            <a:r>
              <a:rPr lang="en-US" sz="2300" b="1" spc="50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L.,</a:t>
            </a:r>
            <a:r>
              <a:rPr lang="en-US" sz="2300" b="1" spc="20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&amp;</a:t>
            </a:r>
            <a:r>
              <a:rPr lang="en-US" sz="2300" b="1" spc="30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Chen,</a:t>
            </a:r>
            <a:r>
              <a:rPr lang="en-US" sz="2300" b="1" spc="-30" dirty="0">
                <a:latin typeface="Times New Roman"/>
                <a:cs typeface="Times New Roman"/>
              </a:rPr>
              <a:t> </a:t>
            </a:r>
            <a:r>
              <a:rPr lang="en-US" sz="2300" b="1" spc="-50" dirty="0">
                <a:latin typeface="Times New Roman"/>
                <a:cs typeface="Times New Roman"/>
              </a:rPr>
              <a:t>Y.</a:t>
            </a:r>
            <a:r>
              <a:rPr lang="en-US" sz="2300" b="1" spc="20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(2024). Comparative Effectiveness of Manual and Automated UV Sterilizers in</a:t>
            </a:r>
            <a:r>
              <a:rPr lang="en-US" sz="2300" b="1" spc="20" dirty="0">
                <a:latin typeface="Times New Roman"/>
                <a:cs typeface="Times New Roman"/>
              </a:rPr>
              <a:t> Domestic Environments</a:t>
            </a:r>
            <a:r>
              <a:rPr lang="en-US" sz="2300" b="1" i="1" spc="-10" dirty="0">
                <a:latin typeface="Times New Roman"/>
                <a:cs typeface="Times New Roman"/>
              </a:rPr>
              <a:t>.</a:t>
            </a:r>
            <a:r>
              <a:rPr lang="en-US" sz="2300" i="1" spc="-10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Biomedical</a:t>
            </a:r>
            <a:r>
              <a:rPr lang="en-US" sz="2300" b="1" spc="25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Equipment</a:t>
            </a:r>
            <a:r>
              <a:rPr lang="en-US" sz="2300" b="1" spc="25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and</a:t>
            </a:r>
            <a:r>
              <a:rPr lang="en-US" sz="2300" b="1" spc="-60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Applications, 11(4),</a:t>
            </a:r>
            <a:r>
              <a:rPr lang="en-US" sz="2300" b="1" spc="15" dirty="0">
                <a:latin typeface="Times New Roman"/>
                <a:cs typeface="Times New Roman"/>
              </a:rPr>
              <a:t> </a:t>
            </a:r>
            <a:r>
              <a:rPr lang="en-US" sz="2300" b="1" spc="-10" dirty="0">
                <a:latin typeface="Times New Roman"/>
                <a:cs typeface="Times New Roman"/>
              </a:rPr>
              <a:t>234–240. http://doi.org/10.3390/ijms20205216</a:t>
            </a:r>
            <a:endParaRPr lang="en-US" sz="2300" b="1" dirty="0">
              <a:latin typeface="Times New Roman"/>
              <a:cs typeface="Times New Roman"/>
            </a:endParaRPr>
          </a:p>
          <a:p>
            <a:pPr marL="222885" marR="93345" indent="-210820">
              <a:lnSpc>
                <a:spcPct val="150000"/>
              </a:lnSpc>
              <a:spcBef>
                <a:spcPts val="100"/>
              </a:spcBef>
              <a:buFont typeface="Wingdings"/>
              <a:buChar char=""/>
              <a:tabLst>
                <a:tab pos="222885" algn="l"/>
              </a:tabLst>
            </a:pPr>
            <a:r>
              <a:rPr lang="en-US" sz="2300" b="1" dirty="0">
                <a:latin typeface="Times New Roman"/>
                <a:cs typeface="Times New Roman"/>
              </a:rPr>
              <a:t>Mehra,</a:t>
            </a:r>
            <a:r>
              <a:rPr lang="en-US" sz="2300" b="1" spc="-5" dirty="0">
                <a:latin typeface="Times New Roman"/>
                <a:cs typeface="Times New Roman"/>
              </a:rPr>
              <a:t> </a:t>
            </a:r>
            <a:r>
              <a:rPr lang="en-US" sz="2300" b="1" spc="-30" dirty="0">
                <a:latin typeface="Times New Roman"/>
                <a:cs typeface="Times New Roman"/>
              </a:rPr>
              <a:t>P.,</a:t>
            </a:r>
            <a:r>
              <a:rPr lang="en-US" sz="2300" b="1" spc="15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&amp;</a:t>
            </a:r>
            <a:r>
              <a:rPr lang="en-US" sz="2300" b="1" spc="30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Desai,</a:t>
            </a:r>
            <a:r>
              <a:rPr lang="en-US" sz="2300" b="1" spc="-5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S.</a:t>
            </a:r>
            <a:r>
              <a:rPr lang="en-US" sz="2300" b="1" spc="35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(2023).Energy Optimization in Household Sterilizers Using Auto Shutoff and Sensor Control.</a:t>
            </a:r>
            <a:r>
              <a:rPr lang="en-US" sz="2300" b="1" i="1" spc="30" dirty="0">
                <a:latin typeface="Times New Roman"/>
                <a:cs typeface="Times New Roman"/>
              </a:rPr>
              <a:t> </a:t>
            </a:r>
            <a:r>
              <a:rPr lang="en-US" sz="2300" b="1" spc="-10" dirty="0">
                <a:latin typeface="Times New Roman"/>
                <a:cs typeface="Times New Roman"/>
              </a:rPr>
              <a:t>Smart </a:t>
            </a:r>
            <a:r>
              <a:rPr lang="en-US" sz="2300" b="1" dirty="0">
                <a:latin typeface="Times New Roman"/>
                <a:cs typeface="Times New Roman"/>
              </a:rPr>
              <a:t>Systems</a:t>
            </a:r>
            <a:r>
              <a:rPr lang="en-US" sz="2300" b="1" spc="30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and</a:t>
            </a:r>
            <a:r>
              <a:rPr lang="en-US" sz="2300" b="1" spc="35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Energy</a:t>
            </a:r>
            <a:r>
              <a:rPr lang="en-US" sz="2300" b="1" spc="20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Management Journal,</a:t>
            </a:r>
            <a:r>
              <a:rPr lang="en-US" sz="2300" b="1" spc="20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7(2),</a:t>
            </a:r>
            <a:r>
              <a:rPr lang="en-US" sz="2300" b="1" spc="25" dirty="0">
                <a:latin typeface="Times New Roman"/>
                <a:cs typeface="Times New Roman"/>
              </a:rPr>
              <a:t> </a:t>
            </a:r>
            <a:r>
              <a:rPr lang="en-US" sz="2300" b="1" spc="-10" dirty="0">
                <a:latin typeface="Times New Roman"/>
                <a:cs typeface="Times New Roman"/>
              </a:rPr>
              <a:t>71–78. http://doi.org/10.1002/pssa.202000732.</a:t>
            </a:r>
            <a:endParaRPr lang="en-US" sz="2300" dirty="0">
              <a:latin typeface="Times New Roman"/>
              <a:cs typeface="Times New Roman"/>
            </a:endParaRPr>
          </a:p>
        </p:txBody>
      </p:sp>
      <p:pic>
        <p:nvPicPr>
          <p:cNvPr id="14" name="object 28">
            <a:extLst>
              <a:ext uri="{FF2B5EF4-FFF2-40B4-BE49-F238E27FC236}">
                <a16:creationId xmlns:a16="http://schemas.microsoft.com/office/drawing/2014/main" id="{A66B35D9-E54B-E143-2FA0-6D912C84667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20645" y="4432676"/>
            <a:ext cx="3843704" cy="492193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AA987D9-3EFC-0504-37EF-2CA6365F6B06}"/>
              </a:ext>
            </a:extLst>
          </p:cNvPr>
          <p:cNvSpPr txBox="1"/>
          <p:nvPr/>
        </p:nvSpPr>
        <p:spPr>
          <a:xfrm>
            <a:off x="12853906" y="9537770"/>
            <a:ext cx="2886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1: UV Sterilizer 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5AE5EFFC-CC20-A91B-F357-DF66D48AB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526534"/>
              </p:ext>
            </p:extLst>
          </p:nvPr>
        </p:nvGraphicFramePr>
        <p:xfrm>
          <a:off x="537151" y="17474966"/>
          <a:ext cx="15228652" cy="4203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217">
                  <a:extLst>
                    <a:ext uri="{9D8B030D-6E8A-4147-A177-3AD203B41FA5}">
                      <a16:colId xmlns:a16="http://schemas.microsoft.com/office/drawing/2014/main" val="2410254310"/>
                    </a:ext>
                  </a:extLst>
                </a:gridCol>
                <a:gridCol w="5089882">
                  <a:extLst>
                    <a:ext uri="{9D8B030D-6E8A-4147-A177-3AD203B41FA5}">
                      <a16:colId xmlns:a16="http://schemas.microsoft.com/office/drawing/2014/main" val="1473704850"/>
                    </a:ext>
                  </a:extLst>
                </a:gridCol>
                <a:gridCol w="5062553">
                  <a:extLst>
                    <a:ext uri="{9D8B030D-6E8A-4147-A177-3AD203B41FA5}">
                      <a16:colId xmlns:a16="http://schemas.microsoft.com/office/drawing/2014/main" val="4293988687"/>
                    </a:ext>
                  </a:extLst>
                </a:gridCol>
              </a:tblGrid>
              <a:tr h="8740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Smart Sterilizer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Boiling/Manual Methods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6911905"/>
                  </a:ext>
                </a:extLst>
              </a:tr>
              <a:tr h="57247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Sterilization 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98.5% germ elimination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76.3% germ elimination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757693"/>
                  </a:ext>
                </a:extLst>
              </a:tr>
              <a:tr h="102419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Energy Use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35% less (auto shutoff)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Higher energy consumption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565681"/>
                  </a:ext>
                </a:extLst>
              </a:tr>
              <a:tr h="57247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Cycle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minutes (avg)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25+ minutes (avg)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128367"/>
                  </a:ext>
                </a:extLst>
              </a:tr>
              <a:tr h="105551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Safety Efficiency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 auto shutoff success in overheat simulations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automated safety mechanism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814802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F153E1C5-DB60-6B7F-5C68-1F69BE126BE9}"/>
              </a:ext>
            </a:extLst>
          </p:cNvPr>
          <p:cNvSpPr txBox="1"/>
          <p:nvPr/>
        </p:nvSpPr>
        <p:spPr>
          <a:xfrm>
            <a:off x="4775200" y="16687108"/>
            <a:ext cx="7445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1.Comparison table of UV and Boiling Method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DF7176E-CB98-1A15-8B40-ADCA7529DEF5}"/>
              </a:ext>
            </a:extLst>
          </p:cNvPr>
          <p:cNvGrpSpPr/>
          <p:nvPr/>
        </p:nvGrpSpPr>
        <p:grpSpPr>
          <a:xfrm>
            <a:off x="343654" y="10712163"/>
            <a:ext cx="15972829" cy="4688456"/>
            <a:chOff x="299329" y="11284317"/>
            <a:chExt cx="15972829" cy="4688456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BE084DA5-9B34-AE45-2322-62BFC503B63E}"/>
                </a:ext>
              </a:extLst>
            </p:cNvPr>
            <p:cNvSpPr/>
            <p:nvPr/>
          </p:nvSpPr>
          <p:spPr>
            <a:xfrm>
              <a:off x="299329" y="12060290"/>
              <a:ext cx="2321063" cy="361216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The sterilizer is connected to a power source and turned on, initiating the system and preparing it for operation.</a:t>
              </a:r>
              <a:endPara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3819F30-84B8-0180-60A5-7D49237202BB}"/>
                </a:ext>
              </a:extLst>
            </p:cNvPr>
            <p:cNvSpPr/>
            <p:nvPr/>
          </p:nvSpPr>
          <p:spPr>
            <a:xfrm>
              <a:off x="3301465" y="11602781"/>
              <a:ext cx="2379890" cy="436999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i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The user activates the UV light, which begins the process of killing bacteria and microorganisms on the surface of the items inside</a:t>
              </a:r>
              <a:endPara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4A4CE2EE-A554-7C95-E639-E3BA635726AE}"/>
                </a:ext>
              </a:extLst>
            </p:cNvPr>
            <p:cNvSpPr/>
            <p:nvPr/>
          </p:nvSpPr>
          <p:spPr>
            <a:xfrm>
              <a:off x="6541408" y="11284318"/>
              <a:ext cx="2649586" cy="467250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i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The internal heater starts boiling the water, generating steam that circulates within the chamber to sterilize the contents thoroughly</a:t>
              </a:r>
              <a:endPara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CB22093-0829-79B3-66FB-84C906A43D8C}"/>
                </a:ext>
              </a:extLst>
            </p:cNvPr>
            <p:cNvSpPr/>
            <p:nvPr/>
          </p:nvSpPr>
          <p:spPr>
            <a:xfrm>
              <a:off x="10165938" y="11284317"/>
              <a:ext cx="2753803" cy="46884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i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The system monitors the water level continuously. Once all the water has evaporated, the sterilizer automatically shuts off to ensure safety</a:t>
              </a:r>
              <a:endPara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A55BDDB7-912D-8C4C-E4E0-B3BC6E1ED49B}"/>
                </a:ext>
              </a:extLst>
            </p:cNvPr>
            <p:cNvSpPr/>
            <p:nvPr/>
          </p:nvSpPr>
          <p:spPr>
            <a:xfrm>
              <a:off x="13752182" y="11316220"/>
              <a:ext cx="2519976" cy="4656553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i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The sterilization process is fully completed. All items are now thoroughly sterilized using The system performs a final cleaning or drying cycle</a:t>
              </a:r>
              <a:endPara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26CA8C7B-B8F4-F380-6F93-402C2528AC38}"/>
                </a:ext>
              </a:extLst>
            </p:cNvPr>
            <p:cNvSpPr/>
            <p:nvPr/>
          </p:nvSpPr>
          <p:spPr>
            <a:xfrm>
              <a:off x="2635526" y="13475672"/>
              <a:ext cx="650805" cy="55400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D0B45688-D5E0-DE61-5895-667F717E6071}"/>
                </a:ext>
              </a:extLst>
            </p:cNvPr>
            <p:cNvSpPr/>
            <p:nvPr/>
          </p:nvSpPr>
          <p:spPr>
            <a:xfrm>
              <a:off x="5681355" y="13493796"/>
              <a:ext cx="860053" cy="51775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D8C563A8-68E1-E28E-C7F8-BB0D3C8E5F1F}"/>
                </a:ext>
              </a:extLst>
            </p:cNvPr>
            <p:cNvSpPr/>
            <p:nvPr/>
          </p:nvSpPr>
          <p:spPr>
            <a:xfrm>
              <a:off x="9206127" y="13479814"/>
              <a:ext cx="995910" cy="48574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F75ED2EC-BF6B-A65D-0CD2-CBBE5E3D72EE}"/>
                </a:ext>
              </a:extLst>
            </p:cNvPr>
            <p:cNvSpPr/>
            <p:nvPr/>
          </p:nvSpPr>
          <p:spPr>
            <a:xfrm>
              <a:off x="12936899" y="13449230"/>
              <a:ext cx="798125" cy="54691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249810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675</TotalTime>
  <Words>623</Words>
  <Application>Microsoft Office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Moorthy</dc:creator>
  <cp:lastModifiedBy>Boyanapalli, Gurutejetha (Contractor)</cp:lastModifiedBy>
  <cp:revision>46</cp:revision>
  <dcterms:created xsi:type="dcterms:W3CDTF">2023-04-19T08:35:46Z</dcterms:created>
  <dcterms:modified xsi:type="dcterms:W3CDTF">2025-06-05T15:33:41Z</dcterms:modified>
</cp:coreProperties>
</file>