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5409-4B2C-4767-8099-113504FFA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4C70F-8682-4002-B3E5-BF496AE14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F1F3A-1AF0-4CA4-9739-0BC6C4FA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8766-667B-4AFD-A09A-673D04CAD8B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B62F-3523-4610-A1CE-9F367FA3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91661-9828-4BCD-AAF6-FA9D66A9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099F-3DC0-4AB3-BF59-54452FFA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7003-1A2A-4CCA-9CAE-D7320DCB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8233C-5FD6-410A-9024-A8D4AF54C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251A-0009-4F6B-8DD8-A4A69DFA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8766-667B-4AFD-A09A-673D04CAD8B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26BA-135F-4E20-BA6B-B9AF4523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3B44-B83A-4EAD-A9F8-1FFA2D76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099F-3DC0-4AB3-BF59-54452FFA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E380C-49DB-4254-8018-F56AED646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9B84B-6FA7-4DF1-AB20-4838D2433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1A1A0-FF44-41D9-91F2-F196C222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8766-667B-4AFD-A09A-673D04CAD8B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DFBF-4275-43FC-A5A6-42666162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FBCDC-7C98-4DDD-A88E-45284BDB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099F-3DC0-4AB3-BF59-54452FFA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5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FB7A-1917-4059-94EF-B2DB2E0C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3207-5535-4971-B971-4F1E73A9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BBE5-5E05-4008-A378-03A8C9E1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0142-0DDF-4688-B896-A61CAC9A14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F9A0-E83D-48AA-945B-BD90302B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CD1D-2D72-4B87-A14F-E5686B5E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FB3-BAEA-4266-8E24-E0AA5004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4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5BB6-3D29-47CA-94DA-D58A44F6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03BE-16D2-4A22-8B9F-137EBA83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8B61-A6FD-476C-83B6-2B562403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8766-667B-4AFD-A09A-673D04CAD8B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397B-499B-4CA5-9403-6834BD7C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9F755-A4D8-4AFF-AF8B-734925C1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099F-3DC0-4AB3-BF59-54452FFA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4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DC6D-7CBB-4659-8A51-0A8C9392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D1E5-4013-499A-A95F-B6615326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5C60-603D-4774-9EEE-F6593715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8766-667B-4AFD-A09A-673D04CAD8B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6C71-5AD5-4ACF-83C6-D7D9124C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BBA2C-2986-43BA-B0C4-2994AA58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099F-3DC0-4AB3-BF59-54452FFA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472E-1D63-4F43-AF03-92FC705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A126-52AC-48D3-B178-67DEE99E2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4A648-0D21-4E83-8A0B-9F23A79FE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046D9-7918-4337-8C79-AD035F12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8766-667B-4AFD-A09A-673D04CAD8B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78B6B-CD37-4842-A9CC-9116D8A2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6B9C4-D76C-4FDB-A0B9-A9CA19D4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099F-3DC0-4AB3-BF59-54452FFA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6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C136-0F72-4D77-95E9-5AD16289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3E783-647D-490B-A181-444FD547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5FC0D-4F49-4566-8929-E3B503377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C5BD7-C57D-4C48-9631-E8C01E773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EF68D-EED3-4C7C-87F5-DE5E1F2FB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61059-63F3-4454-BFF7-4386F55B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8766-667B-4AFD-A09A-673D04CAD8B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699E0-0F21-4776-A0D4-1C6C81A9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34097-7526-4069-996D-13CB6413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099F-3DC0-4AB3-BF59-54452FFA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0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E555-646A-47B5-9BFA-2519BA83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58975-60F0-4672-8B81-BE509C0D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8766-667B-4AFD-A09A-673D04CAD8B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F26F2-8F55-4A8C-B64B-8C5C861B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7507-5BC4-46D5-8C3D-417DE47B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099F-3DC0-4AB3-BF59-54452FFA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E3839-F514-4A3E-8400-B3907856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8766-667B-4AFD-A09A-673D04CAD8B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2399F-116C-4070-B7E4-2EE9F096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1E55E-FDEA-43D2-9AD1-8EF79785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099F-3DC0-4AB3-BF59-54452FFA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1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11F8-46C8-4E9E-8CD4-B312A8CE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1A34-6158-4DD6-A657-136A29BF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683C5-45F2-4E12-9C1F-EC2D1E44C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2AB9-73C4-4EB9-A3F1-0CBBA29E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8766-667B-4AFD-A09A-673D04CAD8B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881EF-F81D-4785-92AD-66FAC725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B3085-265E-47A1-80CA-E485E9E7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099F-3DC0-4AB3-BF59-54452FFA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1E84-19EC-419C-8FD1-4B4060EF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212A0-06C7-4798-A199-C4AF9553E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71ABE-6F42-468D-B69F-45C7EAAA5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AF95F-4260-4343-AD57-D70DE89E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8766-667B-4AFD-A09A-673D04CAD8B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D5C0-811D-4F8C-B5C9-98C14A92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62991-1F51-4AE7-8DF5-20AF61BE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099F-3DC0-4AB3-BF59-54452FFA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7CB2C-BC66-43CD-9107-C5DC080E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7EC5D-9CDD-4358-B213-283A759E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FE814-756D-49E5-BB93-4823B55FE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8766-667B-4AFD-A09A-673D04CAD8B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1996D-3617-4794-824D-7A2E7515E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6616-09F5-4095-8F1A-C7822FCF0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0099F-3DC0-4AB3-BF59-54452FFA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F6086-8FF6-4C75-914E-C002D08B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509CE-4264-4954-97FA-5086A8BC5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22B6-E028-4D87-9D76-A1EBDAA4D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0142-0DDF-4688-B896-A61CAC9A14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D11C0-60D0-485A-BFA9-84715F091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8B52-1DE4-4837-8281-35BF77C5E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98FB3-BAEA-4266-8E24-E0AA5004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DBB0A-8415-486C-B9C3-80C29E2D7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AOS Programming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093D4-02EB-46D9-98C2-A35C303E5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7" name="Picture 20" descr="Image result for ucm logo">
            <a:extLst>
              <a:ext uri="{FF2B5EF4-FFF2-40B4-BE49-F238E27FC236}">
                <a16:creationId xmlns:a16="http://schemas.microsoft.com/office/drawing/2014/main" id="{3E671CBB-3605-4C2C-9C36-C1F52BC8E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86" y="153383"/>
            <a:ext cx="2444750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931503-D0DC-4875-97A1-8A282CBF2F54}"/>
              </a:ext>
            </a:extLst>
          </p:cNvPr>
          <p:cNvSpPr/>
          <p:nvPr/>
        </p:nvSpPr>
        <p:spPr>
          <a:xfrm>
            <a:off x="9070723" y="5125319"/>
            <a:ext cx="5934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INSTRUCTOR</a:t>
            </a:r>
          </a:p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	</a:t>
            </a:r>
            <a:r>
              <a:rPr lang="en-US" b="1" dirty="0"/>
              <a:t>HYUNGBAE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6FB14-E08A-445E-B32B-2C6A296BF369}"/>
              </a:ext>
            </a:extLst>
          </p:cNvPr>
          <p:cNvSpPr/>
          <p:nvPr/>
        </p:nvSpPr>
        <p:spPr>
          <a:xfrm>
            <a:off x="8784973" y="1213071"/>
            <a:ext cx="5863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Name: Guruvikas Reddy  Busa</a:t>
            </a:r>
          </a:p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Email:gxb33800@ucmo.edu</a:t>
            </a:r>
          </a:p>
        </p:txBody>
      </p:sp>
    </p:spTree>
    <p:extLst>
      <p:ext uri="{BB962C8B-B14F-4D97-AF65-F5344CB8AC3E}">
        <p14:creationId xmlns:p14="http://schemas.microsoft.com/office/powerpoint/2010/main" val="212790110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9C75E-9F15-441D-BC95-03BAA142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Thread student()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1A6F-D193-4154-A450-9447D61D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STEP1:Student checks the status of the waiting room (condition no of    chairs=3)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 If waiting room is busy then 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student will leave 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Else 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       student will check the status of teaching assistant.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STEP3:If TA is sleeping , TA function invokes.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63385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2AB0E-E59D-444B-9C83-80426852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7E82F4-681A-4F3F-8DE2-20F54521937E}"/>
              </a:ext>
            </a:extLst>
          </p:cNvPr>
          <p:cNvPicPr/>
          <p:nvPr/>
        </p:nvPicPr>
        <p:blipFill rotWithShape="1">
          <a:blip r:embed="rId2"/>
          <a:srcRect r="7260" b="-3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45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28F29-B7DA-4401-B53C-DB6DE8E1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		THANK YOU 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920ED25-1FA2-4DB7-B7F2-8F6763C4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75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8FF3D5-4E32-4166-8127-B8EC2D50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5C8B-63B3-4963-A27D-AA9FE9095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&lt;unistd.h&gt;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&lt;stdlib.h&gt;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&lt;pthread.h&gt;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&lt;semaphore.h&gt;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219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F2C18-5472-4AFB-8A4B-A09726FA4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D0CB-19EC-44A1-ADB3-5DD66C81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2278966"/>
            <a:ext cx="11480494" cy="430471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7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Semaphores are integer variables that are used to solve the critical section problem by using two atomic operations, wait and signal that are used for process synchronization.</a:t>
            </a:r>
          </a:p>
          <a:p>
            <a:pPr marL="0" indent="0">
              <a:buNone/>
            </a:pPr>
            <a:br>
              <a:rPr lang="en-US" sz="7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wait:-</a:t>
            </a:r>
          </a:p>
          <a:p>
            <a:pPr marL="0" indent="0">
              <a:buNone/>
            </a:pPr>
            <a:r>
              <a:rPr lang="en-US" sz="7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wait(Semaphore S){</a:t>
            </a:r>
          </a:p>
          <a:p>
            <a:pPr marL="0" indent="0">
              <a:buNone/>
            </a:pPr>
            <a:r>
              <a:rPr lang="en-US" sz="7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S&lt;=0</a:t>
            </a:r>
          </a:p>
          <a:p>
            <a:pPr marL="0" indent="0">
              <a:buNone/>
            </a:pPr>
            <a:r>
              <a:rPr lang="en-US" sz="7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;no operation</a:t>
            </a:r>
          </a:p>
          <a:p>
            <a:pPr marL="0" indent="0">
              <a:buNone/>
            </a:pPr>
            <a:r>
              <a:rPr lang="en-US" sz="7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S--;</a:t>
            </a:r>
          </a:p>
          <a:p>
            <a:pPr marL="0" indent="0">
              <a:buNone/>
            </a:pPr>
            <a:r>
              <a:rPr lang="en-US" sz="7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7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Signal:-</a:t>
            </a:r>
          </a:p>
          <a:p>
            <a:pPr marL="0" indent="0">
              <a:buNone/>
            </a:pPr>
            <a:r>
              <a:rPr lang="en-US" sz="7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signal(S){</a:t>
            </a:r>
          </a:p>
          <a:p>
            <a:pPr marL="0" indent="0">
              <a:buNone/>
            </a:pPr>
            <a:r>
              <a:rPr lang="en-US" sz="7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S++;</a:t>
            </a:r>
          </a:p>
          <a:p>
            <a:pPr marL="0" indent="0">
              <a:buNone/>
            </a:pPr>
            <a:r>
              <a:rPr lang="en-US" sz="7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3811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5F602-2F74-4114-A50B-834C7F4D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sem_init()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EDE2-9DDC-4703-A921-8528975C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1.Prototype: int sem_init(sem_t * sem, int pshared, unsigned int value);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2.Library: #include &lt;semaphore.h&gt;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3.Purpose: This initializes the semaphore *sem. The initial value of the semaphore will be value. If pshared is 0, the semaphore is shared among all threads of a process.If pshared is not zero, the semaphore is shared but should be in shared memory.</a:t>
            </a:r>
          </a:p>
          <a:p>
            <a:pPr marL="0" indent="0">
              <a:buNone/>
            </a:pPr>
            <a:br>
              <a:rPr lang="en-US" sz="2000">
                <a:solidFill>
                  <a:srgbClr val="000000"/>
                </a:solidFill>
              </a:rPr>
            </a:b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186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490A7-CC3F-4DE1-9066-A9749E2C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sem_wait()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8D1A-7E12-46CB-ACD6-446F3EA2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1.Prototype: int sem_wait(sem_t * sem);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2.Library: #include &lt;semaphore.h&gt;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3.Purpose: This implements the wait function described above on the semaphore *sem.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80556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D45CAE-F754-4ACF-BD13-183A53D7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sem_post()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3A92-01F7-435F-B7D3-C4E171DD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1.Prototype: int sem_post(sem_t * sem);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2.Library: #include &lt;semaphore.h&gt;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3.Purpose: This implements the post function described above on the semaphore *sem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380958-827F-47EF-8709-6E122AD4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Declaration and initialization of semaphores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8C26-A344-439D-B109-6BF9220B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</a:rPr>
              <a:t>Declaration:-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</a:rPr>
              <a:t>1.sem_t waitingRoom;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</a:rPr>
              <a:t>2.sem_t TARoom;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</a:rPr>
              <a:t>3.sem_t tasleep;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</a:rPr>
              <a:t>4.sem_t students;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</a:rPr>
              <a:t>Initialization:-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1 .sem_init(&amp;waitingRoom, 0, numChairs);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2.sem_init(&amp;TARoom, 0, 1);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3.sem_init(&amp;tasleep, 0, 0);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4.sem_init(&amp;students, 0, 0);</a:t>
            </a:r>
          </a:p>
        </p:txBody>
      </p:sp>
    </p:spTree>
    <p:extLst>
      <p:ext uri="{BB962C8B-B14F-4D97-AF65-F5344CB8AC3E}">
        <p14:creationId xmlns:p14="http://schemas.microsoft.com/office/powerpoint/2010/main" val="4138360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73CDF7-E6BB-4C21-AC66-6FD62626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Create and join student and teaching assistant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BB3D-A463-4A63-870A-88CC3448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0330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pthread_create(&amp;assistantId, NULL, sleepingta, NULL);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(i = 0; i &lt; noOfStudents; i++) 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pthread_create(&amp;tid[i], NULL,student, (void *)&amp;Number[i]);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(i = 0; i &lt; noOfStudents; i++) 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pthread_join(tid[i],NULL);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pthread_join(assistantId,NULL);  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97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5DD92B-FBA6-4B50-A4FC-372074F5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Thread sleepingta()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ADE4-C045-430D-93E0-29EFA5FB1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STEP1:Function checks TA status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STEP2:If TA == sleeping then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Wake up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Student gets the lock and TA helping the student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STEP3:Student releases the lock  and  TA is free</a:t>
            </a:r>
          </a:p>
        </p:txBody>
      </p:sp>
    </p:spTree>
    <p:extLst>
      <p:ext uri="{BB962C8B-B14F-4D97-AF65-F5344CB8AC3E}">
        <p14:creationId xmlns:p14="http://schemas.microsoft.com/office/powerpoint/2010/main" val="34727433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596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Office Theme</vt:lpstr>
      <vt:lpstr>AOS Programming Project</vt:lpstr>
      <vt:lpstr>Libraries</vt:lpstr>
      <vt:lpstr>Semaphore</vt:lpstr>
      <vt:lpstr>sem_init()</vt:lpstr>
      <vt:lpstr>sem_wait()</vt:lpstr>
      <vt:lpstr>sem_post()</vt:lpstr>
      <vt:lpstr>Declaration and initialization of semaphores</vt:lpstr>
      <vt:lpstr>Create and join student and teaching assistant thread</vt:lpstr>
      <vt:lpstr>Thread sleepingta()</vt:lpstr>
      <vt:lpstr>Thread student()</vt:lpstr>
      <vt:lpstr>Results</vt:lpstr>
      <vt:lpstr>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AOS Programming Project</dc:title>
  <dc:creator>vikas reddy</dc:creator>
  <cp:lastModifiedBy>vikas reddy</cp:lastModifiedBy>
  <cp:revision>2</cp:revision>
  <dcterms:created xsi:type="dcterms:W3CDTF">2020-06-14T21:05:10Z</dcterms:created>
  <dcterms:modified xsi:type="dcterms:W3CDTF">2020-06-14T21:06:38Z</dcterms:modified>
</cp:coreProperties>
</file>