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1pPr>
            <a:lvl2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2pPr>
            <a:lvl3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3pPr>
            <a:lvl4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4pPr>
            <a:lvl5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</p:spPr>
        <p:txBody>
          <a:bodyPr lIns="48767" tIns="48767" rIns="48767" bIns="48767">
            <a:normAutofit fontScale="100000" lnSpcReduction="0"/>
          </a:bodyPr>
          <a:lstStyle>
            <a:lvl1pPr marL="310242" indent="-310242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i="0" sz="3800"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i="0"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i="0"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i="0"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i="0"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>
              <a:defRPr sz="1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1pPr>
            <a:lvl2pPr indent="22860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2pPr>
            <a:lvl3pPr indent="45720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3pPr>
            <a:lvl4pPr indent="68580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4pPr>
            <a:lvl5pPr indent="91440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800"/>
              <a:t>Texte du titre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i="0" sz="1800"/>
            </a:pPr>
            <a:r>
              <a:rPr i="1" sz="4600"/>
              <a:t>Texte niveau 1</a:t>
            </a:r>
            <a:endParaRPr i="1" sz="4600"/>
          </a:p>
          <a:p>
            <a:pPr lvl="1">
              <a:defRPr i="0" sz="1800"/>
            </a:pPr>
            <a:r>
              <a:rPr i="1" sz="4600"/>
              <a:t>Texte niveau 2</a:t>
            </a:r>
            <a:endParaRPr i="1" sz="4600"/>
          </a:p>
          <a:p>
            <a:pPr lvl="2">
              <a:defRPr i="0" sz="1800"/>
            </a:pPr>
            <a:r>
              <a:rPr i="1" sz="4600"/>
              <a:t>Texte niveau 3</a:t>
            </a:r>
            <a:endParaRPr i="1" sz="4600"/>
          </a:p>
          <a:p>
            <a:pPr lvl="3">
              <a:defRPr i="0" sz="1800"/>
            </a:pPr>
            <a:r>
              <a:rPr i="1" sz="4600"/>
              <a:t>Texte niveau 4</a:t>
            </a:r>
            <a:endParaRPr i="1" sz="4600"/>
          </a:p>
          <a:p>
            <a:pPr lvl="4">
              <a:defRPr i="0" sz="1800"/>
            </a:pPr>
            <a:r>
              <a:rPr i="1" sz="4600"/>
              <a:t>Texte niveau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8376138" y="1122769"/>
            <a:ext cx="2276660" cy="11552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800"/>
              <a:t>Texte du titre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800"/>
              <a:t>Texte du titre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i="0" sz="1800"/>
            </a:pPr>
            <a:r>
              <a:rPr i="1" sz="4600"/>
              <a:t>Texte niveau 1</a:t>
            </a:r>
            <a:endParaRPr i="1" sz="4600"/>
          </a:p>
          <a:p>
            <a:pPr lvl="1">
              <a:defRPr i="0" sz="1800"/>
            </a:pPr>
            <a:r>
              <a:rPr i="1" sz="4600"/>
              <a:t>Texte niveau 2</a:t>
            </a:r>
            <a:endParaRPr i="1" sz="4600"/>
          </a:p>
          <a:p>
            <a:pPr lvl="2">
              <a:defRPr i="0" sz="1800"/>
            </a:pPr>
            <a:r>
              <a:rPr i="1" sz="4600"/>
              <a:t>Texte niveau 3</a:t>
            </a:r>
            <a:endParaRPr i="1" sz="4600"/>
          </a:p>
          <a:p>
            <a:pPr lvl="3">
              <a:defRPr i="0" sz="1800"/>
            </a:pPr>
            <a:r>
              <a:rPr i="1" sz="4600"/>
              <a:t>Texte niveau 4</a:t>
            </a:r>
            <a:endParaRPr i="1" sz="4600"/>
          </a:p>
          <a:p>
            <a:pPr lvl="4">
              <a:defRPr i="0" sz="1800"/>
            </a:pPr>
            <a:r>
              <a:rPr i="1" sz="4600"/>
              <a:t>Texte niveau 5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1pPr>
            <a:lvl2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2pPr>
            <a:lvl3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3pPr>
            <a:lvl4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4pPr>
            <a:lvl5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 defTabSz="584200"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1pPr>
            <a:lvl2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2pPr>
            <a:lvl3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3pPr>
            <a:lvl4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4pPr>
            <a:lvl5pPr indent="0" algn="ctr" defTabSz="584200">
              <a:defRPr i="0"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42900" indent="-342900" defTabSz="584200">
              <a:spcBef>
                <a:spcPts val="3200"/>
              </a:spcBef>
              <a:buSzPct val="75000"/>
              <a:buChar char="•"/>
              <a:defRPr i="0"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spcBef>
                <a:spcPts val="3200"/>
              </a:spcBef>
              <a:buSzPct val="75000"/>
              <a:buChar char="•"/>
              <a:defRPr i="0"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spcBef>
                <a:spcPts val="3200"/>
              </a:spcBef>
              <a:buSzPct val="75000"/>
              <a:buChar char="•"/>
              <a:defRPr i="0"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spcBef>
                <a:spcPts val="3200"/>
              </a:spcBef>
              <a:buSzPct val="75000"/>
              <a:buChar char="•"/>
              <a:defRPr i="0"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spcBef>
                <a:spcPts val="3200"/>
              </a:spcBef>
              <a:buSzPct val="75000"/>
              <a:buChar char="•"/>
              <a:defRPr i="0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i="0"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76138" y="1122769"/>
            <a:ext cx="2276660" cy="175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68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01013" y="2881855"/>
            <a:ext cx="11602772" cy="627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i="0" sz="1800"/>
            </a:pPr>
            <a:r>
              <a:rPr i="1" sz="4600"/>
              <a:t>Texte niveau 1</a:t>
            </a:r>
            <a:endParaRPr i="1" sz="4600"/>
          </a:p>
          <a:p>
            <a:pPr lvl="1">
              <a:defRPr i="0" sz="1800"/>
            </a:pPr>
            <a:r>
              <a:rPr i="1" sz="4600"/>
              <a:t>Texte niveau 2</a:t>
            </a:r>
            <a:endParaRPr i="1" sz="4600"/>
          </a:p>
          <a:p>
            <a:pPr lvl="2">
              <a:defRPr i="0" sz="1800"/>
            </a:pPr>
            <a:r>
              <a:rPr i="1" sz="4600"/>
              <a:t>Texte niveau 3</a:t>
            </a:r>
            <a:endParaRPr i="1" sz="4600"/>
          </a:p>
          <a:p>
            <a:pPr lvl="3">
              <a:defRPr i="0" sz="1800"/>
            </a:pPr>
            <a:r>
              <a:rPr i="1" sz="4600"/>
              <a:t>Texte niveau 4</a:t>
            </a:r>
            <a:endParaRPr i="1" sz="4600"/>
          </a:p>
          <a:p>
            <a:pPr lvl="4">
              <a:defRPr i="0" sz="1800"/>
            </a:pPr>
            <a:r>
              <a:rPr i="1" sz="46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63455" y="9067325"/>
            <a:ext cx="2991105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914400"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med" advClick="1"/>
  <p:txStyles>
    <p:titleStyle>
      <a:lvl1pPr>
        <a:defRPr sz="6800">
          <a:latin typeface="Lucida Sans Unicode"/>
          <a:ea typeface="Lucida Sans Unicode"/>
          <a:cs typeface="Lucida Sans Unicode"/>
          <a:sym typeface="Lucida Sans Unicode"/>
        </a:defRPr>
      </a:lvl1pPr>
      <a:lvl2pPr>
        <a:defRPr sz="6800">
          <a:latin typeface="Lucida Sans Unicode"/>
          <a:ea typeface="Lucida Sans Unicode"/>
          <a:cs typeface="Lucida Sans Unicode"/>
          <a:sym typeface="Lucida Sans Unicode"/>
        </a:defRPr>
      </a:lvl2pPr>
      <a:lvl3pPr>
        <a:defRPr sz="6800">
          <a:latin typeface="Lucida Sans Unicode"/>
          <a:ea typeface="Lucida Sans Unicode"/>
          <a:cs typeface="Lucida Sans Unicode"/>
          <a:sym typeface="Lucida Sans Unicode"/>
        </a:defRPr>
      </a:lvl3pPr>
      <a:lvl4pPr>
        <a:defRPr sz="6800">
          <a:latin typeface="Lucida Sans Unicode"/>
          <a:ea typeface="Lucida Sans Unicode"/>
          <a:cs typeface="Lucida Sans Unicode"/>
          <a:sym typeface="Lucida Sans Unicode"/>
        </a:defRPr>
      </a:lvl4pPr>
      <a:lvl5pPr>
        <a:defRPr sz="6800">
          <a:latin typeface="Lucida Sans Unicode"/>
          <a:ea typeface="Lucida Sans Unicode"/>
          <a:cs typeface="Lucida Sans Unicode"/>
          <a:sym typeface="Lucida Sans Unicode"/>
        </a:defRPr>
      </a:lvl5pPr>
      <a:lvl6pPr>
        <a:defRPr sz="6800">
          <a:latin typeface="Lucida Sans Unicode"/>
          <a:ea typeface="Lucida Sans Unicode"/>
          <a:cs typeface="Lucida Sans Unicode"/>
          <a:sym typeface="Lucida Sans Unicode"/>
        </a:defRPr>
      </a:lvl6pPr>
      <a:lvl7pPr>
        <a:defRPr sz="6800">
          <a:latin typeface="Lucida Sans Unicode"/>
          <a:ea typeface="Lucida Sans Unicode"/>
          <a:cs typeface="Lucida Sans Unicode"/>
          <a:sym typeface="Lucida Sans Unicode"/>
        </a:defRPr>
      </a:lvl7pPr>
      <a:lvl8pPr>
        <a:defRPr sz="6800">
          <a:latin typeface="Lucida Sans Unicode"/>
          <a:ea typeface="Lucida Sans Unicode"/>
          <a:cs typeface="Lucida Sans Unicode"/>
          <a:sym typeface="Lucida Sans Unicode"/>
        </a:defRPr>
      </a:lvl8pPr>
      <a:lvl9pPr>
        <a:defRPr sz="6800"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>
        <a:defRPr i="1" sz="4600">
          <a:latin typeface="Arial"/>
          <a:ea typeface="Arial"/>
          <a:cs typeface="Arial"/>
          <a:sym typeface="Arial"/>
        </a:defRPr>
      </a:lvl1pPr>
      <a:lvl2pPr indent="457200">
        <a:defRPr i="1" sz="4600">
          <a:latin typeface="Arial"/>
          <a:ea typeface="Arial"/>
          <a:cs typeface="Arial"/>
          <a:sym typeface="Arial"/>
        </a:defRPr>
      </a:lvl2pPr>
      <a:lvl3pPr indent="914400">
        <a:defRPr i="1" sz="4600">
          <a:latin typeface="Arial"/>
          <a:ea typeface="Arial"/>
          <a:cs typeface="Arial"/>
          <a:sym typeface="Arial"/>
        </a:defRPr>
      </a:lvl3pPr>
      <a:lvl4pPr indent="1371600">
        <a:defRPr i="1" sz="4600">
          <a:latin typeface="Arial"/>
          <a:ea typeface="Arial"/>
          <a:cs typeface="Arial"/>
          <a:sym typeface="Arial"/>
        </a:defRPr>
      </a:lvl4pPr>
      <a:lvl5pPr indent="1828800">
        <a:defRPr i="1" sz="4600">
          <a:latin typeface="Arial"/>
          <a:ea typeface="Arial"/>
          <a:cs typeface="Arial"/>
          <a:sym typeface="Arial"/>
        </a:defRPr>
      </a:lvl5pPr>
      <a:lvl6pPr indent="2286000">
        <a:defRPr i="1" sz="4600">
          <a:latin typeface="Arial"/>
          <a:ea typeface="Arial"/>
          <a:cs typeface="Arial"/>
          <a:sym typeface="Arial"/>
        </a:defRPr>
      </a:lvl6pPr>
      <a:lvl7pPr indent="2743200">
        <a:defRPr i="1" sz="4600">
          <a:latin typeface="Arial"/>
          <a:ea typeface="Arial"/>
          <a:cs typeface="Arial"/>
          <a:sym typeface="Arial"/>
        </a:defRPr>
      </a:lvl7pPr>
      <a:lvl8pPr indent="3200400">
        <a:defRPr i="1" sz="4600">
          <a:latin typeface="Arial"/>
          <a:ea typeface="Arial"/>
          <a:cs typeface="Arial"/>
          <a:sym typeface="Arial"/>
        </a:defRPr>
      </a:lvl8pPr>
      <a:lvl9pPr indent="3657600">
        <a:defRPr i="1" sz="4600">
          <a:latin typeface="Arial"/>
          <a:ea typeface="Arial"/>
          <a:cs typeface="Arial"/>
          <a:sym typeface="Arial"/>
        </a:defRPr>
      </a:lvl9pPr>
    </p:bodyStyle>
    <p:otherStyle>
      <a:lvl1pPr algn="r">
        <a:defRPr sz="2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04 : Acides et bases</a:t>
            </a:r>
          </a:p>
        </p:txBody>
      </p:sp>
      <p:sp>
        <p:nvSpPr>
          <p:cNvPr id="52" name="Shape 52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3" name="Shape 53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Lycée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700" y="2868830"/>
            <a:ext cx="3465767" cy="4015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92" y="2938559"/>
            <a:ext cx="3946214" cy="3946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05746" y="2879665"/>
            <a:ext cx="1715009" cy="406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4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9933" y="2743893"/>
            <a:ext cx="4265814" cy="426581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856619" y="7457960"/>
            <a:ext cx="2162479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Contient de l’acide chlorhydrique HCl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3292040" y="7447430"/>
            <a:ext cx="2969287" cy="851508"/>
            <a:chOff x="0" y="0"/>
            <a:chExt cx="2969285" cy="851507"/>
          </a:xfrm>
        </p:grpSpPr>
        <p:sp>
          <p:nvSpPr>
            <p:cNvPr id="60" name="Shape 60"/>
            <p:cNvSpPr/>
            <p:nvPr/>
          </p:nvSpPr>
          <p:spPr>
            <a:xfrm>
              <a:off x="0" y="-1"/>
              <a:ext cx="2969286" cy="851509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"/>
              <a:ext cx="2969286" cy="6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no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6188197" y="7343763"/>
            <a:ext cx="2969286" cy="1331317"/>
            <a:chOff x="0" y="0"/>
            <a:chExt cx="2969285" cy="1331316"/>
          </a:xfrm>
        </p:grpSpPr>
        <p:sp>
          <p:nvSpPr>
            <p:cNvPr id="63" name="Shape 63"/>
            <p:cNvSpPr/>
            <p:nvPr/>
          </p:nvSpPr>
          <p:spPr>
            <a:xfrm>
              <a:off x="0" y="-1"/>
              <a:ext cx="2969286" cy="1331318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-1"/>
              <a:ext cx="2969286" cy="76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no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66" name="Shape 66"/>
          <p:cNvSpPr/>
          <p:nvPr/>
        </p:nvSpPr>
        <p:spPr>
          <a:xfrm>
            <a:off x="9444629" y="7457960"/>
            <a:ext cx="2674309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Contient de l’hydroxyde de sodium NaOH</a:t>
            </a:r>
          </a:p>
        </p:txBody>
      </p:sp>
      <p:sp>
        <p:nvSpPr>
          <p:cNvPr id="67" name="Shape 67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1.png"/>
          <p:cNvPicPr/>
          <p:nvPr/>
        </p:nvPicPr>
        <p:blipFill>
          <a:blip r:embed="rId2">
            <a:extLst/>
          </a:blip>
          <a:srcRect l="2776" t="0" r="0" b="0"/>
          <a:stretch>
            <a:fillRect/>
          </a:stretch>
        </p:blipFill>
        <p:spPr>
          <a:xfrm>
            <a:off x="361024" y="2419973"/>
            <a:ext cx="12643776" cy="612545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2367279" y="360375"/>
            <a:ext cx="827024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Théorie de Brönsted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023" y="3998110"/>
            <a:ext cx="12502107" cy="382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7020" y="1955935"/>
            <a:ext cx="9738175" cy="155072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1259331" y="360375"/>
            <a:ext cx="1048613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pH d’une solution aqueuse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259331" y="360375"/>
            <a:ext cx="1048613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pH d’une solution aqueuse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9363455" y="9067325"/>
            <a:ext cx="2991105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200">
                <a:solidFill>
                  <a:srgbClr val="888888"/>
                </a:solidFill>
              </a:rPr>
            </a:fld>
          </a:p>
        </p:txBody>
      </p:sp>
      <p:sp>
        <p:nvSpPr>
          <p:cNvPr id="80" name="Shape 80"/>
          <p:cNvSpPr/>
          <p:nvPr/>
        </p:nvSpPr>
        <p:spPr>
          <a:xfrm>
            <a:off x="801086" y="4876800"/>
            <a:ext cx="11402628" cy="1"/>
          </a:xfrm>
          <a:prstGeom prst="line">
            <a:avLst/>
          </a:prstGeom>
          <a:ln w="101600">
            <a:solidFill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1" name="Shape 81"/>
          <p:cNvSpPr/>
          <p:nvPr/>
        </p:nvSpPr>
        <p:spPr>
          <a:xfrm flipV="1">
            <a:off x="6502399" y="4368799"/>
            <a:ext cx="1" cy="1016002"/>
          </a:xfrm>
          <a:prstGeom prst="line">
            <a:avLst/>
          </a:prstGeom>
          <a:ln w="762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2" name="Shape 82"/>
          <p:cNvSpPr/>
          <p:nvPr/>
        </p:nvSpPr>
        <p:spPr>
          <a:xfrm>
            <a:off x="2715348" y="3714750"/>
            <a:ext cx="12579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41751"/>
                </a:solidFill>
              </a:rPr>
              <a:t>Acide</a:t>
            </a:r>
          </a:p>
        </p:txBody>
      </p:sp>
      <p:sp>
        <p:nvSpPr>
          <p:cNvPr id="83" name="Shape 83"/>
          <p:cNvSpPr/>
          <p:nvPr/>
        </p:nvSpPr>
        <p:spPr>
          <a:xfrm>
            <a:off x="5759115" y="3384550"/>
            <a:ext cx="14865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Neutre</a:t>
            </a:r>
          </a:p>
        </p:txBody>
      </p:sp>
      <p:sp>
        <p:nvSpPr>
          <p:cNvPr id="84" name="Shape 84"/>
          <p:cNvSpPr/>
          <p:nvPr/>
        </p:nvSpPr>
        <p:spPr>
          <a:xfrm>
            <a:off x="9031481" y="3714750"/>
            <a:ext cx="17665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90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9051"/>
                </a:solidFill>
              </a:rPr>
              <a:t>Basique</a:t>
            </a:r>
          </a:p>
        </p:txBody>
      </p:sp>
      <p:sp>
        <p:nvSpPr>
          <p:cNvPr id="85" name="Shape 85"/>
          <p:cNvSpPr/>
          <p:nvPr/>
        </p:nvSpPr>
        <p:spPr>
          <a:xfrm>
            <a:off x="12088159" y="5204883"/>
            <a:ext cx="6987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pH</a:t>
            </a:r>
          </a:p>
        </p:txBody>
      </p:sp>
      <p:sp>
        <p:nvSpPr>
          <p:cNvPr id="86" name="Shape 86"/>
          <p:cNvSpPr/>
          <p:nvPr/>
        </p:nvSpPr>
        <p:spPr>
          <a:xfrm>
            <a:off x="5203874" y="5721350"/>
            <a:ext cx="25970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pH=pK</a:t>
            </a:r>
            <a:r>
              <a:rPr sz="2400"/>
              <a:t>e</a:t>
            </a:r>
            <a:r>
              <a:rPr sz="3600"/>
              <a:t>/2=7</a:t>
            </a:r>
          </a:p>
        </p:txBody>
      </p:sp>
      <p:sp>
        <p:nvSpPr>
          <p:cNvPr id="87" name="Shape 87"/>
          <p:cNvSpPr/>
          <p:nvPr/>
        </p:nvSpPr>
        <p:spPr>
          <a:xfrm>
            <a:off x="772778" y="4876800"/>
            <a:ext cx="5661584" cy="1"/>
          </a:xfrm>
          <a:prstGeom prst="line">
            <a:avLst/>
          </a:prstGeom>
          <a:ln w="114300">
            <a:solidFill>
              <a:srgbClr val="941751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8" name="Shape 88"/>
          <p:cNvSpPr/>
          <p:nvPr/>
        </p:nvSpPr>
        <p:spPr>
          <a:xfrm>
            <a:off x="6595838" y="4876800"/>
            <a:ext cx="5204351" cy="1"/>
          </a:xfrm>
          <a:prstGeom prst="line">
            <a:avLst/>
          </a:prstGeom>
          <a:ln w="114300">
            <a:solidFill>
              <a:srgbClr val="009051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001138" y="360375"/>
            <a:ext cx="900252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Titrage colorimétrique</a:t>
            </a:r>
          </a:p>
        </p:txBody>
      </p:sp>
      <p:sp>
        <p:nvSpPr>
          <p:cNvPr id="91" name="Shape 9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92" name="pasted-image.png"/>
          <p:cNvPicPr/>
          <p:nvPr/>
        </p:nvPicPr>
        <p:blipFill>
          <a:blip r:embed="rId2">
            <a:extLst/>
          </a:blip>
          <a:srcRect l="58501" t="0" r="0" b="16643"/>
          <a:stretch>
            <a:fillRect/>
          </a:stretch>
        </p:blipFill>
        <p:spPr>
          <a:xfrm>
            <a:off x="759142" y="2761203"/>
            <a:ext cx="3303163" cy="5351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asted-image.png"/>
          <p:cNvPicPr/>
          <p:nvPr/>
        </p:nvPicPr>
        <p:blipFill>
          <a:blip r:embed="rId2">
            <a:extLst/>
          </a:blip>
          <a:srcRect l="0" t="36367" r="45233" b="48151"/>
          <a:stretch>
            <a:fillRect/>
          </a:stretch>
        </p:blipFill>
        <p:spPr>
          <a:xfrm>
            <a:off x="231099" y="1530626"/>
            <a:ext cx="4359316" cy="99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asted-image.png"/>
          <p:cNvPicPr/>
          <p:nvPr/>
        </p:nvPicPr>
        <p:blipFill>
          <a:blip r:embed="rId2">
            <a:extLst/>
          </a:blip>
          <a:srcRect l="46251" t="80830" r="0" b="0"/>
          <a:stretch>
            <a:fillRect/>
          </a:stretch>
        </p:blipFill>
        <p:spPr>
          <a:xfrm>
            <a:off x="2371113" y="6733423"/>
            <a:ext cx="4278277" cy="123061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2002586" y="4552950"/>
            <a:ext cx="2929087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(Na⁺</a:t>
            </a:r>
            <a:r>
              <a:rPr sz="2000"/>
              <a:t>(aq)</a:t>
            </a:r>
            <a:r>
              <a:rPr sz="3600"/>
              <a:t>;HO⁻</a:t>
            </a:r>
            <a:r>
              <a:rPr sz="2000"/>
              <a:t>(aq)</a:t>
            </a:r>
            <a:r>
              <a:rPr sz="3600"/>
              <a:t>)</a:t>
            </a:r>
          </a:p>
        </p:txBody>
      </p:sp>
      <p:sp>
        <p:nvSpPr>
          <p:cNvPr id="96" name="Shape 96"/>
          <p:cNvSpPr/>
          <p:nvPr/>
        </p:nvSpPr>
        <p:spPr>
          <a:xfrm>
            <a:off x="2113178" y="5113084"/>
            <a:ext cx="2606303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  <a:r>
              <a:rPr sz="2000"/>
              <a:t>b</a:t>
            </a:r>
            <a:r>
              <a:rPr sz="3600"/>
              <a:t>=0,1mol/L</a:t>
            </a:r>
          </a:p>
        </p:txBody>
      </p:sp>
      <p:pic>
        <p:nvPicPr>
          <p:cNvPr id="9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3579" y="3296216"/>
            <a:ext cx="7810501" cy="685801"/>
          </a:xfrm>
          <a:prstGeom prst="rect">
            <a:avLst/>
          </a:prstGeom>
          <a:ln w="50800">
            <a:solidFill>
              <a:srgbClr val="008F00"/>
            </a:solidFill>
          </a:ln>
        </p:spPr>
      </p:pic>
      <p:sp>
        <p:nvSpPr>
          <p:cNvPr id="98" name="Shape 98"/>
          <p:cNvSpPr/>
          <p:nvPr/>
        </p:nvSpPr>
        <p:spPr>
          <a:xfrm>
            <a:off x="6116804" y="2608019"/>
            <a:ext cx="56040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Réaction support de titrage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6602" y="1830335"/>
            <a:ext cx="7591594" cy="410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1883566" y="6842260"/>
            <a:ext cx="11590488" cy="1139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1022350" indent="-1016000" algn="just" defTabSz="914400">
              <a:spcBef>
                <a:spcPts val="100"/>
              </a:spcBef>
              <a:buSzPct val="100000"/>
              <a:buFont typeface="Arial"/>
              <a:buChar char="•"/>
              <a:defRPr sz="1800"/>
            </a:pPr>
            <a:r>
              <a:rPr spc="-12" sz="4000">
                <a:latin typeface="Arial"/>
                <a:ea typeface="Arial"/>
                <a:cs typeface="Arial"/>
                <a:sym typeface="Arial"/>
              </a:rPr>
              <a:t>Deux électrodes</a:t>
            </a:r>
            <a:endParaRPr spc="-12" sz="4000">
              <a:latin typeface="Arial"/>
              <a:ea typeface="Arial"/>
              <a:cs typeface="Arial"/>
              <a:sym typeface="Arial"/>
            </a:endParaRPr>
          </a:p>
          <a:p>
            <a:pPr lvl="0" marL="1022350" indent="-1016000" algn="just" defTabSz="914400">
              <a:spcBef>
                <a:spcPts val="100"/>
              </a:spcBef>
              <a:buSzPct val="100000"/>
              <a:buFont typeface="Arial"/>
              <a:buChar char="•"/>
              <a:defRPr sz="1800"/>
            </a:pPr>
            <a:r>
              <a:rPr spc="-12" sz="4000">
                <a:latin typeface="Arial"/>
                <a:ea typeface="Arial"/>
                <a:cs typeface="Arial"/>
                <a:sym typeface="Arial"/>
              </a:rPr>
              <a:t>Nécessité d’étalonner avant une mesure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200">
                <a:solidFill>
                  <a:srgbClr val="888888"/>
                </a:solidFill>
              </a:rPr>
            </a:fld>
          </a:p>
        </p:txBody>
      </p:sp>
      <p:sp>
        <p:nvSpPr>
          <p:cNvPr id="103" name="Shape 103"/>
          <p:cNvSpPr/>
          <p:nvPr/>
        </p:nvSpPr>
        <p:spPr>
          <a:xfrm>
            <a:off x="2297937" y="360375"/>
            <a:ext cx="84089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Titrage pH-métrique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