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13004800" cy="9753600"/>
  <p:notesSz cx="6858000" cy="9144000"/>
  <p:defaultTextStyle>
    <a:lvl1pPr algn="ctr" defTabSz="584200">
      <a:defRPr sz="3600">
        <a:latin typeface="+mj-lt"/>
        <a:ea typeface="+mj-ea"/>
        <a:cs typeface="+mj-cs"/>
        <a:sym typeface="Helvetica"/>
      </a:defRPr>
    </a:lvl1pPr>
    <a:lvl2pPr algn="ctr" defTabSz="584200">
      <a:defRPr sz="3600">
        <a:latin typeface="+mj-lt"/>
        <a:ea typeface="+mj-ea"/>
        <a:cs typeface="+mj-cs"/>
        <a:sym typeface="Helvetica"/>
      </a:defRPr>
    </a:lvl2pPr>
    <a:lvl3pPr algn="ctr" defTabSz="584200">
      <a:defRPr sz="3600">
        <a:latin typeface="+mj-lt"/>
        <a:ea typeface="+mj-ea"/>
        <a:cs typeface="+mj-cs"/>
        <a:sym typeface="Helvetica"/>
      </a:defRPr>
    </a:lvl3pPr>
    <a:lvl4pPr algn="ctr" defTabSz="584200">
      <a:defRPr sz="3600">
        <a:latin typeface="+mj-lt"/>
        <a:ea typeface="+mj-ea"/>
        <a:cs typeface="+mj-cs"/>
        <a:sym typeface="Helvetica"/>
      </a:defRPr>
    </a:lvl4pPr>
    <a:lvl5pPr algn="ctr" defTabSz="584200">
      <a:defRPr sz="3600">
        <a:latin typeface="+mj-lt"/>
        <a:ea typeface="+mj-ea"/>
        <a:cs typeface="+mj-cs"/>
        <a:sym typeface="Helvetica"/>
      </a:defRPr>
    </a:lvl5pPr>
    <a:lvl6pPr algn="ctr" defTabSz="584200">
      <a:defRPr sz="3600">
        <a:latin typeface="+mj-lt"/>
        <a:ea typeface="+mj-ea"/>
        <a:cs typeface="+mj-cs"/>
        <a:sym typeface="Helvetica"/>
      </a:defRPr>
    </a:lvl6pPr>
    <a:lvl7pPr algn="ctr" defTabSz="584200">
      <a:defRPr sz="3600">
        <a:latin typeface="+mj-lt"/>
        <a:ea typeface="+mj-ea"/>
        <a:cs typeface="+mj-cs"/>
        <a:sym typeface="Helvetica"/>
      </a:defRPr>
    </a:lvl7pPr>
    <a:lvl8pPr algn="ctr" defTabSz="584200">
      <a:defRPr sz="3600">
        <a:latin typeface="+mj-lt"/>
        <a:ea typeface="+mj-ea"/>
        <a:cs typeface="+mj-cs"/>
        <a:sym typeface="Helvetica"/>
      </a:defRPr>
    </a:lvl8pPr>
    <a:lvl9pPr algn="ctr" defTabSz="584200">
      <a:defRPr sz="3600">
        <a:latin typeface="+mj-lt"/>
        <a:ea typeface="+mj-ea"/>
        <a:cs typeface="+mj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D2E8"/>
          </a:solidFill>
        </a:fill>
      </a:tcStyle>
    </a:wholeTbl>
    <a:band2H>
      <a:tcTxStyle b="def" i="def"/>
      <a:tcStyle>
        <a:tcBdr/>
        <a:fill>
          <a:solidFill>
            <a:srgbClr val="E6EAF4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365C0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365C0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2E7CB"/>
          </a:solidFill>
        </a:fill>
      </a:tcStyle>
    </a:wholeTbl>
    <a:band2H>
      <a:tcTxStyle b="def" i="def"/>
      <a:tcStyle>
        <a:tcBdr/>
        <a:fill>
          <a:solidFill>
            <a:srgbClr val="F8F4E7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CBD23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CBD23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CBD23"/>
          </a:solidFill>
        </a:fill>
      </a:tcStyle>
    </a:firstRow>
  </a:tblStyle>
  <a:tblStyle styleId="{EEE7283C-3CF3-47DC-8721-378D4A62B228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5CDDE"/>
          </a:solidFill>
        </a:fill>
      </a:tcStyle>
    </a:wholeTbl>
    <a:band2H>
      <a:tcTxStyle b="def" i="def"/>
      <a:tcStyle>
        <a:tcBdr/>
        <a:fill>
          <a:solidFill>
            <a:srgbClr val="EBE8EF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73F9B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73F9B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73F9B"/>
          </a:solidFill>
        </a:fill>
      </a:tcStyle>
    </a:firstRow>
  </a:tblStyle>
  <a:tblStyle styleId="{CF821DB8-F4EB-4A41-A1BA-3FCAFE7338EE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Col>
    <a:la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33BA23B1-9221-436E-865A-0063620EA4FD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8" name="Shape 3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re et sous-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>
            <p:ph type="title"/>
          </p:nvPr>
        </p:nvSpPr>
        <p:spPr>
          <a:xfrm>
            <a:off x="1270000" y="0"/>
            <a:ext cx="10464800" cy="4940300"/>
          </a:xfrm>
          <a:prstGeom prst="rect">
            <a:avLst/>
          </a:prstGeom>
        </p:spPr>
        <p:txBody>
          <a:bodyPr lIns="0" tIns="0" rIns="0" bIns="0" anchor="b"/>
          <a:lstStyle>
            <a:lvl1pPr algn="ctr" defTabSz="584200">
              <a:lnSpc>
                <a:spcPct val="100000"/>
              </a:lnSpc>
              <a:defRPr sz="80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>
              <a:defRPr sz="1800"/>
            </a:pPr>
            <a:r>
              <a:rPr sz="8000"/>
              <a:t>Texte du titre</a:t>
            </a:r>
          </a:p>
        </p:txBody>
      </p:sp>
      <p:sp>
        <p:nvSpPr>
          <p:cNvPr id="7" name="Shape 7"/>
          <p:cNvSpPr/>
          <p:nvPr>
            <p:ph type="body" idx="1"/>
          </p:nvPr>
        </p:nvSpPr>
        <p:spPr>
          <a:xfrm>
            <a:off x="1270000" y="5029200"/>
            <a:ext cx="10464800" cy="3568700"/>
          </a:xfrm>
          <a:prstGeom prst="rect">
            <a:avLst/>
          </a:prstGeom>
        </p:spPr>
        <p:txBody>
          <a:bodyPr lIns="0" tIns="0" rIns="0" bIns="0"/>
          <a:lstStyle>
            <a:lvl1pPr marL="0" indent="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+mj-lt"/>
                <a:ea typeface="+mj-ea"/>
                <a:cs typeface="+mj-cs"/>
                <a:sym typeface="Helvetica"/>
              </a:defRPr>
            </a:lvl1pPr>
            <a:lvl2pPr marL="0" indent="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+mj-lt"/>
                <a:ea typeface="+mj-ea"/>
                <a:cs typeface="+mj-cs"/>
                <a:sym typeface="Helvetica"/>
              </a:defRPr>
            </a:lvl2pPr>
            <a:lvl3pPr marL="0" indent="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+mj-lt"/>
                <a:ea typeface="+mj-ea"/>
                <a:cs typeface="+mj-cs"/>
                <a:sym typeface="Helvetica"/>
              </a:defRPr>
            </a:lvl3pPr>
            <a:lvl4pPr marL="0" indent="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+mj-lt"/>
                <a:ea typeface="+mj-ea"/>
                <a:cs typeface="+mj-cs"/>
                <a:sym typeface="Helvetica"/>
              </a:defRPr>
            </a:lvl4pPr>
            <a:lvl5pPr marL="0" indent="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pPr lvl="0">
              <a:defRPr sz="1800"/>
            </a:pPr>
            <a:r>
              <a:rPr sz="3200"/>
              <a:t>Texte niveau 1</a:t>
            </a:r>
            <a:endParaRPr sz="3200"/>
          </a:p>
          <a:p>
            <a:pPr lvl="1">
              <a:defRPr sz="1800"/>
            </a:pPr>
            <a:r>
              <a:rPr sz="3200"/>
              <a:t>Texte niveau 2</a:t>
            </a:r>
            <a:endParaRPr sz="3200"/>
          </a:p>
          <a:p>
            <a:pPr lvl="2">
              <a:defRPr sz="1800"/>
            </a:pPr>
            <a:r>
              <a:rPr sz="3200"/>
              <a:t>Texte niveau 3</a:t>
            </a:r>
            <a:endParaRPr sz="3200"/>
          </a:p>
          <a:p>
            <a:pPr lvl="3">
              <a:defRPr sz="1800"/>
            </a:pPr>
            <a:r>
              <a:rPr sz="3200"/>
              <a:t>Texte niveau 4</a:t>
            </a:r>
            <a:endParaRPr sz="3200"/>
          </a:p>
          <a:p>
            <a:pPr lvl="4">
              <a:defRPr sz="1800"/>
            </a:pPr>
            <a:r>
              <a:rPr sz="3200"/>
              <a:t>Texte niveau 5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ie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Texte du titre</a:t>
            </a:r>
          </a:p>
        </p:txBody>
      </p:sp>
      <p:sp>
        <p:nvSpPr>
          <p:cNvPr id="32" name="Shape 3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800"/>
              <a:t>Texte niveau 1</a:t>
            </a:r>
            <a:endParaRPr sz="3800"/>
          </a:p>
          <a:p>
            <a:pPr lvl="1">
              <a:defRPr sz="1800"/>
            </a:pPr>
            <a:r>
              <a:rPr sz="3800"/>
              <a:t>Texte niveau 2</a:t>
            </a:r>
            <a:endParaRPr sz="3800"/>
          </a:p>
          <a:p>
            <a:pPr lvl="2">
              <a:defRPr sz="1800"/>
            </a:pPr>
            <a:r>
              <a:rPr sz="3800"/>
              <a:t>Texte niveau 3</a:t>
            </a:r>
            <a:endParaRPr sz="3800"/>
          </a:p>
          <a:p>
            <a:pPr lvl="3">
              <a:defRPr sz="1800"/>
            </a:pPr>
            <a:r>
              <a:rPr sz="3800"/>
              <a:t>Texte niveau 4</a:t>
            </a:r>
            <a:endParaRPr sz="3800"/>
          </a:p>
          <a:p>
            <a:pPr lvl="4">
              <a:defRPr sz="1800"/>
            </a:pPr>
            <a:r>
              <a:rPr sz="3800"/>
              <a:t>Texte niveau 5</a:t>
            </a:r>
          </a:p>
        </p:txBody>
      </p:sp>
      <p:sp>
        <p:nvSpPr>
          <p:cNvPr id="33" name="Shape 3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re et sous-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lIns="0" tIns="0" rIns="0" bIns="0" anchor="b"/>
          <a:lstStyle>
            <a:lvl1pPr algn="ctr" defTabSz="584200">
              <a:lnSpc>
                <a:spcPct val="100000"/>
              </a:lnSpc>
              <a:defRPr sz="80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>
              <a:defRPr sz="1800"/>
            </a:pPr>
            <a:r>
              <a:rPr sz="8000"/>
              <a:t>Texte du titre</a:t>
            </a:r>
          </a:p>
        </p:txBody>
      </p:sp>
      <p:sp>
        <p:nvSpPr>
          <p:cNvPr id="36" name="Shape 36"/>
          <p:cNvSpPr/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lIns="0" tIns="0" rIns="0" bIns="0"/>
          <a:lstStyle>
            <a:lvl1pPr marL="0" indent="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+mj-lt"/>
                <a:ea typeface="+mj-ea"/>
                <a:cs typeface="+mj-cs"/>
                <a:sym typeface="Helvetica"/>
              </a:defRPr>
            </a:lvl1pPr>
            <a:lvl2pPr marL="0" indent="22860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+mj-lt"/>
                <a:ea typeface="+mj-ea"/>
                <a:cs typeface="+mj-cs"/>
                <a:sym typeface="Helvetica"/>
              </a:defRPr>
            </a:lvl2pPr>
            <a:lvl3pPr marL="0" indent="45720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+mj-lt"/>
                <a:ea typeface="+mj-ea"/>
                <a:cs typeface="+mj-cs"/>
                <a:sym typeface="Helvetica"/>
              </a:defRPr>
            </a:lvl3pPr>
            <a:lvl4pPr marL="0" indent="68580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+mj-lt"/>
                <a:ea typeface="+mj-ea"/>
                <a:cs typeface="+mj-cs"/>
                <a:sym typeface="Helvetica"/>
              </a:defRPr>
            </a:lvl4pPr>
            <a:lvl5pPr marL="0" indent="91440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pPr lvl="0">
              <a:defRPr sz="1800"/>
            </a:pPr>
            <a:r>
              <a:rPr sz="3200"/>
              <a:t>Texte niveau 1</a:t>
            </a:r>
            <a:endParaRPr sz="3200"/>
          </a:p>
          <a:p>
            <a:pPr lvl="1">
              <a:defRPr sz="1800"/>
            </a:pPr>
            <a:r>
              <a:rPr sz="3200"/>
              <a:t>Texte niveau 2</a:t>
            </a:r>
            <a:endParaRPr sz="3200"/>
          </a:p>
          <a:p>
            <a:pPr lvl="2">
              <a:defRPr sz="1800"/>
            </a:pPr>
            <a:r>
              <a:rPr sz="3200"/>
              <a:t>Texte niveau 3</a:t>
            </a:r>
            <a:endParaRPr sz="3200"/>
          </a:p>
          <a:p>
            <a:pPr lvl="3">
              <a:defRPr sz="1800"/>
            </a:pPr>
            <a:r>
              <a:rPr sz="3200"/>
              <a:t>Texte niveau 4</a:t>
            </a:r>
            <a:endParaRPr sz="3200"/>
          </a:p>
          <a:p>
            <a:pPr lvl="4">
              <a:defRPr sz="1800"/>
            </a:pPr>
            <a:r>
              <a:rPr sz="3200"/>
              <a:t>Texte niveau 5</a:t>
            </a:r>
          </a:p>
        </p:txBody>
      </p:sp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>
            <p:ph type="title"/>
          </p:nvPr>
        </p:nvSpPr>
        <p:spPr>
          <a:xfrm>
            <a:off x="1270000" y="4279900"/>
            <a:ext cx="10464800" cy="3860800"/>
          </a:xfrm>
          <a:prstGeom prst="rect">
            <a:avLst/>
          </a:prstGeom>
        </p:spPr>
        <p:txBody>
          <a:bodyPr lIns="0" tIns="0" rIns="0" bIns="0" anchor="b"/>
          <a:lstStyle>
            <a:lvl1pPr algn="ctr" defTabSz="584200">
              <a:lnSpc>
                <a:spcPct val="100000"/>
              </a:lnSpc>
              <a:defRPr sz="80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>
              <a:defRPr sz="1800"/>
            </a:pPr>
            <a:r>
              <a:rPr sz="8000"/>
              <a:t>Texte du titre</a:t>
            </a:r>
          </a:p>
        </p:txBody>
      </p:sp>
      <p:sp>
        <p:nvSpPr>
          <p:cNvPr id="10" name="Shape 10"/>
          <p:cNvSpPr/>
          <p:nvPr>
            <p:ph type="body" idx="1"/>
          </p:nvPr>
        </p:nvSpPr>
        <p:spPr>
          <a:xfrm>
            <a:off x="1270000" y="8191500"/>
            <a:ext cx="10464800" cy="1562100"/>
          </a:xfrm>
          <a:prstGeom prst="rect">
            <a:avLst/>
          </a:prstGeom>
        </p:spPr>
        <p:txBody>
          <a:bodyPr lIns="0" tIns="0" rIns="0" bIns="0"/>
          <a:lstStyle>
            <a:lvl1pPr marL="0" indent="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+mj-lt"/>
                <a:ea typeface="+mj-ea"/>
                <a:cs typeface="+mj-cs"/>
                <a:sym typeface="Helvetica"/>
              </a:defRPr>
            </a:lvl1pPr>
            <a:lvl2pPr marL="0" indent="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+mj-lt"/>
                <a:ea typeface="+mj-ea"/>
                <a:cs typeface="+mj-cs"/>
                <a:sym typeface="Helvetica"/>
              </a:defRPr>
            </a:lvl2pPr>
            <a:lvl3pPr marL="0" indent="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+mj-lt"/>
                <a:ea typeface="+mj-ea"/>
                <a:cs typeface="+mj-cs"/>
                <a:sym typeface="Helvetica"/>
              </a:defRPr>
            </a:lvl3pPr>
            <a:lvl4pPr marL="0" indent="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+mj-lt"/>
                <a:ea typeface="+mj-ea"/>
                <a:cs typeface="+mj-cs"/>
                <a:sym typeface="Helvetica"/>
              </a:defRPr>
            </a:lvl4pPr>
            <a:lvl5pPr marL="0" indent="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pPr lvl="0">
              <a:defRPr sz="1800"/>
            </a:pPr>
            <a:r>
              <a:rPr sz="3200"/>
              <a:t>Texte niveau 1</a:t>
            </a:r>
            <a:endParaRPr sz="3200"/>
          </a:p>
          <a:p>
            <a:pPr lvl="1">
              <a:defRPr sz="1800"/>
            </a:pPr>
            <a:r>
              <a:rPr sz="3200"/>
              <a:t>Texte niveau 2</a:t>
            </a:r>
            <a:endParaRPr sz="3200"/>
          </a:p>
          <a:p>
            <a:pPr lvl="2">
              <a:defRPr sz="1800"/>
            </a:pPr>
            <a:r>
              <a:rPr sz="3200"/>
              <a:t>Texte niveau 3</a:t>
            </a:r>
            <a:endParaRPr sz="3200"/>
          </a:p>
          <a:p>
            <a:pPr lvl="3">
              <a:defRPr sz="1800"/>
            </a:pPr>
            <a:r>
              <a:rPr sz="3200"/>
              <a:t>Texte niveau 4</a:t>
            </a:r>
            <a:endParaRPr sz="3200"/>
          </a:p>
          <a:p>
            <a:pPr lvl="4">
              <a:defRPr sz="1800"/>
            </a:pPr>
            <a:r>
              <a:rPr sz="3200"/>
              <a:t>Texte niveau 5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re - Centr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 lIns="0" tIns="0" rIns="0" bIns="0"/>
          <a:lstStyle>
            <a:lvl1pPr algn="ctr" defTabSz="584200">
              <a:lnSpc>
                <a:spcPct val="100000"/>
              </a:lnSpc>
              <a:defRPr sz="80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>
              <a:defRPr sz="1800"/>
            </a:pPr>
            <a:r>
              <a:rPr sz="8000"/>
              <a:t>Texte du titre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>
            <p:ph type="title"/>
          </p:nvPr>
        </p:nvSpPr>
        <p:spPr>
          <a:xfrm>
            <a:off x="952500" y="0"/>
            <a:ext cx="5334000" cy="4622800"/>
          </a:xfrm>
          <a:prstGeom prst="rect">
            <a:avLst/>
          </a:prstGeom>
        </p:spPr>
        <p:txBody>
          <a:bodyPr lIns="0" tIns="0" rIns="0" bIns="0" anchor="b"/>
          <a:lstStyle>
            <a:lvl1pPr algn="ctr" defTabSz="584200">
              <a:lnSpc>
                <a:spcPct val="100000"/>
              </a:lnSpc>
              <a:defRPr sz="60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>
              <a:defRPr sz="1800"/>
            </a:pPr>
            <a:r>
              <a:rPr sz="6000"/>
              <a:t>Texte du titre</a:t>
            </a:r>
          </a:p>
        </p:txBody>
      </p:sp>
      <p:sp>
        <p:nvSpPr>
          <p:cNvPr id="15" name="Shape 15"/>
          <p:cNvSpPr/>
          <p:nvPr>
            <p:ph type="body" idx="1"/>
          </p:nvPr>
        </p:nvSpPr>
        <p:spPr>
          <a:xfrm>
            <a:off x="952500" y="4762500"/>
            <a:ext cx="5334000" cy="4991100"/>
          </a:xfrm>
          <a:prstGeom prst="rect">
            <a:avLst/>
          </a:prstGeom>
        </p:spPr>
        <p:txBody>
          <a:bodyPr lIns="0" tIns="0" rIns="0" bIns="0"/>
          <a:lstStyle>
            <a:lvl1pPr marL="0" indent="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+mj-lt"/>
                <a:ea typeface="+mj-ea"/>
                <a:cs typeface="+mj-cs"/>
                <a:sym typeface="Helvetica"/>
              </a:defRPr>
            </a:lvl1pPr>
            <a:lvl2pPr marL="0" indent="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+mj-lt"/>
                <a:ea typeface="+mj-ea"/>
                <a:cs typeface="+mj-cs"/>
                <a:sym typeface="Helvetica"/>
              </a:defRPr>
            </a:lvl2pPr>
            <a:lvl3pPr marL="0" indent="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+mj-lt"/>
                <a:ea typeface="+mj-ea"/>
                <a:cs typeface="+mj-cs"/>
                <a:sym typeface="Helvetica"/>
              </a:defRPr>
            </a:lvl3pPr>
            <a:lvl4pPr marL="0" indent="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+mj-lt"/>
                <a:ea typeface="+mj-ea"/>
                <a:cs typeface="+mj-cs"/>
                <a:sym typeface="Helvetica"/>
              </a:defRPr>
            </a:lvl4pPr>
            <a:lvl5pPr marL="0" indent="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pPr lvl="0">
              <a:defRPr sz="1800"/>
            </a:pPr>
            <a:r>
              <a:rPr sz="3200"/>
              <a:t>Texte niveau 1</a:t>
            </a:r>
            <a:endParaRPr sz="3200"/>
          </a:p>
          <a:p>
            <a:pPr lvl="1">
              <a:defRPr sz="1800"/>
            </a:pPr>
            <a:r>
              <a:rPr sz="3200"/>
              <a:t>Texte niveau 2</a:t>
            </a:r>
            <a:endParaRPr sz="3200"/>
          </a:p>
          <a:p>
            <a:pPr lvl="2">
              <a:defRPr sz="1800"/>
            </a:pPr>
            <a:r>
              <a:rPr sz="3200"/>
              <a:t>Texte niveau 3</a:t>
            </a:r>
            <a:endParaRPr sz="3200"/>
          </a:p>
          <a:p>
            <a:pPr lvl="3">
              <a:defRPr sz="1800"/>
            </a:pPr>
            <a:r>
              <a:rPr sz="3200"/>
              <a:t>Texte niveau 4</a:t>
            </a:r>
            <a:endParaRPr sz="3200"/>
          </a:p>
          <a:p>
            <a:pPr lvl="4">
              <a:defRPr sz="1800"/>
            </a:pPr>
            <a:r>
              <a:rPr sz="3200"/>
              <a:t>Texte niveau 5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re - Ha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/>
          <p:nvPr>
            <p:ph type="title"/>
          </p:nvPr>
        </p:nvSpPr>
        <p:spPr>
          <a:xfrm>
            <a:off x="952500" y="93506"/>
            <a:ext cx="11099800" cy="2860988"/>
          </a:xfrm>
          <a:prstGeom prst="rect">
            <a:avLst/>
          </a:prstGeom>
        </p:spPr>
        <p:txBody>
          <a:bodyPr lIns="0" tIns="0" rIns="0" bIns="0"/>
          <a:lstStyle>
            <a:lvl1pPr algn="ctr" defTabSz="584200">
              <a:lnSpc>
                <a:spcPct val="100000"/>
              </a:lnSpc>
              <a:defRPr sz="80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>
              <a:defRPr sz="1800"/>
            </a:pPr>
            <a:r>
              <a:rPr sz="8000"/>
              <a:t>Texte du titre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re et pu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</p:spPr>
        <p:txBody>
          <a:bodyPr lIns="0" tIns="0" rIns="0" bIns="0"/>
          <a:lstStyle>
            <a:lvl1pPr algn="ctr" defTabSz="584200">
              <a:lnSpc>
                <a:spcPct val="100000"/>
              </a:lnSpc>
              <a:defRPr sz="80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>
              <a:defRPr sz="1800"/>
            </a:pPr>
            <a:r>
              <a:rPr sz="8000"/>
              <a:t>Texte du titre</a:t>
            </a:r>
          </a:p>
        </p:txBody>
      </p:sp>
      <p:sp>
        <p:nvSpPr>
          <p:cNvPr id="20" name="Shape 20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</p:spPr>
        <p:txBody>
          <a:bodyPr lIns="0" tIns="0" rIns="0" bIns="0" anchor="ctr"/>
          <a:lstStyle>
            <a:lvl1pPr marL="444500" indent="-444500" defTabSz="584200">
              <a:lnSpc>
                <a:spcPct val="100000"/>
              </a:lnSpc>
              <a:spcBef>
                <a:spcPts val="4200"/>
              </a:spcBef>
              <a:buSzPct val="75000"/>
              <a:buFontTx/>
              <a:defRPr sz="3600">
                <a:latin typeface="+mj-lt"/>
                <a:ea typeface="+mj-ea"/>
                <a:cs typeface="+mj-cs"/>
                <a:sym typeface="Helvetica"/>
              </a:defRPr>
            </a:lvl1pPr>
            <a:lvl2pPr marL="889000" indent="-444500" defTabSz="584200">
              <a:lnSpc>
                <a:spcPct val="100000"/>
              </a:lnSpc>
              <a:spcBef>
                <a:spcPts val="4200"/>
              </a:spcBef>
              <a:buSzPct val="75000"/>
              <a:buFontTx/>
              <a:defRPr sz="3600">
                <a:latin typeface="+mj-lt"/>
                <a:ea typeface="+mj-ea"/>
                <a:cs typeface="+mj-cs"/>
                <a:sym typeface="Helvetica"/>
              </a:defRPr>
            </a:lvl2pPr>
            <a:lvl3pPr marL="1333500" indent="-444500" defTabSz="584200">
              <a:lnSpc>
                <a:spcPct val="100000"/>
              </a:lnSpc>
              <a:spcBef>
                <a:spcPts val="4200"/>
              </a:spcBef>
              <a:buSzPct val="75000"/>
              <a:buFontTx/>
              <a:defRPr sz="3600">
                <a:latin typeface="+mj-lt"/>
                <a:ea typeface="+mj-ea"/>
                <a:cs typeface="+mj-cs"/>
                <a:sym typeface="Helvetica"/>
              </a:defRPr>
            </a:lvl3pPr>
            <a:lvl4pPr marL="1778000" indent="-444500" defTabSz="584200">
              <a:lnSpc>
                <a:spcPct val="100000"/>
              </a:lnSpc>
              <a:spcBef>
                <a:spcPts val="4200"/>
              </a:spcBef>
              <a:buSzPct val="75000"/>
              <a:buFontTx/>
              <a:defRPr sz="3600">
                <a:latin typeface="+mj-lt"/>
                <a:ea typeface="+mj-ea"/>
                <a:cs typeface="+mj-cs"/>
                <a:sym typeface="Helvetica"/>
              </a:defRPr>
            </a:lvl4pPr>
            <a:lvl5pPr marL="2222500" indent="-444500" defTabSz="584200">
              <a:lnSpc>
                <a:spcPct val="100000"/>
              </a:lnSpc>
              <a:spcBef>
                <a:spcPts val="4200"/>
              </a:spcBef>
              <a:buSzPct val="75000"/>
              <a:buFontTx/>
              <a:defRPr sz="360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pPr lvl="0">
              <a:defRPr sz="1800"/>
            </a:pPr>
            <a:r>
              <a:rPr sz="3600"/>
              <a:t>Texte niveau 1</a:t>
            </a:r>
            <a:endParaRPr sz="3600"/>
          </a:p>
          <a:p>
            <a:pPr lvl="1">
              <a:defRPr sz="1800"/>
            </a:pPr>
            <a:r>
              <a:rPr sz="3600"/>
              <a:t>Texte niveau 2</a:t>
            </a:r>
            <a:endParaRPr sz="3600"/>
          </a:p>
          <a:p>
            <a:pPr lvl="2">
              <a:defRPr sz="1800"/>
            </a:pPr>
            <a:r>
              <a:rPr sz="3600"/>
              <a:t>Texte niveau 3</a:t>
            </a:r>
            <a:endParaRPr sz="3600"/>
          </a:p>
          <a:p>
            <a:pPr lvl="3">
              <a:defRPr sz="1800"/>
            </a:pPr>
            <a:r>
              <a:rPr sz="3600"/>
              <a:t>Texte niveau 4</a:t>
            </a:r>
            <a:endParaRPr sz="3600"/>
          </a:p>
          <a:p>
            <a:pPr lvl="4">
              <a:defRPr sz="1800"/>
            </a:pPr>
            <a:r>
              <a:rPr sz="3600"/>
              <a:t>Texte niveau 5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re, puces e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</p:spPr>
        <p:txBody>
          <a:bodyPr lIns="0" tIns="0" rIns="0" bIns="0"/>
          <a:lstStyle>
            <a:lvl1pPr algn="ctr" defTabSz="584200">
              <a:lnSpc>
                <a:spcPct val="100000"/>
              </a:lnSpc>
              <a:defRPr sz="80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>
              <a:defRPr sz="1800"/>
            </a:pPr>
            <a:r>
              <a:rPr sz="8000"/>
              <a:t>Texte du titre</a:t>
            </a:r>
          </a:p>
        </p:txBody>
      </p:sp>
      <p:sp>
        <p:nvSpPr>
          <p:cNvPr id="23" name="Shape 23"/>
          <p:cNvSpPr/>
          <p:nvPr>
            <p:ph type="body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 lIns="0" tIns="0" rIns="0" bIns="0" anchor="ctr"/>
          <a:lstStyle>
            <a:lvl1pPr marL="342900" indent="-342900" defTabSz="584200">
              <a:lnSpc>
                <a:spcPct val="100000"/>
              </a:lnSpc>
              <a:spcBef>
                <a:spcPts val="3200"/>
              </a:spcBef>
              <a:buSzPct val="75000"/>
              <a:buFontTx/>
              <a:defRPr sz="2800">
                <a:latin typeface="+mj-lt"/>
                <a:ea typeface="+mj-ea"/>
                <a:cs typeface="+mj-cs"/>
                <a:sym typeface="Helvetica"/>
              </a:defRPr>
            </a:lvl1pPr>
            <a:lvl2pPr marL="685800" indent="-342900" defTabSz="584200">
              <a:lnSpc>
                <a:spcPct val="100000"/>
              </a:lnSpc>
              <a:spcBef>
                <a:spcPts val="3200"/>
              </a:spcBef>
              <a:buSzPct val="75000"/>
              <a:buFontTx/>
              <a:defRPr sz="2800">
                <a:latin typeface="+mj-lt"/>
                <a:ea typeface="+mj-ea"/>
                <a:cs typeface="+mj-cs"/>
                <a:sym typeface="Helvetica"/>
              </a:defRPr>
            </a:lvl2pPr>
            <a:lvl3pPr marL="1028700" indent="-342900" defTabSz="584200">
              <a:lnSpc>
                <a:spcPct val="100000"/>
              </a:lnSpc>
              <a:spcBef>
                <a:spcPts val="3200"/>
              </a:spcBef>
              <a:buSzPct val="75000"/>
              <a:buFontTx/>
              <a:defRPr sz="2800">
                <a:latin typeface="+mj-lt"/>
                <a:ea typeface="+mj-ea"/>
                <a:cs typeface="+mj-cs"/>
                <a:sym typeface="Helvetica"/>
              </a:defRPr>
            </a:lvl3pPr>
            <a:lvl4pPr marL="1371600" indent="-342900" defTabSz="584200">
              <a:lnSpc>
                <a:spcPct val="100000"/>
              </a:lnSpc>
              <a:spcBef>
                <a:spcPts val="3200"/>
              </a:spcBef>
              <a:buSzPct val="75000"/>
              <a:buFontTx/>
              <a:defRPr sz="2800">
                <a:latin typeface="+mj-lt"/>
                <a:ea typeface="+mj-ea"/>
                <a:cs typeface="+mj-cs"/>
                <a:sym typeface="Helvetica"/>
              </a:defRPr>
            </a:lvl4pPr>
            <a:lvl5pPr marL="1714500" indent="-342900" defTabSz="584200">
              <a:lnSpc>
                <a:spcPct val="100000"/>
              </a:lnSpc>
              <a:spcBef>
                <a:spcPts val="3200"/>
              </a:spcBef>
              <a:buSzPct val="75000"/>
              <a:buFontTx/>
              <a:defRPr sz="280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pPr lvl="0">
              <a:defRPr sz="1800"/>
            </a:pPr>
            <a:r>
              <a:rPr sz="2800"/>
              <a:t>Texte niveau 1</a:t>
            </a:r>
            <a:endParaRPr sz="2800"/>
          </a:p>
          <a:p>
            <a:pPr lvl="1">
              <a:defRPr sz="1800"/>
            </a:pPr>
            <a:r>
              <a:rPr sz="2800"/>
              <a:t>Texte niveau 2</a:t>
            </a:r>
            <a:endParaRPr sz="2800"/>
          </a:p>
          <a:p>
            <a:pPr lvl="2">
              <a:defRPr sz="1800"/>
            </a:pPr>
            <a:r>
              <a:rPr sz="2800"/>
              <a:t>Texte niveau 3</a:t>
            </a:r>
            <a:endParaRPr sz="2800"/>
          </a:p>
          <a:p>
            <a:pPr lvl="3">
              <a:defRPr sz="1800"/>
            </a:pPr>
            <a:r>
              <a:rPr sz="2800"/>
              <a:t>Texte niveau 4</a:t>
            </a:r>
            <a:endParaRPr sz="2800"/>
          </a:p>
          <a:p>
            <a:pPr lvl="4">
              <a:defRPr sz="1800"/>
            </a:pPr>
            <a:r>
              <a:rPr sz="2800"/>
              <a:t>Texte niveau 5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u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 lIns="0" tIns="0" rIns="0" bIns="0" anchor="ctr"/>
          <a:lstStyle>
            <a:lvl1pPr marL="444500" indent="-444500" defTabSz="584200">
              <a:lnSpc>
                <a:spcPct val="100000"/>
              </a:lnSpc>
              <a:spcBef>
                <a:spcPts val="4200"/>
              </a:spcBef>
              <a:buSzPct val="75000"/>
              <a:buFontTx/>
              <a:defRPr sz="3600">
                <a:latin typeface="+mj-lt"/>
                <a:ea typeface="+mj-ea"/>
                <a:cs typeface="+mj-cs"/>
                <a:sym typeface="Helvetica"/>
              </a:defRPr>
            </a:lvl1pPr>
            <a:lvl2pPr marL="889000" indent="-444500" defTabSz="584200">
              <a:lnSpc>
                <a:spcPct val="100000"/>
              </a:lnSpc>
              <a:spcBef>
                <a:spcPts val="4200"/>
              </a:spcBef>
              <a:buSzPct val="75000"/>
              <a:buFontTx/>
              <a:defRPr sz="3600">
                <a:latin typeface="+mj-lt"/>
                <a:ea typeface="+mj-ea"/>
                <a:cs typeface="+mj-cs"/>
                <a:sym typeface="Helvetica"/>
              </a:defRPr>
            </a:lvl2pPr>
            <a:lvl3pPr marL="1333500" indent="-444500" defTabSz="584200">
              <a:lnSpc>
                <a:spcPct val="100000"/>
              </a:lnSpc>
              <a:spcBef>
                <a:spcPts val="4200"/>
              </a:spcBef>
              <a:buSzPct val="75000"/>
              <a:buFontTx/>
              <a:defRPr sz="3600">
                <a:latin typeface="+mj-lt"/>
                <a:ea typeface="+mj-ea"/>
                <a:cs typeface="+mj-cs"/>
                <a:sym typeface="Helvetica"/>
              </a:defRPr>
            </a:lvl3pPr>
            <a:lvl4pPr marL="1778000" indent="-444500" defTabSz="584200">
              <a:lnSpc>
                <a:spcPct val="100000"/>
              </a:lnSpc>
              <a:spcBef>
                <a:spcPts val="4200"/>
              </a:spcBef>
              <a:buSzPct val="75000"/>
              <a:buFontTx/>
              <a:defRPr sz="3600">
                <a:latin typeface="+mj-lt"/>
                <a:ea typeface="+mj-ea"/>
                <a:cs typeface="+mj-cs"/>
                <a:sym typeface="Helvetica"/>
              </a:defRPr>
            </a:lvl4pPr>
            <a:lvl5pPr marL="2222500" indent="-444500" defTabSz="584200">
              <a:lnSpc>
                <a:spcPct val="100000"/>
              </a:lnSpc>
              <a:spcBef>
                <a:spcPts val="4200"/>
              </a:spcBef>
              <a:buSzPct val="75000"/>
              <a:buFontTx/>
              <a:defRPr sz="360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pPr lvl="0">
              <a:defRPr sz="1800"/>
            </a:pPr>
            <a:r>
              <a:rPr sz="3600"/>
              <a:t>Texte niveau 1</a:t>
            </a:r>
            <a:endParaRPr sz="3600"/>
          </a:p>
          <a:p>
            <a:pPr lvl="1">
              <a:defRPr sz="1800"/>
            </a:pPr>
            <a:r>
              <a:rPr sz="3600"/>
              <a:t>Texte niveau 2</a:t>
            </a:r>
            <a:endParaRPr sz="3600"/>
          </a:p>
          <a:p>
            <a:pPr lvl="2">
              <a:defRPr sz="1800"/>
            </a:pPr>
            <a:r>
              <a:rPr sz="3600"/>
              <a:t>Texte niveau 3</a:t>
            </a:r>
            <a:endParaRPr sz="3600"/>
          </a:p>
          <a:p>
            <a:pPr lvl="3">
              <a:defRPr sz="1800"/>
            </a:pPr>
            <a:r>
              <a:rPr sz="3600"/>
              <a:t>Texte niveau 4</a:t>
            </a:r>
            <a:endParaRPr sz="3600"/>
          </a:p>
          <a:p>
            <a:pPr lvl="4">
              <a:defRPr sz="1800"/>
            </a:pPr>
            <a:r>
              <a:rPr sz="3600"/>
              <a:t>Texte niveau 5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894079" y="1464733"/>
            <a:ext cx="11216642" cy="170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8767" tIns="48767" rIns="48767" bIns="48767" anchor="ctr">
            <a:normAutofit fontScale="100000" lnSpcReduction="0"/>
          </a:bodyPr>
          <a:lstStyle/>
          <a:p>
            <a:pPr lvl="0">
              <a:defRPr sz="1800"/>
            </a:pPr>
            <a:r>
              <a:rPr sz="6200"/>
              <a:t>Texte du titre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894079" y="3166533"/>
            <a:ext cx="11216642" cy="5367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8767" tIns="48767" rIns="48767" bIns="48767">
            <a:normAutofit fontScale="100000" lnSpcReduction="0"/>
          </a:bodyPr>
          <a:lstStyle/>
          <a:p>
            <a:pPr lvl="0">
              <a:defRPr sz="1800"/>
            </a:pPr>
            <a:r>
              <a:rPr sz="3800"/>
              <a:t>Texte niveau 1</a:t>
            </a:r>
            <a:endParaRPr sz="3800"/>
          </a:p>
          <a:p>
            <a:pPr lvl="1">
              <a:defRPr sz="1800"/>
            </a:pPr>
            <a:r>
              <a:rPr sz="3800"/>
              <a:t>Texte niveau 2</a:t>
            </a:r>
            <a:endParaRPr sz="3800"/>
          </a:p>
          <a:p>
            <a:pPr lvl="2">
              <a:defRPr sz="1800"/>
            </a:pPr>
            <a:r>
              <a:rPr sz="3800"/>
              <a:t>Texte niveau 3</a:t>
            </a:r>
            <a:endParaRPr sz="3800"/>
          </a:p>
          <a:p>
            <a:pPr lvl="3">
              <a:defRPr sz="1800"/>
            </a:pPr>
            <a:r>
              <a:rPr sz="3800"/>
              <a:t>Texte niveau 4</a:t>
            </a:r>
            <a:endParaRPr sz="3800"/>
          </a:p>
          <a:p>
            <a:pPr lvl="4">
              <a:defRPr sz="1800"/>
            </a:pPr>
            <a:r>
              <a:rPr sz="3800"/>
              <a:t>Texte niveau 5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9184640" y="8024622"/>
            <a:ext cx="2926081" cy="338837"/>
          </a:xfrm>
          <a:prstGeom prst="rect">
            <a:avLst/>
          </a:prstGeom>
          <a:ln w="12700">
            <a:miter lim="400000"/>
          </a:ln>
        </p:spPr>
        <p:txBody>
          <a:bodyPr lIns="48767" tIns="48767" rIns="48767" bIns="48767" anchor="ctr">
            <a:spAutoFit/>
          </a:bodyPr>
          <a:lstStyle>
            <a:lvl1pPr algn="r" defTabSz="914400"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transition spd="med" advClick="1"/>
  <p:txStyles>
    <p:titleStyle>
      <a:lvl1pPr>
        <a:lnSpc>
          <a:spcPct val="90000"/>
        </a:lnSpc>
        <a:defRPr sz="6200">
          <a:latin typeface="Calibri Light"/>
          <a:ea typeface="Calibri Light"/>
          <a:cs typeface="Calibri Light"/>
          <a:sym typeface="Calibri Light"/>
        </a:defRPr>
      </a:lvl1pPr>
      <a:lvl2pPr>
        <a:lnSpc>
          <a:spcPct val="90000"/>
        </a:lnSpc>
        <a:defRPr sz="6200">
          <a:latin typeface="Calibri Light"/>
          <a:ea typeface="Calibri Light"/>
          <a:cs typeface="Calibri Light"/>
          <a:sym typeface="Calibri Light"/>
        </a:defRPr>
      </a:lvl2pPr>
      <a:lvl3pPr>
        <a:lnSpc>
          <a:spcPct val="90000"/>
        </a:lnSpc>
        <a:defRPr sz="6200">
          <a:latin typeface="Calibri Light"/>
          <a:ea typeface="Calibri Light"/>
          <a:cs typeface="Calibri Light"/>
          <a:sym typeface="Calibri Light"/>
        </a:defRPr>
      </a:lvl3pPr>
      <a:lvl4pPr>
        <a:lnSpc>
          <a:spcPct val="90000"/>
        </a:lnSpc>
        <a:defRPr sz="6200">
          <a:latin typeface="Calibri Light"/>
          <a:ea typeface="Calibri Light"/>
          <a:cs typeface="Calibri Light"/>
          <a:sym typeface="Calibri Light"/>
        </a:defRPr>
      </a:lvl4pPr>
      <a:lvl5pPr>
        <a:lnSpc>
          <a:spcPct val="90000"/>
        </a:lnSpc>
        <a:defRPr sz="6200">
          <a:latin typeface="Calibri Light"/>
          <a:ea typeface="Calibri Light"/>
          <a:cs typeface="Calibri Light"/>
          <a:sym typeface="Calibri Light"/>
        </a:defRPr>
      </a:lvl5pPr>
      <a:lvl6pPr>
        <a:lnSpc>
          <a:spcPct val="90000"/>
        </a:lnSpc>
        <a:defRPr sz="6200">
          <a:latin typeface="Calibri Light"/>
          <a:ea typeface="Calibri Light"/>
          <a:cs typeface="Calibri Light"/>
          <a:sym typeface="Calibri Light"/>
        </a:defRPr>
      </a:lvl6pPr>
      <a:lvl7pPr>
        <a:lnSpc>
          <a:spcPct val="90000"/>
        </a:lnSpc>
        <a:defRPr sz="6200">
          <a:latin typeface="Calibri Light"/>
          <a:ea typeface="Calibri Light"/>
          <a:cs typeface="Calibri Light"/>
          <a:sym typeface="Calibri Light"/>
        </a:defRPr>
      </a:lvl7pPr>
      <a:lvl8pPr>
        <a:lnSpc>
          <a:spcPct val="90000"/>
        </a:lnSpc>
        <a:defRPr sz="6200">
          <a:latin typeface="Calibri Light"/>
          <a:ea typeface="Calibri Light"/>
          <a:cs typeface="Calibri Light"/>
          <a:sym typeface="Calibri Light"/>
        </a:defRPr>
      </a:lvl8pPr>
      <a:lvl9pPr>
        <a:lnSpc>
          <a:spcPct val="90000"/>
        </a:lnSpc>
        <a:defRPr sz="6200">
          <a:latin typeface="Calibri Light"/>
          <a:ea typeface="Calibri Light"/>
          <a:cs typeface="Calibri Light"/>
          <a:sym typeface="Calibri Light"/>
        </a:defRPr>
      </a:lvl9pPr>
    </p:titleStyle>
    <p:bodyStyle>
      <a:lvl1pPr marL="310242" indent="-310242">
        <a:lnSpc>
          <a:spcPct val="90000"/>
        </a:lnSpc>
        <a:spcBef>
          <a:spcPts val="1000"/>
        </a:spcBef>
        <a:buSzPct val="100000"/>
        <a:buFont typeface="Arial"/>
        <a:buChar char="•"/>
        <a:defRPr sz="3800">
          <a:latin typeface="Calibri"/>
          <a:ea typeface="Calibri"/>
          <a:cs typeface="Calibri"/>
          <a:sym typeface="Calibri"/>
        </a:defRPr>
      </a:lvl1pPr>
      <a:lvl2pPr marL="819150" indent="-361950">
        <a:lnSpc>
          <a:spcPct val="90000"/>
        </a:lnSpc>
        <a:spcBef>
          <a:spcPts val="1000"/>
        </a:spcBef>
        <a:buSzPct val="100000"/>
        <a:buFont typeface="Arial"/>
        <a:buChar char="•"/>
        <a:defRPr sz="3800">
          <a:latin typeface="Calibri"/>
          <a:ea typeface="Calibri"/>
          <a:cs typeface="Calibri"/>
          <a:sym typeface="Calibri"/>
        </a:defRPr>
      </a:lvl2pPr>
      <a:lvl3pPr marL="1348739" indent="-434339">
        <a:lnSpc>
          <a:spcPct val="90000"/>
        </a:lnSpc>
        <a:spcBef>
          <a:spcPts val="1000"/>
        </a:spcBef>
        <a:buSzPct val="100000"/>
        <a:buFont typeface="Arial"/>
        <a:buChar char="•"/>
        <a:defRPr sz="3800">
          <a:latin typeface="Calibri"/>
          <a:ea typeface="Calibri"/>
          <a:cs typeface="Calibri"/>
          <a:sym typeface="Calibri"/>
        </a:defRPr>
      </a:lvl3pPr>
      <a:lvl4pPr marL="1854200" indent="-482600">
        <a:lnSpc>
          <a:spcPct val="90000"/>
        </a:lnSpc>
        <a:spcBef>
          <a:spcPts val="1000"/>
        </a:spcBef>
        <a:buSzPct val="100000"/>
        <a:buFont typeface="Arial"/>
        <a:buChar char="•"/>
        <a:defRPr sz="3800">
          <a:latin typeface="Calibri"/>
          <a:ea typeface="Calibri"/>
          <a:cs typeface="Calibri"/>
          <a:sym typeface="Calibri"/>
        </a:defRPr>
      </a:lvl4pPr>
      <a:lvl5pPr marL="2311400" indent="-482600">
        <a:lnSpc>
          <a:spcPct val="90000"/>
        </a:lnSpc>
        <a:spcBef>
          <a:spcPts val="1000"/>
        </a:spcBef>
        <a:buSzPct val="100000"/>
        <a:buFont typeface="Arial"/>
        <a:buChar char="•"/>
        <a:defRPr sz="3800">
          <a:latin typeface="Calibri"/>
          <a:ea typeface="Calibri"/>
          <a:cs typeface="Calibri"/>
          <a:sym typeface="Calibri"/>
        </a:defRPr>
      </a:lvl5pPr>
      <a:lvl6pPr marL="2768600" indent="-482600">
        <a:lnSpc>
          <a:spcPct val="90000"/>
        </a:lnSpc>
        <a:spcBef>
          <a:spcPts val="1000"/>
        </a:spcBef>
        <a:buSzPct val="100000"/>
        <a:buFont typeface="Arial"/>
        <a:buChar char="•"/>
        <a:defRPr sz="3800">
          <a:latin typeface="Calibri"/>
          <a:ea typeface="Calibri"/>
          <a:cs typeface="Calibri"/>
          <a:sym typeface="Calibri"/>
        </a:defRPr>
      </a:lvl6pPr>
      <a:lvl7pPr marL="3225800" indent="-482600">
        <a:lnSpc>
          <a:spcPct val="90000"/>
        </a:lnSpc>
        <a:spcBef>
          <a:spcPts val="1000"/>
        </a:spcBef>
        <a:buSzPct val="100000"/>
        <a:buFont typeface="Arial"/>
        <a:buChar char="•"/>
        <a:defRPr sz="3800">
          <a:latin typeface="Calibri"/>
          <a:ea typeface="Calibri"/>
          <a:cs typeface="Calibri"/>
          <a:sym typeface="Calibri"/>
        </a:defRPr>
      </a:lvl7pPr>
      <a:lvl8pPr marL="3683000" indent="-482600">
        <a:lnSpc>
          <a:spcPct val="90000"/>
        </a:lnSpc>
        <a:spcBef>
          <a:spcPts val="1000"/>
        </a:spcBef>
        <a:buSzPct val="100000"/>
        <a:buFont typeface="Arial"/>
        <a:buChar char="•"/>
        <a:defRPr sz="3800">
          <a:latin typeface="Calibri"/>
          <a:ea typeface="Calibri"/>
          <a:cs typeface="Calibri"/>
          <a:sym typeface="Calibri"/>
        </a:defRPr>
      </a:lvl8pPr>
      <a:lvl9pPr marL="4140200" indent="-482600">
        <a:lnSpc>
          <a:spcPct val="90000"/>
        </a:lnSpc>
        <a:spcBef>
          <a:spcPts val="1000"/>
        </a:spcBef>
        <a:buSzPct val="100000"/>
        <a:buFont typeface="Arial"/>
        <a:buChar char="•"/>
        <a:defRPr sz="3800">
          <a:latin typeface="Calibri"/>
          <a:ea typeface="Calibri"/>
          <a:cs typeface="Calibri"/>
          <a:sym typeface="Calibri"/>
        </a:defRPr>
      </a:lvl9pPr>
    </p:bodyStyle>
    <p:otherStyle>
      <a:lvl1pPr algn="r">
        <a:defRPr sz="1600">
          <a:solidFill>
            <a:schemeClr val="tx1"/>
          </a:solidFill>
          <a:latin typeface="+mn-lt"/>
          <a:ea typeface="+mn-ea"/>
          <a:cs typeface="+mn-cs"/>
          <a:sym typeface="Calibri"/>
        </a:defRPr>
      </a:lvl1pPr>
      <a:lvl2pPr indent="457200" algn="r">
        <a:defRPr sz="1600">
          <a:solidFill>
            <a:schemeClr val="tx1"/>
          </a:solidFill>
          <a:latin typeface="+mn-lt"/>
          <a:ea typeface="+mn-ea"/>
          <a:cs typeface="+mn-cs"/>
          <a:sym typeface="Calibri"/>
        </a:defRPr>
      </a:lvl2pPr>
      <a:lvl3pPr indent="914400" algn="r">
        <a:defRPr sz="1600">
          <a:solidFill>
            <a:schemeClr val="tx1"/>
          </a:solidFill>
          <a:latin typeface="+mn-lt"/>
          <a:ea typeface="+mn-ea"/>
          <a:cs typeface="+mn-cs"/>
          <a:sym typeface="Calibri"/>
        </a:defRPr>
      </a:lvl3pPr>
      <a:lvl4pPr indent="1371600" algn="r">
        <a:defRPr sz="1600">
          <a:solidFill>
            <a:schemeClr val="tx1"/>
          </a:solidFill>
          <a:latin typeface="+mn-lt"/>
          <a:ea typeface="+mn-ea"/>
          <a:cs typeface="+mn-cs"/>
          <a:sym typeface="Calibri"/>
        </a:defRPr>
      </a:lvl4pPr>
      <a:lvl5pPr indent="1828800" algn="r">
        <a:defRPr sz="1600">
          <a:solidFill>
            <a:schemeClr val="tx1"/>
          </a:solidFill>
          <a:latin typeface="+mn-lt"/>
          <a:ea typeface="+mn-ea"/>
          <a:cs typeface="+mn-cs"/>
          <a:sym typeface="Calibri"/>
        </a:defRPr>
      </a:lvl5pPr>
      <a:lvl6pPr indent="2286000" algn="r">
        <a:defRPr sz="1600">
          <a:solidFill>
            <a:schemeClr val="tx1"/>
          </a:solidFill>
          <a:latin typeface="+mn-lt"/>
          <a:ea typeface="+mn-ea"/>
          <a:cs typeface="+mn-cs"/>
          <a:sym typeface="Calibri"/>
        </a:defRPr>
      </a:lvl6pPr>
      <a:lvl7pPr indent="2743200" algn="r">
        <a:defRPr sz="1600">
          <a:solidFill>
            <a:schemeClr val="tx1"/>
          </a:solidFill>
          <a:latin typeface="+mn-lt"/>
          <a:ea typeface="+mn-ea"/>
          <a:cs typeface="+mn-cs"/>
          <a:sym typeface="Calibri"/>
        </a:defRPr>
      </a:lvl7pPr>
      <a:lvl8pPr indent="3200400" algn="r">
        <a:defRPr sz="1600">
          <a:solidFill>
            <a:schemeClr val="tx1"/>
          </a:solidFill>
          <a:latin typeface="+mn-lt"/>
          <a:ea typeface="+mn-ea"/>
          <a:cs typeface="+mn-cs"/>
          <a:sym typeface="Calibri"/>
        </a:defRPr>
      </a:lvl8pPr>
      <a:lvl9pPr indent="3657600" algn="r">
        <a:defRPr sz="1600">
          <a:solidFill>
            <a:schemeClr val="tx1"/>
          </a:solid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6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7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>
            <p:ph type="title"/>
          </p:nvPr>
        </p:nvSpPr>
        <p:spPr>
          <a:xfrm>
            <a:off x="715389" y="935818"/>
            <a:ext cx="11574023" cy="2621530"/>
          </a:xfrm>
          <a:prstGeom prst="rect">
            <a:avLst/>
          </a:prstGeom>
          <a:ln w="25400">
            <a:solidFill/>
          </a:ln>
        </p:spPr>
        <p:txBody>
          <a:bodyPr anchor="ctr"/>
          <a:lstStyle/>
          <a:p>
            <a:pPr lvl="0">
              <a:defRPr sz="1800"/>
            </a:pPr>
            <a:r>
              <a:rPr sz="5900"/>
              <a:t>LC</a:t>
            </a:r>
            <a:r>
              <a:rPr sz="5900"/>
              <a:t>22</a:t>
            </a:r>
            <a:r>
              <a:rPr sz="5900"/>
              <a:t> : </a:t>
            </a:r>
            <a:r>
              <a:rPr sz="5900"/>
              <a:t>Evolution et équilibre chimique</a:t>
            </a:r>
          </a:p>
        </p:txBody>
      </p:sp>
      <p:sp>
        <p:nvSpPr>
          <p:cNvPr id="41" name="Shape 41"/>
          <p:cNvSpPr/>
          <p:nvPr>
            <p:ph type="sldNum" sz="quarter" idx="4294967295"/>
          </p:nvPr>
        </p:nvSpPr>
        <p:spPr>
          <a:xfrm>
            <a:off x="6375348" y="9251950"/>
            <a:ext cx="241403" cy="2794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t">
            <a:normAutofit fontScale="100000" lnSpcReduction="0"/>
          </a:bodyPr>
          <a:lstStyle>
            <a:lvl1pPr algn="ctr" defTabSz="584200"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/>
            <a:fld id="{86CB4B4D-7CA3-9044-876B-883B54F8677D}" type="slidenum"/>
          </a:p>
        </p:txBody>
      </p:sp>
      <p:sp>
        <p:nvSpPr>
          <p:cNvPr id="42" name="Shape 42"/>
          <p:cNvSpPr/>
          <p:nvPr/>
        </p:nvSpPr>
        <p:spPr>
          <a:xfrm>
            <a:off x="1078143" y="4360248"/>
            <a:ext cx="10835814" cy="41269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 algn="just" defTabSz="280415">
              <a:defRPr sz="1800"/>
            </a:pPr>
            <a:r>
              <a:rPr b="1" sz="2880" u="sng"/>
              <a:t>Niveau </a:t>
            </a:r>
            <a:r>
              <a:rPr sz="2880"/>
              <a:t>: CPGE </a:t>
            </a:r>
            <a:endParaRPr sz="2880"/>
          </a:p>
          <a:p>
            <a:pPr lvl="0" algn="just" defTabSz="280415">
              <a:defRPr sz="1800"/>
            </a:pPr>
            <a:r>
              <a:rPr b="1" sz="2880" u="sng"/>
              <a:t>Prérequis</a:t>
            </a:r>
            <a:r>
              <a:rPr sz="2880"/>
              <a:t> : </a:t>
            </a:r>
            <a:endParaRPr sz="2880"/>
          </a:p>
          <a:p>
            <a:pPr lvl="5" marL="1203157" indent="-288757" algn="just" defTabSz="280415">
              <a:buSzPct val="100000"/>
              <a:buChar char="-"/>
              <a:defRPr sz="1800"/>
            </a:pPr>
            <a:r>
              <a:rPr sz="2880"/>
              <a:t>Potentiel thermodynamique</a:t>
            </a:r>
            <a:endParaRPr sz="2880"/>
          </a:p>
          <a:p>
            <a:pPr lvl="5" marL="1203157" indent="-288757" algn="just" defTabSz="280415">
              <a:buSzPct val="100000"/>
              <a:buChar char="-"/>
              <a:defRPr sz="1800"/>
            </a:pPr>
            <a:r>
              <a:rPr sz="2880"/>
              <a:t>Premier et deuxième principe de la thermodynamique</a:t>
            </a:r>
            <a:endParaRPr sz="2880"/>
          </a:p>
          <a:p>
            <a:pPr lvl="5" marL="1203157" indent="-288757" algn="just" defTabSz="280415">
              <a:buSzPct val="100000"/>
              <a:buChar char="-"/>
              <a:defRPr sz="1800"/>
            </a:pPr>
            <a:r>
              <a:rPr sz="2880"/>
              <a:t>Grandeur de réaction</a:t>
            </a:r>
            <a:endParaRPr sz="2880"/>
          </a:p>
          <a:p>
            <a:pPr lvl="5" marL="1203157" indent="-288757" algn="just" defTabSz="280415">
              <a:buSzPct val="100000"/>
              <a:buChar char="-"/>
              <a:defRPr sz="1800"/>
            </a:pPr>
            <a:r>
              <a:rPr sz="2880"/>
              <a:t>Solubilité</a:t>
            </a:r>
            <a:endParaRPr sz="2880"/>
          </a:p>
          <a:p>
            <a:pPr lvl="5" marL="1203157" indent="-288757" algn="just" defTabSz="280415">
              <a:buSzPct val="100000"/>
              <a:buChar char="-"/>
              <a:defRPr sz="1800"/>
            </a:pPr>
            <a:r>
              <a:rPr sz="2880"/>
              <a:t>Réactions acido-basiques</a:t>
            </a:r>
            <a:endParaRPr sz="2880"/>
          </a:p>
          <a:p>
            <a:pPr lvl="5" marL="1203157" indent="-288757" algn="just" defTabSz="280415">
              <a:buSzPct val="100000"/>
              <a:buChar char="-"/>
              <a:defRPr sz="1800"/>
            </a:pPr>
            <a:r>
              <a:rPr sz="2880"/>
              <a:t>Loi de Kohlrausch</a:t>
            </a:r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119741" y="385775"/>
            <a:ext cx="12765317" cy="876301"/>
          </a:xfrm>
          <a:prstGeom prst="rect">
            <a:avLst/>
          </a:prstGeom>
          <a:ln w="127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5700"/>
            </a:lvl1pPr>
          </a:lstStyle>
          <a:p>
            <a:pPr lvl="0">
              <a:defRPr sz="1800"/>
            </a:pPr>
            <a:r>
              <a:rPr sz="5700"/>
              <a:t>I.2) Description chimique de la réaction</a:t>
            </a:r>
          </a:p>
        </p:txBody>
      </p:sp>
      <p:sp>
        <p:nvSpPr>
          <p:cNvPr id="45" name="Shape 45"/>
          <p:cNvSpPr/>
          <p:nvPr>
            <p:ph type="sldNum" sz="quarter" idx="4294967295"/>
          </p:nvPr>
        </p:nvSpPr>
        <p:spPr>
          <a:xfrm>
            <a:off x="6381698" y="9216435"/>
            <a:ext cx="241403" cy="2794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t">
            <a:normAutofit fontScale="100000" lnSpcReduction="0"/>
          </a:bodyPr>
          <a:lstStyle>
            <a:lvl1pPr algn="ctr" defTabSz="584200"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/>
            <a:fld id="{86CB4B4D-7CA3-9044-876B-883B54F8677D}" type="slidenum"/>
          </a:p>
        </p:txBody>
      </p:sp>
      <p:pic>
        <p:nvPicPr>
          <p:cNvPr id="46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8150" y="4516135"/>
            <a:ext cx="11815573" cy="1452590"/>
          </a:xfrm>
          <a:prstGeom prst="rect">
            <a:avLst/>
          </a:prstGeom>
          <a:ln w="12700">
            <a:miter lim="400000"/>
          </a:ln>
        </p:spPr>
      </p:pic>
      <p:sp>
        <p:nvSpPr>
          <p:cNvPr id="47" name="Shape 47"/>
          <p:cNvSpPr/>
          <p:nvPr/>
        </p:nvSpPr>
        <p:spPr>
          <a:xfrm>
            <a:off x="3409588" y="5416550"/>
            <a:ext cx="1545891" cy="6477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>
              <a:defRPr sz="1800"/>
            </a:pPr>
            <a:r>
              <a:rPr sz="3600"/>
              <a:t>Δ</a:t>
            </a:r>
            <a:r>
              <a:rPr sz="2300"/>
              <a:t>r</a:t>
            </a:r>
            <a:r>
              <a:rPr sz="3600"/>
              <a:t>G₁&gt;0</a:t>
            </a:r>
          </a:p>
        </p:txBody>
      </p:sp>
      <p:sp>
        <p:nvSpPr>
          <p:cNvPr id="48" name="Shape 48"/>
          <p:cNvSpPr/>
          <p:nvPr/>
        </p:nvSpPr>
        <p:spPr>
          <a:xfrm>
            <a:off x="7956299" y="5416550"/>
            <a:ext cx="1545668" cy="6477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>
              <a:defRPr sz="1800"/>
            </a:pPr>
            <a:r>
              <a:rPr sz="3600"/>
              <a:t>Δ</a:t>
            </a:r>
            <a:r>
              <a:rPr sz="2300"/>
              <a:t>r</a:t>
            </a:r>
            <a:r>
              <a:rPr sz="3600"/>
              <a:t>G₂&lt;0</a:t>
            </a:r>
          </a:p>
        </p:txBody>
      </p:sp>
      <p:sp>
        <p:nvSpPr>
          <p:cNvPr id="49" name="Shape 49"/>
          <p:cNvSpPr/>
          <p:nvPr/>
        </p:nvSpPr>
        <p:spPr>
          <a:xfrm>
            <a:off x="255769" y="2555730"/>
            <a:ext cx="2096195" cy="673101"/>
          </a:xfrm>
          <a:prstGeom prst="rect">
            <a:avLst/>
          </a:prstGeom>
          <a:ln w="25400">
            <a:solidFill>
              <a:srgbClr val="A7A7A7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>
              <a:defRPr sz="1800"/>
            </a:pPr>
            <a:r>
              <a:rPr sz="3600"/>
              <a:t>Résumé :</a:t>
            </a:r>
          </a:p>
        </p:txBody>
      </p:sp>
      <p:sp>
        <p:nvSpPr>
          <p:cNvPr id="50" name="Shape 50"/>
          <p:cNvSpPr/>
          <p:nvPr/>
        </p:nvSpPr>
        <p:spPr>
          <a:xfrm flipV="1">
            <a:off x="3898900" y="4577095"/>
            <a:ext cx="1270000" cy="1"/>
          </a:xfrm>
          <a:prstGeom prst="line">
            <a:avLst/>
          </a:prstGeom>
          <a:ln w="25400">
            <a:solidFill>
              <a:srgbClr val="008F00"/>
            </a:solidFill>
            <a:tailEnd type="triangle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0" tIns="0" rIns="0" bIns="0"/>
          <a:lstStyle/>
          <a:p>
            <a:pPr lvl="0" algn="l" defTabSz="457200">
              <a:defRPr sz="1200"/>
            </a:pPr>
          </a:p>
        </p:txBody>
      </p:sp>
      <p:sp>
        <p:nvSpPr>
          <p:cNvPr id="51" name="Shape 51"/>
          <p:cNvSpPr/>
          <p:nvPr/>
        </p:nvSpPr>
        <p:spPr>
          <a:xfrm flipV="1">
            <a:off x="8458200" y="4577095"/>
            <a:ext cx="1270000" cy="1"/>
          </a:xfrm>
          <a:prstGeom prst="line">
            <a:avLst/>
          </a:prstGeom>
          <a:ln w="25400">
            <a:solidFill>
              <a:srgbClr val="941751"/>
            </a:solidFill>
            <a:headEnd type="triangle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0" tIns="0" rIns="0" bIns="0"/>
          <a:lstStyle/>
          <a:p>
            <a:pPr lvl="0" algn="l" defTabSz="457200">
              <a:defRPr sz="1200"/>
            </a:pPr>
          </a:p>
        </p:txBody>
      </p:sp>
      <p:sp>
        <p:nvSpPr>
          <p:cNvPr id="52" name="Shape 52"/>
          <p:cNvSpPr/>
          <p:nvPr/>
        </p:nvSpPr>
        <p:spPr>
          <a:xfrm>
            <a:off x="3361266" y="5355166"/>
            <a:ext cx="2857766" cy="770468"/>
          </a:xfrm>
          <a:prstGeom prst="rect">
            <a:avLst/>
          </a:prstGeom>
          <a:ln w="38100">
            <a:solidFill>
              <a:srgbClr val="008F00"/>
            </a:solidFill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53" name="Shape 53"/>
          <p:cNvSpPr/>
          <p:nvPr/>
        </p:nvSpPr>
        <p:spPr>
          <a:xfrm>
            <a:off x="7829417" y="5355166"/>
            <a:ext cx="2857765" cy="770468"/>
          </a:xfrm>
          <a:prstGeom prst="rect">
            <a:avLst/>
          </a:prstGeom>
          <a:ln w="38100">
            <a:solidFill>
              <a:srgbClr val="941751"/>
            </a:solidFill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/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/>
        </p:nvSpPr>
        <p:spPr>
          <a:xfrm>
            <a:off x="55498" y="373075"/>
            <a:ext cx="12893803" cy="901701"/>
          </a:xfrm>
          <a:prstGeom prst="rect">
            <a:avLst/>
          </a:prstGeom>
          <a:ln w="127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5800"/>
            </a:lvl1pPr>
          </a:lstStyle>
          <a:p>
            <a:pPr lvl="0">
              <a:defRPr sz="1800"/>
            </a:pPr>
            <a:r>
              <a:rPr sz="5800"/>
              <a:t>II.2) Mesure de la constante d’équilibre</a:t>
            </a:r>
          </a:p>
        </p:txBody>
      </p:sp>
      <p:sp>
        <p:nvSpPr>
          <p:cNvPr id="56" name="Shape 56"/>
          <p:cNvSpPr/>
          <p:nvPr>
            <p:ph type="sldNum" sz="quarter" idx="4294967295"/>
          </p:nvPr>
        </p:nvSpPr>
        <p:spPr>
          <a:xfrm>
            <a:off x="6381698" y="9216435"/>
            <a:ext cx="241403" cy="2794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t">
            <a:normAutofit fontScale="100000" lnSpcReduction="0"/>
          </a:bodyPr>
          <a:lstStyle>
            <a:lvl1pPr algn="ctr" defTabSz="584200"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/>
            <a:fld id="{86CB4B4D-7CA3-9044-876B-883B54F8677D}" type="slidenum"/>
          </a:p>
        </p:txBody>
      </p:sp>
      <p:sp>
        <p:nvSpPr>
          <p:cNvPr id="57" name="Shape 57"/>
          <p:cNvSpPr/>
          <p:nvPr/>
        </p:nvSpPr>
        <p:spPr>
          <a:xfrm>
            <a:off x="246496" y="8631227"/>
            <a:ext cx="5908899" cy="698501"/>
          </a:xfrm>
          <a:prstGeom prst="rect">
            <a:avLst/>
          </a:prstGeom>
          <a:ln w="508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>
              <a:defRPr sz="1800"/>
            </a:pPr>
            <a:r>
              <a:rPr sz="3600"/>
              <a:t>Principe de la manipulation :</a:t>
            </a:r>
          </a:p>
        </p:txBody>
      </p:sp>
      <p:pic>
        <p:nvPicPr>
          <p:cNvPr id="58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12714" y="1786466"/>
            <a:ext cx="11379372" cy="6314021"/>
          </a:xfrm>
          <a:prstGeom prst="rect">
            <a:avLst/>
          </a:prstGeom>
          <a:ln w="12700">
            <a:miter lim="400000"/>
          </a:ln>
        </p:spPr>
      </p:pic>
      <p:sp>
        <p:nvSpPr>
          <p:cNvPr id="59" name="Shape 59"/>
          <p:cNvSpPr/>
          <p:nvPr/>
        </p:nvSpPr>
        <p:spPr>
          <a:xfrm>
            <a:off x="4300277" y="5602816"/>
            <a:ext cx="206744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V₀=10mL </a:t>
            </a:r>
          </a:p>
        </p:txBody>
      </p:sp>
      <p:sp>
        <p:nvSpPr>
          <p:cNvPr id="60" name="Shape 60"/>
          <p:cNvSpPr/>
          <p:nvPr/>
        </p:nvSpPr>
        <p:spPr>
          <a:xfrm>
            <a:off x="9707987" y="5475816"/>
            <a:ext cx="227562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>
              <a:defRPr sz="1800"/>
            </a:pPr>
            <a:r>
              <a:rPr sz="3600"/>
              <a:t>V</a:t>
            </a:r>
            <a:r>
              <a:rPr sz="2300"/>
              <a:t>f</a:t>
            </a:r>
            <a:r>
              <a:rPr sz="3600"/>
              <a:t>=100mL </a:t>
            </a:r>
          </a:p>
        </p:txBody>
      </p:sp>
      <p:pic>
        <p:nvPicPr>
          <p:cNvPr id="61" name="pasted-image.png"/>
          <p:cNvPicPr/>
          <p:nvPr/>
        </p:nvPicPr>
        <p:blipFill>
          <a:blip r:embed="rId3">
            <a:extLst/>
          </a:blip>
          <a:srcRect l="5937" t="24618" r="75546" b="66347"/>
          <a:stretch>
            <a:fillRect/>
          </a:stretch>
        </p:blipFill>
        <p:spPr>
          <a:xfrm>
            <a:off x="1717873" y="3439120"/>
            <a:ext cx="2010570" cy="511705"/>
          </a:xfrm>
          <a:prstGeom prst="rect">
            <a:avLst/>
          </a:prstGeom>
          <a:ln w="12700">
            <a:miter lim="400000"/>
          </a:ln>
        </p:spPr>
      </p:pic>
      <p:sp>
        <p:nvSpPr>
          <p:cNvPr id="62" name="Shape 62"/>
          <p:cNvSpPr/>
          <p:nvPr/>
        </p:nvSpPr>
        <p:spPr>
          <a:xfrm>
            <a:off x="3368962" y="3663949"/>
            <a:ext cx="543409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900"/>
            </a:lvl1pPr>
          </a:lstStyle>
          <a:p>
            <a:pPr lvl="0">
              <a:defRPr sz="1800"/>
            </a:pPr>
            <a:r>
              <a:rPr sz="1900"/>
              <a:t>(aq)</a:t>
            </a:r>
          </a:p>
        </p:txBody>
      </p:sp>
      <p:sp>
        <p:nvSpPr>
          <p:cNvPr id="63" name="Shape 63"/>
          <p:cNvSpPr/>
          <p:nvPr/>
        </p:nvSpPr>
        <p:spPr>
          <a:xfrm>
            <a:off x="3896256" y="3415506"/>
            <a:ext cx="1893355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pPr lvl="0">
              <a:defRPr sz="1800"/>
            </a:pPr>
            <a:r>
              <a:rPr sz="3000"/>
              <a:t>à 0,1mol/L</a:t>
            </a:r>
          </a:p>
        </p:txBody>
      </p:sp>
      <p:sp>
        <p:nvSpPr>
          <p:cNvPr id="64" name="Shape 64"/>
          <p:cNvSpPr/>
          <p:nvPr/>
        </p:nvSpPr>
        <p:spPr>
          <a:xfrm>
            <a:off x="2995215" y="3828388"/>
            <a:ext cx="406519" cy="1161125"/>
          </a:xfrm>
          <a:prstGeom prst="line">
            <a:avLst/>
          </a:prstGeom>
          <a:ln w="63500">
            <a:solidFill/>
            <a:tailEnd type="triangle"/>
          </a:ln>
        </p:spPr>
        <p:txBody>
          <a:bodyPr lIns="0" tIns="0" rIns="0" bIns="0"/>
          <a:lstStyle/>
          <a:p>
            <a:pPr lvl="0" algn="l" defTabSz="457200">
              <a:defRPr sz="1200"/>
            </a:pPr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/>
        </p:nvSpPr>
        <p:spPr>
          <a:xfrm>
            <a:off x="55498" y="373075"/>
            <a:ext cx="12893803" cy="901701"/>
          </a:xfrm>
          <a:prstGeom prst="rect">
            <a:avLst/>
          </a:prstGeom>
          <a:ln w="127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5800"/>
            </a:lvl1pPr>
          </a:lstStyle>
          <a:p>
            <a:pPr lvl="0">
              <a:defRPr sz="1800"/>
            </a:pPr>
            <a:r>
              <a:rPr sz="5800"/>
              <a:t>II.2) Mesure de la constante d’équilibre</a:t>
            </a:r>
          </a:p>
        </p:txBody>
      </p:sp>
      <p:sp>
        <p:nvSpPr>
          <p:cNvPr id="67" name="Shape 67"/>
          <p:cNvSpPr/>
          <p:nvPr>
            <p:ph type="sldNum" sz="quarter" idx="4294967295"/>
          </p:nvPr>
        </p:nvSpPr>
        <p:spPr>
          <a:xfrm>
            <a:off x="6381698" y="9216435"/>
            <a:ext cx="241403" cy="2794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t">
            <a:normAutofit fontScale="100000" lnSpcReduction="0"/>
          </a:bodyPr>
          <a:lstStyle>
            <a:lvl1pPr algn="ctr" defTabSz="584200"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/>
            <a:fld id="{86CB4B4D-7CA3-9044-876B-883B54F8677D}" type="slidenum"/>
          </a:p>
        </p:txBody>
      </p:sp>
      <p:sp>
        <p:nvSpPr>
          <p:cNvPr id="68" name="Shape 68"/>
          <p:cNvSpPr/>
          <p:nvPr/>
        </p:nvSpPr>
        <p:spPr>
          <a:xfrm>
            <a:off x="246496" y="8631227"/>
            <a:ext cx="5908899" cy="698501"/>
          </a:xfrm>
          <a:prstGeom prst="rect">
            <a:avLst/>
          </a:prstGeom>
          <a:ln w="508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>
              <a:defRPr sz="1800"/>
            </a:pPr>
            <a:r>
              <a:rPr sz="3600"/>
              <a:t>Principe de la manipulation :</a:t>
            </a:r>
          </a:p>
        </p:txBody>
      </p:sp>
      <p:pic>
        <p:nvPicPr>
          <p:cNvPr id="69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73150" y="2044700"/>
            <a:ext cx="10858500" cy="5664200"/>
          </a:xfrm>
          <a:prstGeom prst="rect">
            <a:avLst/>
          </a:prstGeom>
          <a:ln w="12700">
            <a:miter lim="400000"/>
          </a:ln>
        </p:spPr>
      </p:pic>
      <p:sp>
        <p:nvSpPr>
          <p:cNvPr id="70" name="Shape 70"/>
          <p:cNvSpPr/>
          <p:nvPr/>
        </p:nvSpPr>
        <p:spPr>
          <a:xfrm>
            <a:off x="3368962" y="3663949"/>
            <a:ext cx="543409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1900"/>
            </a:lvl1pPr>
          </a:lstStyle>
          <a:p>
            <a:pPr lvl="0">
              <a:defRPr sz="1800"/>
            </a:pPr>
            <a:r>
              <a:rPr sz="1900"/>
              <a:t>(aq)</a:t>
            </a:r>
          </a:p>
        </p:txBody>
      </p:sp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type="sldNum" sz="quarter" idx="4294967295"/>
          </p:nvPr>
        </p:nvSpPr>
        <p:spPr>
          <a:xfrm>
            <a:off x="6381698" y="9216435"/>
            <a:ext cx="241403" cy="2794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t">
            <a:normAutofit fontScale="100000" lnSpcReduction="0"/>
          </a:bodyPr>
          <a:lstStyle>
            <a:lvl1pPr algn="ctr" defTabSz="584200"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/>
            <a:fld id="{86CB4B4D-7CA3-9044-876B-883B54F8677D}" type="slidenum"/>
          </a:p>
        </p:txBody>
      </p:sp>
      <p:pic>
        <p:nvPicPr>
          <p:cNvPr id="73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2275839"/>
            <a:ext cx="13004800" cy="5201922"/>
          </a:xfrm>
          <a:prstGeom prst="rect">
            <a:avLst/>
          </a:prstGeom>
          <a:ln w="12700">
            <a:miter lim="400000"/>
          </a:ln>
        </p:spPr>
      </p:pic>
      <p:sp>
        <p:nvSpPr>
          <p:cNvPr id="74" name="Shape 74"/>
          <p:cNvSpPr/>
          <p:nvPr/>
        </p:nvSpPr>
        <p:spPr>
          <a:xfrm>
            <a:off x="55498" y="373075"/>
            <a:ext cx="12893803" cy="901701"/>
          </a:xfrm>
          <a:prstGeom prst="rect">
            <a:avLst/>
          </a:prstGeom>
          <a:ln w="127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5800"/>
            </a:lvl1pPr>
          </a:lstStyle>
          <a:p>
            <a:pPr lvl="0">
              <a:defRPr sz="1800"/>
            </a:pPr>
            <a:r>
              <a:rPr sz="5800"/>
              <a:t>II.2) Mesure de la constante d’équilibre</a:t>
            </a:r>
          </a:p>
        </p:txBody>
      </p:sp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type="sldNum" sz="quarter" idx="4294967295"/>
          </p:nvPr>
        </p:nvSpPr>
        <p:spPr>
          <a:xfrm>
            <a:off x="6381698" y="9216435"/>
            <a:ext cx="241404" cy="2794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t">
            <a:normAutofit fontScale="100000" lnSpcReduction="0"/>
          </a:bodyPr>
          <a:lstStyle>
            <a:lvl1pPr algn="ctr" defTabSz="584200"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/>
            <a:fld id="{86CB4B4D-7CA3-9044-876B-883B54F8677D}" type="slidenum"/>
          </a:p>
        </p:txBody>
      </p:sp>
      <p:pic>
        <p:nvPicPr>
          <p:cNvPr id="77" name="image3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30350" y="2533650"/>
            <a:ext cx="9944100" cy="4686300"/>
          </a:xfrm>
          <a:prstGeom prst="rect">
            <a:avLst/>
          </a:prstGeom>
          <a:ln w="12700">
            <a:miter lim="400000"/>
          </a:ln>
        </p:spPr>
      </p:pic>
      <p:sp>
        <p:nvSpPr>
          <p:cNvPr id="78" name="Shape 78"/>
          <p:cNvSpPr/>
          <p:nvPr/>
        </p:nvSpPr>
        <p:spPr>
          <a:xfrm>
            <a:off x="313684" y="8535975"/>
            <a:ext cx="5807299" cy="596901"/>
          </a:xfrm>
          <a:prstGeom prst="rect">
            <a:avLst/>
          </a:prstGeom>
          <a:ln w="5080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>
              <a:defRPr sz="1800"/>
            </a:pPr>
            <a:r>
              <a:rPr sz="3600"/>
              <a:t>Principe de la manipulation :</a:t>
            </a:r>
          </a:p>
        </p:txBody>
      </p:sp>
      <p:sp>
        <p:nvSpPr>
          <p:cNvPr id="79" name="Shape 79"/>
          <p:cNvSpPr/>
          <p:nvPr/>
        </p:nvSpPr>
        <p:spPr>
          <a:xfrm>
            <a:off x="2645333" y="7050616"/>
            <a:ext cx="771413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>
              <a:defRPr sz="1800"/>
            </a:pPr>
            <a:r>
              <a:rPr sz="3600"/>
              <a:t>Solutions d’acide benzoïque saturées</a:t>
            </a:r>
          </a:p>
        </p:txBody>
      </p:sp>
      <p:sp>
        <p:nvSpPr>
          <p:cNvPr id="80" name="Shape 80"/>
          <p:cNvSpPr/>
          <p:nvPr/>
        </p:nvSpPr>
        <p:spPr>
          <a:xfrm>
            <a:off x="1874151" y="2800350"/>
            <a:ext cx="1145432" cy="5461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>
              <a:defRPr sz="1800"/>
            </a:pPr>
            <a:r>
              <a:rPr sz="3600"/>
              <a:t>à 0ºC</a:t>
            </a:r>
          </a:p>
        </p:txBody>
      </p:sp>
      <p:sp>
        <p:nvSpPr>
          <p:cNvPr id="81" name="Shape 81"/>
          <p:cNvSpPr/>
          <p:nvPr/>
        </p:nvSpPr>
        <p:spPr>
          <a:xfrm>
            <a:off x="5929548" y="2713837"/>
            <a:ext cx="1399704" cy="5461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>
              <a:defRPr sz="1800"/>
            </a:pPr>
            <a:r>
              <a:rPr sz="3600"/>
              <a:t>à 25ºC</a:t>
            </a:r>
          </a:p>
        </p:txBody>
      </p:sp>
      <p:sp>
        <p:nvSpPr>
          <p:cNvPr id="82" name="Shape 82"/>
          <p:cNvSpPr/>
          <p:nvPr/>
        </p:nvSpPr>
        <p:spPr>
          <a:xfrm>
            <a:off x="10061281" y="2584449"/>
            <a:ext cx="1399705" cy="5461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>
              <a:defRPr sz="1800"/>
            </a:pPr>
            <a:r>
              <a:rPr sz="3600"/>
              <a:t>à 50ºC</a:t>
            </a:r>
          </a:p>
        </p:txBody>
      </p:sp>
      <p:sp>
        <p:nvSpPr>
          <p:cNvPr id="83" name="Shape 83"/>
          <p:cNvSpPr/>
          <p:nvPr/>
        </p:nvSpPr>
        <p:spPr>
          <a:xfrm>
            <a:off x="19049" y="55575"/>
            <a:ext cx="12966701" cy="1536701"/>
          </a:xfrm>
          <a:prstGeom prst="rect">
            <a:avLst/>
          </a:prstGeom>
          <a:ln w="127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5000"/>
            </a:lvl1pPr>
          </a:lstStyle>
          <a:p>
            <a:pPr lvl="0">
              <a:defRPr sz="1800"/>
            </a:pPr>
            <a:r>
              <a:rPr sz="5000"/>
              <a:t>III) Modification de l’équilibre : influence de la température</a:t>
            </a:r>
          </a:p>
        </p:txBody>
      </p:sp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type="sldNum" sz="quarter" idx="4294967295"/>
          </p:nvPr>
        </p:nvSpPr>
        <p:spPr>
          <a:xfrm>
            <a:off x="6381698" y="9216435"/>
            <a:ext cx="357306" cy="2794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t">
            <a:normAutofit fontScale="100000" lnSpcReduction="0"/>
          </a:bodyPr>
          <a:lstStyle>
            <a:lvl1pPr algn="ctr" defTabSz="584200">
              <a:lnSpc>
                <a:spcPct val="90000"/>
              </a:lnSpc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/>
            <a:fld id="{86CB4B4D-7CA3-9044-876B-883B54F8677D}" type="slidenum"/>
          </a:p>
        </p:txBody>
      </p:sp>
      <p:sp>
        <p:nvSpPr>
          <p:cNvPr id="86" name="Shape 86"/>
          <p:cNvSpPr/>
          <p:nvPr/>
        </p:nvSpPr>
        <p:spPr>
          <a:xfrm>
            <a:off x="313684" y="8535975"/>
            <a:ext cx="5807299" cy="596901"/>
          </a:xfrm>
          <a:prstGeom prst="rect">
            <a:avLst/>
          </a:prstGeom>
          <a:ln w="5080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>
              <a:defRPr sz="1800"/>
            </a:pPr>
            <a:r>
              <a:rPr sz="3600"/>
              <a:t>Principe de la manipulation :</a:t>
            </a:r>
          </a:p>
        </p:txBody>
      </p:sp>
      <p:pic>
        <p:nvPicPr>
          <p:cNvPr id="87" name="image4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30350" y="2146300"/>
            <a:ext cx="9944100" cy="5461000"/>
          </a:xfrm>
          <a:prstGeom prst="rect">
            <a:avLst/>
          </a:prstGeom>
          <a:ln w="12700">
            <a:miter lim="400000"/>
          </a:ln>
        </p:spPr>
      </p:pic>
      <p:sp>
        <p:nvSpPr>
          <p:cNvPr id="88" name="Shape 88"/>
          <p:cNvSpPr/>
          <p:nvPr/>
        </p:nvSpPr>
        <p:spPr>
          <a:xfrm>
            <a:off x="19049" y="55575"/>
            <a:ext cx="12966701" cy="1536701"/>
          </a:xfrm>
          <a:prstGeom prst="rect">
            <a:avLst/>
          </a:prstGeom>
          <a:ln w="127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5000"/>
            </a:lvl1pPr>
          </a:lstStyle>
          <a:p>
            <a:pPr lvl="0">
              <a:defRPr sz="1800"/>
            </a:pPr>
            <a:r>
              <a:rPr sz="5000"/>
              <a:t>III) Modification de l’équilibre : influence de la température</a:t>
            </a:r>
          </a:p>
        </p:txBody>
      </p:sp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type="sldNum" sz="quarter" idx="4294967295"/>
          </p:nvPr>
        </p:nvSpPr>
        <p:spPr>
          <a:xfrm>
            <a:off x="6381698" y="9216435"/>
            <a:ext cx="296352" cy="2794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t">
            <a:normAutofit fontScale="100000" lnSpcReduction="0"/>
          </a:bodyPr>
          <a:lstStyle>
            <a:lvl1pPr algn="ctr" defTabSz="584200"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/>
            <a:fld id="{86CB4B4D-7CA3-9044-876B-883B54F8677D}" type="slidenum"/>
          </a:p>
        </p:txBody>
      </p:sp>
      <p:sp>
        <p:nvSpPr>
          <p:cNvPr id="91" name="Shape 91"/>
          <p:cNvSpPr/>
          <p:nvPr/>
        </p:nvSpPr>
        <p:spPr>
          <a:xfrm>
            <a:off x="313684" y="8535975"/>
            <a:ext cx="5807299" cy="596901"/>
          </a:xfrm>
          <a:prstGeom prst="rect">
            <a:avLst/>
          </a:prstGeom>
          <a:ln w="5080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>
              <a:defRPr sz="1800"/>
            </a:pPr>
            <a:r>
              <a:rPr sz="3600"/>
              <a:t>Principe de la manipulation :</a:t>
            </a:r>
          </a:p>
        </p:txBody>
      </p:sp>
      <p:grpSp>
        <p:nvGrpSpPr>
          <p:cNvPr id="94" name="Group 94"/>
          <p:cNvGrpSpPr/>
          <p:nvPr/>
        </p:nvGrpSpPr>
        <p:grpSpPr>
          <a:xfrm>
            <a:off x="35983" y="1402291"/>
            <a:ext cx="9717618" cy="6949019"/>
            <a:chOff x="0" y="0"/>
            <a:chExt cx="9717617" cy="6949018"/>
          </a:xfrm>
        </p:grpSpPr>
        <p:pic>
          <p:nvPicPr>
            <p:cNvPr id="92" name="image5.png"/>
            <p:cNvPicPr/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129116"/>
              <a:ext cx="9004301" cy="681990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93" name="Shape 93"/>
            <p:cNvSpPr/>
            <p:nvPr/>
          </p:nvSpPr>
          <p:spPr>
            <a:xfrm>
              <a:off x="8447616" y="0"/>
              <a:ext cx="1270002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</p:grpSp>
      <p:sp>
        <p:nvSpPr>
          <p:cNvPr id="95" name="Shape 95"/>
          <p:cNvSpPr/>
          <p:nvPr/>
        </p:nvSpPr>
        <p:spPr>
          <a:xfrm flipH="1">
            <a:off x="4555066" y="4010023"/>
            <a:ext cx="1539970" cy="2"/>
          </a:xfrm>
          <a:prstGeom prst="line">
            <a:avLst/>
          </a:prstGeom>
          <a:ln w="88900">
            <a:solidFill/>
            <a:tailEnd type="triangle"/>
          </a:ln>
        </p:spPr>
        <p:txBody>
          <a:bodyPr lIns="0" tIns="0" rIns="0" bIns="0"/>
          <a:lstStyle/>
          <a:p>
            <a:pPr lvl="0" algn="l" defTabSz="457200">
              <a:defRPr sz="1200"/>
            </a:pPr>
          </a:p>
        </p:txBody>
      </p:sp>
      <p:sp>
        <p:nvSpPr>
          <p:cNvPr id="96" name="Shape 96"/>
          <p:cNvSpPr/>
          <p:nvPr/>
        </p:nvSpPr>
        <p:spPr>
          <a:xfrm flipH="1">
            <a:off x="4868333" y="6626224"/>
            <a:ext cx="1539970" cy="2"/>
          </a:xfrm>
          <a:prstGeom prst="line">
            <a:avLst/>
          </a:prstGeom>
          <a:ln w="88900">
            <a:solidFill/>
            <a:tailEnd type="triangle"/>
          </a:ln>
        </p:spPr>
        <p:txBody>
          <a:bodyPr lIns="0" tIns="0" rIns="0" bIns="0"/>
          <a:lstStyle/>
          <a:p>
            <a:pPr lvl="0" algn="l" defTabSz="457200">
              <a:defRPr sz="1200"/>
            </a:pPr>
          </a:p>
        </p:txBody>
      </p:sp>
      <p:sp>
        <p:nvSpPr>
          <p:cNvPr id="97" name="Shape 97"/>
          <p:cNvSpPr/>
          <p:nvPr/>
        </p:nvSpPr>
        <p:spPr>
          <a:xfrm>
            <a:off x="6610285" y="5904415"/>
            <a:ext cx="6066495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3000"/>
            </a:lvl1pPr>
          </a:lstStyle>
          <a:p>
            <a:pPr lvl="0">
              <a:defRPr sz="1800"/>
            </a:pPr>
            <a:r>
              <a:rPr sz="3000"/>
              <a:t>Solution d’acide benzoïque saturée</a:t>
            </a:r>
          </a:p>
        </p:txBody>
      </p:sp>
      <p:sp>
        <p:nvSpPr>
          <p:cNvPr id="98" name="Shape 98"/>
          <p:cNvSpPr/>
          <p:nvPr/>
        </p:nvSpPr>
        <p:spPr>
          <a:xfrm>
            <a:off x="6401199" y="3370520"/>
            <a:ext cx="23360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>
              <a:defRPr sz="1800"/>
            </a:pPr>
            <a:r>
              <a:rPr sz="3000"/>
              <a:t>(Na⁺</a:t>
            </a:r>
            <a:r>
              <a:rPr sz="1500"/>
              <a:t>(aq);</a:t>
            </a:r>
            <a:r>
              <a:rPr sz="3000"/>
              <a:t> HO⁻</a:t>
            </a:r>
            <a:r>
              <a:rPr sz="1500"/>
              <a:t>(aq)</a:t>
            </a:r>
            <a:r>
              <a:rPr sz="3000"/>
              <a:t>)</a:t>
            </a:r>
          </a:p>
        </p:txBody>
      </p:sp>
      <p:sp>
        <p:nvSpPr>
          <p:cNvPr id="99" name="Shape 99"/>
          <p:cNvSpPr/>
          <p:nvPr/>
        </p:nvSpPr>
        <p:spPr>
          <a:xfrm>
            <a:off x="6496248" y="4009869"/>
            <a:ext cx="396008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>
              <a:defRPr sz="1800"/>
            </a:pPr>
            <a:r>
              <a:rPr sz="3000"/>
              <a:t>C</a:t>
            </a:r>
            <a:r>
              <a:rPr sz="1500"/>
              <a:t>b</a:t>
            </a:r>
            <a:r>
              <a:rPr sz="3000"/>
              <a:t>=0,</a:t>
            </a:r>
            <a:r>
              <a:rPr sz="3000"/>
              <a:t>050±</a:t>
            </a:r>
            <a:r>
              <a:rPr sz="3000"/>
              <a:t> </a:t>
            </a:r>
            <a:r>
              <a:rPr sz="3000"/>
              <a:t>0,001</a:t>
            </a:r>
            <a:r>
              <a:rPr sz="3000"/>
              <a:t>mol.L⁻¹</a:t>
            </a:r>
          </a:p>
        </p:txBody>
      </p:sp>
      <p:sp>
        <p:nvSpPr>
          <p:cNvPr id="100" name="Shape 100"/>
          <p:cNvSpPr/>
          <p:nvPr/>
        </p:nvSpPr>
        <p:spPr>
          <a:xfrm>
            <a:off x="6686513" y="6565486"/>
            <a:ext cx="334617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>
              <a:defRPr sz="1800"/>
            </a:pPr>
            <a:r>
              <a:rPr sz="3000"/>
              <a:t>V</a:t>
            </a:r>
            <a:r>
              <a:rPr sz="1500"/>
              <a:t>0</a:t>
            </a:r>
            <a:r>
              <a:rPr sz="3000"/>
              <a:t>=</a:t>
            </a:r>
            <a:r>
              <a:rPr sz="3000"/>
              <a:t>25,00 ± 0,03 mL</a:t>
            </a:r>
          </a:p>
        </p:txBody>
      </p:sp>
      <p:sp>
        <p:nvSpPr>
          <p:cNvPr id="101" name="Shape 101"/>
          <p:cNvSpPr/>
          <p:nvPr/>
        </p:nvSpPr>
        <p:spPr>
          <a:xfrm>
            <a:off x="19049" y="55575"/>
            <a:ext cx="12966701" cy="1536701"/>
          </a:xfrm>
          <a:prstGeom prst="rect">
            <a:avLst/>
          </a:prstGeom>
          <a:ln w="127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5000"/>
            </a:lvl1pPr>
          </a:lstStyle>
          <a:p>
            <a:pPr lvl="0">
              <a:defRPr sz="1800"/>
            </a:pPr>
            <a:r>
              <a:rPr sz="5000"/>
              <a:t>III) Modification de l’équilibre : influence de la température</a:t>
            </a:r>
          </a:p>
        </p:txBody>
      </p:sp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0365C0"/>
          </a:solidFill>
          <a:prstDash val="solid"/>
          <a:bevel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365C0"/>
          </a:solidFill>
          <a:prstDash val="solid"/>
          <a:bevel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0365C0"/>
          </a:solidFill>
          <a:prstDash val="solid"/>
          <a:bevel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365C0"/>
          </a:solidFill>
          <a:prstDash val="solid"/>
          <a:bevel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