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07 : Évolution spontanée d’un système chimique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Lycée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00329" y="-96825"/>
            <a:ext cx="12804141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Quotient réactionnel et constante d’équilibre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246496" y="8631227"/>
            <a:ext cx="5908899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150" y="2044700"/>
            <a:ext cx="10858500" cy="566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75839"/>
            <a:ext cx="13004800" cy="520192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100329" y="-96825"/>
            <a:ext cx="12804141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Quotient réactionnel et constante d’équilibre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07579"/>
            <a:ext cx="13004800" cy="573844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2749041" y="360375"/>
            <a:ext cx="7506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Critère d’évolution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07579"/>
            <a:ext cx="13004800" cy="573844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2191257" y="360375"/>
            <a:ext cx="8622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Etat final du système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5112"/>
            <a:ext cx="13004800" cy="598337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100329" y="-96825"/>
            <a:ext cx="12804141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Quotient réactionnel et constante d’équilibre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0329" y="-96825"/>
            <a:ext cx="12804141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Quotient réactionnel et constante d’équilibre</a:t>
            </a:r>
          </a:p>
        </p:txBody>
      </p:sp>
      <p:sp>
        <p:nvSpPr>
          <p:cNvPr id="68" name="Shape 6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