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13004800" cy="9753600"/>
  <p:notesSz cx="6858000" cy="9144000"/>
  <p:defaultTextStyle>
    <a:lvl1pPr algn="ctr" defTabSz="584200">
      <a:defRPr sz="3600">
        <a:latin typeface="+mj-lt"/>
        <a:ea typeface="+mj-ea"/>
        <a:cs typeface="+mj-cs"/>
        <a:sym typeface="Helvetica"/>
      </a:defRPr>
    </a:lvl1pPr>
    <a:lvl2pPr algn="ctr" defTabSz="584200">
      <a:defRPr sz="3600">
        <a:latin typeface="+mj-lt"/>
        <a:ea typeface="+mj-ea"/>
        <a:cs typeface="+mj-cs"/>
        <a:sym typeface="Helvetica"/>
      </a:defRPr>
    </a:lvl2pPr>
    <a:lvl3pPr algn="ctr" defTabSz="584200">
      <a:defRPr sz="3600">
        <a:latin typeface="+mj-lt"/>
        <a:ea typeface="+mj-ea"/>
        <a:cs typeface="+mj-cs"/>
        <a:sym typeface="Helvetica"/>
      </a:defRPr>
    </a:lvl3pPr>
    <a:lvl4pPr algn="ctr" defTabSz="584200">
      <a:defRPr sz="3600">
        <a:latin typeface="+mj-lt"/>
        <a:ea typeface="+mj-ea"/>
        <a:cs typeface="+mj-cs"/>
        <a:sym typeface="Helvetica"/>
      </a:defRPr>
    </a:lvl4pPr>
    <a:lvl5pPr algn="ctr" defTabSz="584200">
      <a:defRPr sz="3600">
        <a:latin typeface="+mj-lt"/>
        <a:ea typeface="+mj-ea"/>
        <a:cs typeface="+mj-cs"/>
        <a:sym typeface="Helvetica"/>
      </a:defRPr>
    </a:lvl5pPr>
    <a:lvl6pPr algn="ctr" defTabSz="584200">
      <a:defRPr sz="3600">
        <a:latin typeface="+mj-lt"/>
        <a:ea typeface="+mj-ea"/>
        <a:cs typeface="+mj-cs"/>
        <a:sym typeface="Helvetica"/>
      </a:defRPr>
    </a:lvl6pPr>
    <a:lvl7pPr algn="ctr" defTabSz="584200">
      <a:defRPr sz="3600">
        <a:latin typeface="+mj-lt"/>
        <a:ea typeface="+mj-ea"/>
        <a:cs typeface="+mj-cs"/>
        <a:sym typeface="Helvetica"/>
      </a:defRPr>
    </a:lvl7pPr>
    <a:lvl8pPr algn="ctr" defTabSz="584200">
      <a:defRPr sz="3600">
        <a:latin typeface="+mj-lt"/>
        <a:ea typeface="+mj-ea"/>
        <a:cs typeface="+mj-cs"/>
        <a:sym typeface="Helvetica"/>
      </a:defRPr>
    </a:lvl8pPr>
    <a:lvl9pPr algn="ctr" defTabSz="584200">
      <a:defRPr sz="3600"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D2E8"/>
          </a:solidFill>
        </a:fill>
      </a:tcStyle>
    </a:wholeTbl>
    <a:band2H>
      <a:tcTxStyle b="def" i="def"/>
      <a:tcStyle>
        <a:tcBdr/>
        <a:fill>
          <a:solidFill>
            <a:srgbClr val="E6EAF4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2E7CB"/>
          </a:solidFill>
        </a:fill>
      </a:tcStyle>
    </a:wholeTbl>
    <a:band2H>
      <a:tcTxStyle b="def" i="def"/>
      <a:tcStyle>
        <a:tcBdr/>
        <a:fill>
          <a:solidFill>
            <a:srgbClr val="F8F4E7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CBD23"/>
          </a:solidFill>
        </a:fill>
      </a:tcStyle>
    </a:firstRow>
  </a:tblStyle>
  <a:tblStyle styleId="{EEE7283C-3CF3-47DC-8721-378D4A62B228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5CDDE"/>
          </a:solidFill>
        </a:fill>
      </a:tcStyle>
    </a:wholeTbl>
    <a:band2H>
      <a:tcTxStyle b="def" i="def"/>
      <a:tcStyle>
        <a:tcBdr/>
        <a:fill>
          <a:solidFill>
            <a:srgbClr val="EBE8E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773F9B"/>
          </a:solidFill>
        </a:fill>
      </a:tcStyle>
    </a:firstRow>
  </a:tblStyle>
  <a:tblStyle styleId="{CF821DB8-F4EB-4A41-A1BA-3FCAFE7338EE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33BA23B1-9221-436E-865A-0063620EA4FD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38" name="Shape 3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7" name="Shape 7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33" name="Shape 33"/>
          <p:cNvSpPr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/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sous-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36" name="Shape 36"/>
          <p:cNvSpPr/>
          <p:nvPr>
            <p:ph type="body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2286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4572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6858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91440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>
            <p:ph type="title"/>
          </p:nvPr>
        </p:nvSpPr>
        <p:spPr>
          <a:xfrm>
            <a:off x="1270000" y="4279900"/>
            <a:ext cx="10464800" cy="3860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10" name="Shape 10"/>
          <p:cNvSpPr/>
          <p:nvPr>
            <p:ph type="body" idx="1"/>
          </p:nvPr>
        </p:nvSpPr>
        <p:spPr>
          <a:xfrm>
            <a:off x="1270000" y="8191500"/>
            <a:ext cx="10464800" cy="1562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Centr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>
            <p:ph type="title"/>
          </p:nvPr>
        </p:nvSpPr>
        <p:spPr>
          <a:xfrm>
            <a:off x="952500" y="0"/>
            <a:ext cx="5334000" cy="462280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584200">
              <a:lnSpc>
                <a:spcPct val="100000"/>
              </a:lnSpc>
              <a:defRPr sz="6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6000"/>
              <a:t>Texte du titre</a:t>
            </a:r>
          </a:p>
        </p:txBody>
      </p:sp>
      <p:sp>
        <p:nvSpPr>
          <p:cNvPr id="15" name="Shape 15"/>
          <p:cNvSpPr/>
          <p:nvPr>
            <p:ph type="body" idx="1"/>
          </p:nvPr>
        </p:nvSpPr>
        <p:spPr>
          <a:xfrm>
            <a:off x="952500" y="4762500"/>
            <a:ext cx="5334000" cy="4991100"/>
          </a:xfrm>
          <a:prstGeom prst="rect">
            <a:avLst/>
          </a:prstGeom>
        </p:spPr>
        <p:txBody>
          <a:bodyPr lIns="0" tIns="0" rIns="0" bIns="0"/>
          <a:lstStyle>
            <a:lvl1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1pPr>
            <a:lvl2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2pPr>
            <a:lvl3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3pPr>
            <a:lvl4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4pPr>
            <a:lvl5pPr marL="0" indent="0" algn="ctr" defTabSz="584200">
              <a:lnSpc>
                <a:spcPct val="100000"/>
              </a:lnSpc>
              <a:spcBef>
                <a:spcPts val="0"/>
              </a:spcBef>
              <a:buSzTx/>
              <a:buFontTx/>
              <a:buNone/>
              <a:defRPr sz="32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200"/>
              <a:t>Texte niveau 1</a:t>
            </a:r>
            <a:endParaRPr sz="3200"/>
          </a:p>
          <a:p>
            <a:pPr lvl="1">
              <a:defRPr sz="1800"/>
            </a:pPr>
            <a:r>
              <a:rPr sz="3200"/>
              <a:t>Texte niveau 2</a:t>
            </a:r>
            <a:endParaRPr sz="3200"/>
          </a:p>
          <a:p>
            <a:pPr lvl="2">
              <a:defRPr sz="1800"/>
            </a:pPr>
            <a:r>
              <a:rPr sz="3200"/>
              <a:t>Texte niveau 3</a:t>
            </a:r>
            <a:endParaRPr sz="3200"/>
          </a:p>
          <a:p>
            <a:pPr lvl="3">
              <a:defRPr sz="1800"/>
            </a:pPr>
            <a:r>
              <a:rPr sz="3200"/>
              <a:t>Texte niveau 4</a:t>
            </a:r>
            <a:endParaRPr sz="3200"/>
          </a:p>
          <a:p>
            <a:pPr lvl="4">
              <a:defRPr sz="1800"/>
            </a:pPr>
            <a:r>
              <a:rPr sz="32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- Ha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952500" y="93506"/>
            <a:ext cx="11099800" cy="2860988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0" name="Shape 20"/>
          <p:cNvSpPr/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</p:spPr>
        <p:txBody>
          <a:bodyPr lIns="0" tIns="0" rIns="0" bIns="0"/>
          <a:lstStyle>
            <a:lvl1pPr algn="ctr" defTabSz="584200">
              <a:lnSpc>
                <a:spcPct val="100000"/>
              </a:lnSpc>
              <a:defRPr sz="8000"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>
              <a:defRPr sz="1800"/>
            </a:pPr>
            <a:r>
              <a:rPr sz="8000"/>
              <a:t>Texte du titre</a:t>
            </a:r>
          </a:p>
        </p:txBody>
      </p:sp>
      <p:sp>
        <p:nvSpPr>
          <p:cNvPr id="23" name="Shape 23"/>
          <p:cNvSpPr/>
          <p:nvPr>
            <p:ph type="body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 lIns="0" tIns="0" rIns="0" bIns="0" anchor="ctr"/>
          <a:lstStyle>
            <a:lvl1pPr marL="3429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1pPr>
            <a:lvl2pPr marL="6858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2pPr>
            <a:lvl3pPr marL="10287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3pPr>
            <a:lvl4pPr marL="13716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4pPr>
            <a:lvl5pPr marL="1714500" indent="-342900" defTabSz="584200">
              <a:lnSpc>
                <a:spcPct val="100000"/>
              </a:lnSpc>
              <a:spcBef>
                <a:spcPts val="3200"/>
              </a:spcBef>
              <a:buSzPct val="75000"/>
              <a:buFontTx/>
              <a:defRPr sz="28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2800"/>
              <a:t>Texte niveau 1</a:t>
            </a:r>
            <a:endParaRPr sz="2800"/>
          </a:p>
          <a:p>
            <a:pPr lvl="1">
              <a:defRPr sz="1800"/>
            </a:pPr>
            <a:r>
              <a:rPr sz="2800"/>
              <a:t>Texte niveau 2</a:t>
            </a:r>
            <a:endParaRPr sz="2800"/>
          </a:p>
          <a:p>
            <a:pPr lvl="2">
              <a:defRPr sz="1800"/>
            </a:pPr>
            <a:r>
              <a:rPr sz="2800"/>
              <a:t>Texte niveau 3</a:t>
            </a:r>
            <a:endParaRPr sz="2800"/>
          </a:p>
          <a:p>
            <a:pPr lvl="3">
              <a:defRPr sz="1800"/>
            </a:pPr>
            <a:r>
              <a:rPr sz="2800"/>
              <a:t>Texte niveau 4</a:t>
            </a:r>
            <a:endParaRPr sz="2800"/>
          </a:p>
          <a:p>
            <a:pPr lvl="4">
              <a:defRPr sz="1800"/>
            </a:pPr>
            <a:r>
              <a:rPr sz="28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 lIns="0" tIns="0" rIns="0" bIns="0" anchor="ctr"/>
          <a:lstStyle>
            <a:lvl1pPr marL="444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1pPr>
            <a:lvl2pPr marL="889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2pPr>
            <a:lvl3pPr marL="1333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3pPr>
            <a:lvl4pPr marL="17780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4pPr>
            <a:lvl5pPr marL="2222500" indent="-444500" defTabSz="584200">
              <a:lnSpc>
                <a:spcPct val="100000"/>
              </a:lnSpc>
              <a:spcBef>
                <a:spcPts val="4200"/>
              </a:spcBef>
              <a:buSzPct val="75000"/>
              <a:buFontTx/>
              <a:defRPr sz="3600">
                <a:latin typeface="+mj-lt"/>
                <a:ea typeface="+mj-ea"/>
                <a:cs typeface="+mj-cs"/>
                <a:sym typeface="Helvetica"/>
              </a:defRPr>
            </a:lvl5pPr>
          </a:lstStyle>
          <a:p>
            <a:pPr lvl="0">
              <a:defRPr sz="1800"/>
            </a:pPr>
            <a:r>
              <a:rPr sz="3600"/>
              <a:t>Texte niveau 1</a:t>
            </a:r>
            <a:endParaRPr sz="3600"/>
          </a:p>
          <a:p>
            <a:pPr lvl="1">
              <a:defRPr sz="1800"/>
            </a:pPr>
            <a:r>
              <a:rPr sz="3600"/>
              <a:t>Texte niveau 2</a:t>
            </a:r>
            <a:endParaRPr sz="3600"/>
          </a:p>
          <a:p>
            <a:pPr lvl="2">
              <a:defRPr sz="1800"/>
            </a:pPr>
            <a:r>
              <a:rPr sz="3600"/>
              <a:t>Texte niveau 3</a:t>
            </a:r>
            <a:endParaRPr sz="3600"/>
          </a:p>
          <a:p>
            <a:pPr lvl="3">
              <a:defRPr sz="1800"/>
            </a:pPr>
            <a:r>
              <a:rPr sz="3600"/>
              <a:t>Texte niveau 4</a:t>
            </a:r>
            <a:endParaRPr sz="3600"/>
          </a:p>
          <a:p>
            <a:pPr lvl="4">
              <a:defRPr sz="1800"/>
            </a:pPr>
            <a:r>
              <a:rPr sz="3600"/>
              <a:t>Texte niveau 5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894079" y="1464733"/>
            <a:ext cx="11216642" cy="170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 anchor="ctr">
            <a:normAutofit fontScale="100000" lnSpcReduction="0"/>
          </a:bodyPr>
          <a:lstStyle/>
          <a:p>
            <a:pPr lvl="0">
              <a:defRPr sz="1800"/>
            </a:pPr>
            <a:r>
              <a:rPr sz="6200"/>
              <a:t>Texte du titre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894079" y="3166533"/>
            <a:ext cx="11216642" cy="53678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8767" tIns="48767" rIns="48767" bIns="48767">
            <a:normAutofit fontScale="100000" lnSpcReduction="0"/>
          </a:bodyPr>
          <a:lstStyle/>
          <a:p>
            <a:pPr lvl="0">
              <a:defRPr sz="1800"/>
            </a:pPr>
            <a:r>
              <a:rPr sz="3800"/>
              <a:t>Texte niveau 1</a:t>
            </a:r>
            <a:endParaRPr sz="3800"/>
          </a:p>
          <a:p>
            <a:pPr lvl="1">
              <a:defRPr sz="1800"/>
            </a:pPr>
            <a:r>
              <a:rPr sz="3800"/>
              <a:t>Texte niveau 2</a:t>
            </a:r>
            <a:endParaRPr sz="3800"/>
          </a:p>
          <a:p>
            <a:pPr lvl="2">
              <a:defRPr sz="1800"/>
            </a:pPr>
            <a:r>
              <a:rPr sz="3800"/>
              <a:t>Texte niveau 3</a:t>
            </a:r>
            <a:endParaRPr sz="3800"/>
          </a:p>
          <a:p>
            <a:pPr lvl="3">
              <a:defRPr sz="1800"/>
            </a:pPr>
            <a:r>
              <a:rPr sz="3800"/>
              <a:t>Texte niveau 4</a:t>
            </a:r>
            <a:endParaRPr sz="3800"/>
          </a:p>
          <a:p>
            <a:pPr lvl="4">
              <a:defRPr sz="1800"/>
            </a:pPr>
            <a:r>
              <a:rPr sz="3800"/>
              <a:t>Texte niveau 5</a:t>
            </a:r>
          </a:p>
        </p:txBody>
      </p:sp>
      <p:sp>
        <p:nvSpPr>
          <p:cNvPr id="4" name="Shape 4"/>
          <p:cNvSpPr/>
          <p:nvPr>
            <p:ph type="sldNum" sz="quarter" idx="2"/>
          </p:nvPr>
        </p:nvSpPr>
        <p:spPr>
          <a:xfrm>
            <a:off x="9184640" y="8024622"/>
            <a:ext cx="2926081" cy="338837"/>
          </a:xfrm>
          <a:prstGeom prst="rect">
            <a:avLst/>
          </a:prstGeom>
          <a:ln w="12700">
            <a:miter lim="400000"/>
          </a:ln>
        </p:spPr>
        <p:txBody>
          <a:bodyPr lIns="48767" tIns="48767" rIns="48767" bIns="48767" anchor="ctr">
            <a:spAutoFit/>
          </a:bodyPr>
          <a:lstStyle>
            <a:lvl1pPr algn="r" defTabSz="914400">
              <a:defRPr sz="16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1pPr>
      <a:lvl2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2pPr>
      <a:lvl3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3pPr>
      <a:lvl4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4pPr>
      <a:lvl5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5pPr>
      <a:lvl6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6pPr>
      <a:lvl7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7pPr>
      <a:lvl8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8pPr>
      <a:lvl9pPr>
        <a:lnSpc>
          <a:spcPct val="90000"/>
        </a:lnSpc>
        <a:defRPr sz="6200">
          <a:latin typeface="Calibri Light"/>
          <a:ea typeface="Calibri Light"/>
          <a:cs typeface="Calibri Light"/>
          <a:sym typeface="Calibri Light"/>
        </a:defRPr>
      </a:lvl9pPr>
    </p:titleStyle>
    <p:bodyStyle>
      <a:lvl1pPr marL="310242" indent="-310242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1pPr>
      <a:lvl2pPr marL="819150" indent="-36195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2pPr>
      <a:lvl3pPr marL="1348739" indent="-434339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3pPr>
      <a:lvl4pPr marL="1854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4pPr>
      <a:lvl5pPr marL="23114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5pPr>
      <a:lvl6pPr marL="27686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6pPr>
      <a:lvl7pPr marL="32258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7pPr>
      <a:lvl8pPr marL="36830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8pPr>
      <a:lvl9pPr marL="4140200" indent="-482600">
        <a:lnSpc>
          <a:spcPct val="90000"/>
        </a:lnSpc>
        <a:spcBef>
          <a:spcPts val="1000"/>
        </a:spcBef>
        <a:buSzPct val="100000"/>
        <a:buFont typeface="Arial"/>
        <a:buChar char="•"/>
        <a:defRPr sz="38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6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8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9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1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2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3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.png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5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6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>
            <p:ph type="title"/>
          </p:nvPr>
        </p:nvSpPr>
        <p:spPr>
          <a:xfrm>
            <a:off x="715389" y="935818"/>
            <a:ext cx="11574023" cy="2621530"/>
          </a:xfrm>
          <a:prstGeom prst="rect">
            <a:avLst/>
          </a:prstGeom>
          <a:ln w="25400">
            <a:solidFill/>
          </a:ln>
        </p:spPr>
        <p:txBody>
          <a:bodyPr anchor="ctr"/>
          <a:lstStyle/>
          <a:p>
            <a:pPr lvl="0">
              <a:defRPr sz="1800"/>
            </a:pPr>
            <a:r>
              <a:rPr sz="5900"/>
              <a:t>LC</a:t>
            </a:r>
            <a:r>
              <a:rPr sz="5900"/>
              <a:t>23</a:t>
            </a:r>
            <a:r>
              <a:rPr sz="5900"/>
              <a:t> : </a:t>
            </a:r>
            <a:r>
              <a:rPr sz="5900"/>
              <a:t>Diagrammes potentiel-pH (construction exclue)</a:t>
            </a:r>
          </a:p>
        </p:txBody>
      </p:sp>
      <p:sp>
        <p:nvSpPr>
          <p:cNvPr id="41" name="Shape 41"/>
          <p:cNvSpPr/>
          <p:nvPr>
            <p:ph type="sldNum" sz="quarter" idx="4294967295"/>
          </p:nvPr>
        </p:nvSpPr>
        <p:spPr>
          <a:xfrm>
            <a:off x="6375348" y="9251950"/>
            <a:ext cx="241403" cy="2794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42" name="Shape 42"/>
          <p:cNvSpPr/>
          <p:nvPr/>
        </p:nvSpPr>
        <p:spPr>
          <a:xfrm>
            <a:off x="1078143" y="4347548"/>
            <a:ext cx="10835814" cy="41269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 lvl="0" algn="just">
              <a:defRPr sz="1800"/>
            </a:pPr>
            <a:r>
              <a:rPr b="1" sz="6000" u="sng"/>
              <a:t>Niveau </a:t>
            </a:r>
            <a:r>
              <a:rPr sz="6000"/>
              <a:t>: CPGE </a:t>
            </a:r>
            <a:endParaRPr sz="6000"/>
          </a:p>
          <a:p>
            <a:pPr lvl="0" algn="just">
              <a:defRPr sz="1800"/>
            </a:pPr>
            <a:r>
              <a:rPr b="1" sz="6000" u="sng"/>
              <a:t>Prérequis</a:t>
            </a:r>
            <a:r>
              <a:rPr sz="6000"/>
              <a:t> : </a:t>
            </a:r>
            <a:endParaRPr sz="6000"/>
          </a:p>
          <a:p>
            <a:pPr lvl="5" indent="1143000" algn="just">
              <a:defRPr sz="1800"/>
            </a:pPr>
            <a:r>
              <a:rPr sz="6000"/>
              <a:t>-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/>
        </p:nvSpPr>
        <p:spPr>
          <a:xfrm>
            <a:off x="3765168" y="360375"/>
            <a:ext cx="547446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Préparation</a:t>
            </a:r>
          </a:p>
        </p:txBody>
      </p:sp>
      <p:sp>
        <p:nvSpPr>
          <p:cNvPr id="133" name="Shape 13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34" name="Shape 134"/>
          <p:cNvSpPr/>
          <p:nvPr/>
        </p:nvSpPr>
        <p:spPr>
          <a:xfrm>
            <a:off x="444917" y="8773583"/>
            <a:ext cx="588350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135" name="Shape 135"/>
          <p:cNvSpPr/>
          <p:nvPr/>
        </p:nvSpPr>
        <p:spPr>
          <a:xfrm>
            <a:off x="280846" y="1809750"/>
            <a:ext cx="19444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/>
              <a:t>Etape 1</a:t>
            </a:r>
            <a:r>
              <a:rPr sz="3600"/>
              <a:t> :</a:t>
            </a:r>
          </a:p>
        </p:txBody>
      </p:sp>
      <p:sp>
        <p:nvSpPr>
          <p:cNvPr id="136" name="Shape 136"/>
          <p:cNvSpPr/>
          <p:nvPr/>
        </p:nvSpPr>
        <p:spPr>
          <a:xfrm>
            <a:off x="346568" y="4716760"/>
            <a:ext cx="410158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Apparition d’un solide brun</a:t>
            </a:r>
          </a:p>
        </p:txBody>
      </p:sp>
      <p:pic>
        <p:nvPicPr>
          <p:cNvPr id="137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750050" y="1803400"/>
            <a:ext cx="5194300" cy="6146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1737230"/>
            <a:ext cx="12115800" cy="7035801"/>
          </a:xfrm>
          <a:prstGeom prst="rect">
            <a:avLst/>
          </a:prstGeom>
          <a:ln w="12700">
            <a:miter lim="400000"/>
          </a:ln>
        </p:spPr>
      </p:pic>
      <p:sp>
        <p:nvSpPr>
          <p:cNvPr id="140" name="Shape 140"/>
          <p:cNvSpPr/>
          <p:nvPr/>
        </p:nvSpPr>
        <p:spPr>
          <a:xfrm>
            <a:off x="3765168" y="360375"/>
            <a:ext cx="547446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Préparation</a:t>
            </a:r>
          </a:p>
        </p:txBody>
      </p:sp>
      <p:sp>
        <p:nvSpPr>
          <p:cNvPr id="141" name="Shape 14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42" name="Shape 142"/>
          <p:cNvSpPr/>
          <p:nvPr/>
        </p:nvSpPr>
        <p:spPr>
          <a:xfrm>
            <a:off x="444917" y="8773583"/>
            <a:ext cx="588350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143" name="Shape 143"/>
          <p:cNvSpPr/>
          <p:nvPr/>
        </p:nvSpPr>
        <p:spPr>
          <a:xfrm>
            <a:off x="280846" y="1809750"/>
            <a:ext cx="19444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/>
              <a:t>Etape 1</a:t>
            </a:r>
            <a:r>
              <a:rPr sz="3600"/>
              <a:t> :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/>
        </p:nvSpPr>
        <p:spPr>
          <a:xfrm>
            <a:off x="3765168" y="360375"/>
            <a:ext cx="547446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Préparation</a:t>
            </a:r>
          </a:p>
        </p:txBody>
      </p:sp>
      <p:sp>
        <p:nvSpPr>
          <p:cNvPr id="146" name="Shape 146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47" name="Shape 147"/>
          <p:cNvSpPr/>
          <p:nvPr/>
        </p:nvSpPr>
        <p:spPr>
          <a:xfrm>
            <a:off x="444917" y="8773583"/>
            <a:ext cx="588350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148" name="Shape 148"/>
          <p:cNvSpPr/>
          <p:nvPr/>
        </p:nvSpPr>
        <p:spPr>
          <a:xfrm>
            <a:off x="280846" y="1809750"/>
            <a:ext cx="19444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/>
              <a:t>Etape 2</a:t>
            </a:r>
            <a:r>
              <a:rPr sz="3600"/>
              <a:t> :</a:t>
            </a:r>
          </a:p>
        </p:txBody>
      </p:sp>
      <p:sp>
        <p:nvSpPr>
          <p:cNvPr id="149" name="Shape 149"/>
          <p:cNvSpPr/>
          <p:nvPr/>
        </p:nvSpPr>
        <p:spPr>
          <a:xfrm>
            <a:off x="772169" y="5216525"/>
            <a:ext cx="336738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Acide sulfurique</a:t>
            </a:r>
          </a:p>
        </p:txBody>
      </p:sp>
      <p:sp>
        <p:nvSpPr>
          <p:cNvPr id="150" name="Shape 150"/>
          <p:cNvSpPr/>
          <p:nvPr/>
        </p:nvSpPr>
        <p:spPr>
          <a:xfrm>
            <a:off x="4580932" y="5540375"/>
            <a:ext cx="1777535" cy="0"/>
          </a:xfrm>
          <a:prstGeom prst="line">
            <a:avLst/>
          </a:prstGeom>
          <a:ln w="127000">
            <a:solidFill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51" name="Shape 151"/>
          <p:cNvSpPr/>
          <p:nvPr/>
        </p:nvSpPr>
        <p:spPr>
          <a:xfrm>
            <a:off x="296333" y="4905375"/>
            <a:ext cx="4202050" cy="1270000"/>
          </a:xfrm>
          <a:prstGeom prst="rect">
            <a:avLst/>
          </a:prstGeom>
          <a:ln w="12700">
            <a:solidFill>
              <a:srgbClr val="94175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152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73383" y="2243666"/>
            <a:ext cx="5194301" cy="6146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3" name="Shape 153"/>
          <p:cNvSpPr/>
          <p:nvPr/>
        </p:nvSpPr>
        <p:spPr>
          <a:xfrm>
            <a:off x="991278" y="7147454"/>
            <a:ext cx="479077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Cela stoppe la réaction</a:t>
            </a: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1509454"/>
            <a:ext cx="12115800" cy="7035801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hape 156"/>
          <p:cNvSpPr/>
          <p:nvPr/>
        </p:nvSpPr>
        <p:spPr>
          <a:xfrm>
            <a:off x="3765168" y="360375"/>
            <a:ext cx="547446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Préparation</a:t>
            </a:r>
          </a:p>
        </p:txBody>
      </p:sp>
      <p:sp>
        <p:nvSpPr>
          <p:cNvPr id="157" name="Shape 15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58" name="Shape 158"/>
          <p:cNvSpPr/>
          <p:nvPr/>
        </p:nvSpPr>
        <p:spPr>
          <a:xfrm>
            <a:off x="444917" y="8773583"/>
            <a:ext cx="588350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159" name="Shape 159"/>
          <p:cNvSpPr/>
          <p:nvPr/>
        </p:nvSpPr>
        <p:spPr>
          <a:xfrm>
            <a:off x="280846" y="1809750"/>
            <a:ext cx="19444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/>
              <a:t>Etape 2</a:t>
            </a:r>
            <a:r>
              <a:rPr sz="3600"/>
              <a:t> :</a:t>
            </a:r>
          </a:p>
        </p:txBody>
      </p:sp>
    </p:spTree>
  </p:cSld>
  <p:clrMapOvr>
    <a:masterClrMapping/>
  </p:clrMapOvr>
  <p:transition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/>
          <p:nvPr/>
        </p:nvSpPr>
        <p:spPr>
          <a:xfrm>
            <a:off x="3765168" y="360375"/>
            <a:ext cx="547446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Préparation</a:t>
            </a:r>
          </a:p>
        </p:txBody>
      </p:sp>
      <p:sp>
        <p:nvSpPr>
          <p:cNvPr id="162" name="Shape 16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63" name="Shape 163"/>
          <p:cNvSpPr/>
          <p:nvPr/>
        </p:nvSpPr>
        <p:spPr>
          <a:xfrm>
            <a:off x="444917" y="8773583"/>
            <a:ext cx="588350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164" name="Shape 164"/>
          <p:cNvSpPr/>
          <p:nvPr/>
        </p:nvSpPr>
        <p:spPr>
          <a:xfrm>
            <a:off x="280846" y="1809750"/>
            <a:ext cx="19444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/>
              <a:t>Etape 3</a:t>
            </a:r>
            <a:r>
              <a:rPr sz="3600"/>
              <a:t> :</a:t>
            </a:r>
          </a:p>
        </p:txBody>
      </p:sp>
      <p:sp>
        <p:nvSpPr>
          <p:cNvPr id="165" name="Shape 165"/>
          <p:cNvSpPr/>
          <p:nvPr/>
        </p:nvSpPr>
        <p:spPr>
          <a:xfrm>
            <a:off x="49097" y="4943475"/>
            <a:ext cx="4696521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3g d’iodure de potassium</a:t>
            </a:r>
          </a:p>
        </p:txBody>
      </p:sp>
      <p:sp>
        <p:nvSpPr>
          <p:cNvPr id="166" name="Shape 166"/>
          <p:cNvSpPr/>
          <p:nvPr/>
        </p:nvSpPr>
        <p:spPr>
          <a:xfrm>
            <a:off x="4580932" y="5540375"/>
            <a:ext cx="1777535" cy="0"/>
          </a:xfrm>
          <a:prstGeom prst="line">
            <a:avLst/>
          </a:prstGeom>
          <a:ln w="127000">
            <a:solidFill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67" name="Shape 167"/>
          <p:cNvSpPr/>
          <p:nvPr/>
        </p:nvSpPr>
        <p:spPr>
          <a:xfrm>
            <a:off x="296333" y="4905375"/>
            <a:ext cx="4202050" cy="1270000"/>
          </a:xfrm>
          <a:prstGeom prst="rect">
            <a:avLst/>
          </a:prstGeom>
          <a:ln w="12700">
            <a:solidFill>
              <a:srgbClr val="94175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  <p:pic>
        <p:nvPicPr>
          <p:cNvPr id="168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59650" y="1876425"/>
            <a:ext cx="5194300" cy="73279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Shape 169"/>
          <p:cNvSpPr/>
          <p:nvPr/>
        </p:nvSpPr>
        <p:spPr>
          <a:xfrm>
            <a:off x="1271000" y="7147454"/>
            <a:ext cx="4231334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260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600">
                <a:solidFill>
                  <a:srgbClr val="FF2600"/>
                </a:solidFill>
              </a:rPr>
              <a:t>Disparition du solide</a:t>
            </a:r>
          </a:p>
        </p:txBody>
      </p:sp>
    </p:spTree>
  </p:cSld>
  <p:clrMapOvr>
    <a:masterClrMapping/>
  </p:clrMapOvr>
  <p:transition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44500" y="1737230"/>
            <a:ext cx="12115800" cy="7035801"/>
          </a:xfrm>
          <a:prstGeom prst="rect">
            <a:avLst/>
          </a:prstGeom>
          <a:ln w="12700">
            <a:miter lim="400000"/>
          </a:ln>
        </p:spPr>
      </p:pic>
      <p:sp>
        <p:nvSpPr>
          <p:cNvPr id="172" name="Shape 172"/>
          <p:cNvSpPr/>
          <p:nvPr/>
        </p:nvSpPr>
        <p:spPr>
          <a:xfrm>
            <a:off x="3765168" y="360375"/>
            <a:ext cx="547446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Préparation</a:t>
            </a:r>
          </a:p>
        </p:txBody>
      </p:sp>
      <p:sp>
        <p:nvSpPr>
          <p:cNvPr id="173" name="Shape 173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74" name="Shape 174"/>
          <p:cNvSpPr/>
          <p:nvPr/>
        </p:nvSpPr>
        <p:spPr>
          <a:xfrm>
            <a:off x="444917" y="8773583"/>
            <a:ext cx="588350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175" name="Shape 175"/>
          <p:cNvSpPr/>
          <p:nvPr/>
        </p:nvSpPr>
        <p:spPr>
          <a:xfrm>
            <a:off x="280846" y="1809750"/>
            <a:ext cx="19444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/>
              <a:t>Etape 3</a:t>
            </a:r>
            <a:r>
              <a:rPr sz="3600"/>
              <a:t> :</a:t>
            </a:r>
          </a:p>
        </p:txBody>
      </p:sp>
    </p:spTree>
  </p:cSld>
  <p:clrMapOvr>
    <a:masterClrMapping/>
  </p:clrMapOvr>
  <p:transition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/>
        </p:nvSpPr>
        <p:spPr>
          <a:xfrm>
            <a:off x="3906138" y="360375"/>
            <a:ext cx="519252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II.2) Le dosage</a:t>
            </a:r>
          </a:p>
        </p:txBody>
      </p:sp>
      <p:sp>
        <p:nvSpPr>
          <p:cNvPr id="178" name="Shape 178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79" name="Shape 179"/>
          <p:cNvSpPr/>
          <p:nvPr/>
        </p:nvSpPr>
        <p:spPr>
          <a:xfrm>
            <a:off x="444917" y="8773583"/>
            <a:ext cx="588350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grpSp>
        <p:nvGrpSpPr>
          <p:cNvPr id="194" name="Group 194"/>
          <p:cNvGrpSpPr/>
          <p:nvPr/>
        </p:nvGrpSpPr>
        <p:grpSpPr>
          <a:xfrm>
            <a:off x="3844411" y="1428855"/>
            <a:ext cx="8025311" cy="7196999"/>
            <a:chOff x="0" y="0"/>
            <a:chExt cx="8025310" cy="7196997"/>
          </a:xfrm>
        </p:grpSpPr>
        <p:grpSp>
          <p:nvGrpSpPr>
            <p:cNvPr id="188" name="Group 188"/>
            <p:cNvGrpSpPr/>
            <p:nvPr/>
          </p:nvGrpSpPr>
          <p:grpSpPr>
            <a:xfrm>
              <a:off x="0" y="0"/>
              <a:ext cx="8025311" cy="7164169"/>
              <a:chOff x="0" y="0"/>
              <a:chExt cx="8025310" cy="7164168"/>
            </a:xfrm>
          </p:grpSpPr>
          <p:sp>
            <p:nvSpPr>
              <p:cNvPr id="180" name="Shape 180"/>
              <p:cNvSpPr/>
              <p:nvPr/>
            </p:nvSpPr>
            <p:spPr>
              <a:xfrm>
                <a:off x="6755310" y="2947084"/>
                <a:ext cx="1270001" cy="1270001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>
                  <a:defRPr sz="2400">
                    <a:solidFill>
                      <a:srgbClr val="FFFFFF"/>
                    </a:solidFill>
                  </a:defRPr>
                </a:pPr>
              </a:p>
            </p:txBody>
          </p:sp>
          <p:pic>
            <p:nvPicPr>
              <p:cNvPr id="181" name="pasted-image.png"/>
              <p:cNvPicPr/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9205" y="0"/>
                <a:ext cx="1721080" cy="716416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82" name="Shape 182"/>
              <p:cNvSpPr/>
              <p:nvPr/>
            </p:nvSpPr>
            <p:spPr>
              <a:xfrm flipV="1">
                <a:off x="1855048" y="2460142"/>
                <a:ext cx="1333756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headEnd type="arrow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sp>
            <p:nvSpPr>
              <p:cNvPr id="183" name="Shape 183"/>
              <p:cNvSpPr/>
              <p:nvPr/>
            </p:nvSpPr>
            <p:spPr>
              <a:xfrm flipV="1">
                <a:off x="1856000" y="6081524"/>
                <a:ext cx="1333756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headEnd type="arrow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lvl="0">
                  <a:defRPr sz="2400"/>
                </a:pPr>
              </a:p>
            </p:txBody>
          </p:sp>
          <p:pic>
            <p:nvPicPr>
              <p:cNvPr id="184" name="pasted-image.png"/>
              <p:cNvPicPr/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3380553" y="1485473"/>
                <a:ext cx="3425945" cy="832734"/>
              </a:xfrm>
              <a:prstGeom prst="rect">
                <a:avLst/>
              </a:prstGeom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185" name="pasted-image.png"/>
              <p:cNvPicPr/>
              <p:nvPr/>
            </p:nvPicPr>
            <p:blipFill>
              <a:blip r:embed="rId4">
                <a:extLst/>
              </a:blip>
              <a:srcRect l="0" t="26243" r="62194" b="0"/>
              <a:stretch>
                <a:fillRect/>
              </a:stretch>
            </p:blipFill>
            <p:spPr>
              <a:xfrm>
                <a:off x="2779579" y="2512720"/>
                <a:ext cx="1975288" cy="93670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pic>
            <p:nvPicPr>
              <p:cNvPr id="186" name="pasted-image.png"/>
              <p:cNvPicPr/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3335474" y="5665158"/>
                <a:ext cx="659481" cy="832734"/>
              </a:xfrm>
              <a:prstGeom prst="rect">
                <a:avLst/>
              </a:prstGeom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</p:pic>
          <p:pic>
            <p:nvPicPr>
              <p:cNvPr id="187" name="pasted-image.png"/>
              <p:cNvPicPr/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0" y="259808"/>
                <a:ext cx="1829573" cy="6703983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sp>
          <p:nvSpPr>
            <p:cNvPr id="189" name="Shape 189"/>
            <p:cNvSpPr/>
            <p:nvPr/>
          </p:nvSpPr>
          <p:spPr>
            <a:xfrm>
              <a:off x="3722713" y="6106345"/>
              <a:ext cx="57988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(aq)</a:t>
              </a:r>
            </a:p>
          </p:txBody>
        </p:sp>
        <p:sp>
          <p:nvSpPr>
            <p:cNvPr id="190" name="Shape 190"/>
            <p:cNvSpPr/>
            <p:nvPr/>
          </p:nvSpPr>
          <p:spPr>
            <a:xfrm>
              <a:off x="6105364" y="1905741"/>
              <a:ext cx="57988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(aq)</a:t>
              </a:r>
            </a:p>
          </p:txBody>
        </p:sp>
        <p:sp>
          <p:nvSpPr>
            <p:cNvPr id="191" name="Shape 191"/>
            <p:cNvSpPr/>
            <p:nvPr/>
          </p:nvSpPr>
          <p:spPr>
            <a:xfrm>
              <a:off x="4206022" y="1905741"/>
              <a:ext cx="579883" cy="4064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(aq)</a:t>
              </a:r>
            </a:p>
          </p:txBody>
        </p:sp>
        <p:sp>
          <p:nvSpPr>
            <p:cNvPr id="192" name="Shape 192"/>
            <p:cNvSpPr/>
            <p:nvPr/>
          </p:nvSpPr>
          <p:spPr>
            <a:xfrm>
              <a:off x="4661851" y="2586896"/>
              <a:ext cx="2122141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0,01mol/L</a:t>
              </a:r>
            </a:p>
          </p:txBody>
        </p:sp>
        <p:sp>
          <p:nvSpPr>
            <p:cNvPr id="193" name="Shape 193"/>
            <p:cNvSpPr/>
            <p:nvPr/>
          </p:nvSpPr>
          <p:spPr>
            <a:xfrm>
              <a:off x="3260600" y="6549297"/>
              <a:ext cx="1978243" cy="6477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lvl="0">
                <a:defRPr sz="1800"/>
              </a:pPr>
              <a:r>
                <a:rPr sz="3600"/>
                <a:t>V</a:t>
              </a:r>
              <a:r>
                <a:rPr sz="2100"/>
                <a:t>0</a:t>
              </a:r>
              <a:r>
                <a:rPr sz="3600"/>
                <a:t>=50mL</a:t>
              </a:r>
            </a:p>
          </p:txBody>
        </p:sp>
      </p:grpSp>
    </p:spTree>
  </p:cSld>
  <p:clrMapOvr>
    <a:masterClrMapping/>
  </p:clrMapOvr>
  <p:transition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463541" y="360375"/>
            <a:ext cx="4077717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Introduction</a:t>
            </a:r>
          </a:p>
        </p:txBody>
      </p:sp>
      <p:sp>
        <p:nvSpPr>
          <p:cNvPr id="45" name="Shape 45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46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63308" y="2038350"/>
            <a:ext cx="10478184" cy="6189890"/>
          </a:xfrm>
          <a:prstGeom prst="rect">
            <a:avLst/>
          </a:prstGeom>
          <a:ln w="12700">
            <a:miter lim="400000"/>
          </a:ln>
        </p:spPr>
      </p:pic>
      <p:sp>
        <p:nvSpPr>
          <p:cNvPr id="47" name="Shape 47"/>
          <p:cNvSpPr/>
          <p:nvPr/>
        </p:nvSpPr>
        <p:spPr>
          <a:xfrm>
            <a:off x="292517" y="8773583"/>
            <a:ext cx="5883499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asted-image.png"/>
          <p:cNvPicPr/>
          <p:nvPr/>
        </p:nvPicPr>
        <p:blipFill>
          <a:blip r:embed="rId2">
            <a:extLst/>
          </a:blip>
          <a:srcRect l="0" t="0" r="19273" b="0"/>
          <a:stretch>
            <a:fillRect/>
          </a:stretch>
        </p:blipFill>
        <p:spPr>
          <a:xfrm>
            <a:off x="1805516" y="1245430"/>
            <a:ext cx="8228159" cy="6788606"/>
          </a:xfrm>
          <a:prstGeom prst="rect">
            <a:avLst/>
          </a:prstGeom>
          <a:ln w="12700">
            <a:miter lim="400000"/>
          </a:ln>
        </p:spPr>
      </p:pic>
      <p:sp>
        <p:nvSpPr>
          <p:cNvPr id="50" name="Shape 50"/>
          <p:cNvSpPr/>
          <p:nvPr/>
        </p:nvSpPr>
        <p:spPr>
          <a:xfrm>
            <a:off x="178866" y="392125"/>
            <a:ext cx="12647067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I.1) Rappels sur les différents domaines</a:t>
            </a:r>
          </a:p>
        </p:txBody>
      </p:sp>
      <p:sp>
        <p:nvSpPr>
          <p:cNvPr id="51" name="Shape 51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52" name="pasted-image.png"/>
          <p:cNvPicPr/>
          <p:nvPr/>
        </p:nvPicPr>
        <p:blipFill>
          <a:blip r:embed="rId3">
            <a:extLst/>
          </a:blip>
          <a:srcRect l="0" t="0" r="0" b="63459"/>
          <a:stretch>
            <a:fillRect/>
          </a:stretch>
        </p:blipFill>
        <p:spPr>
          <a:xfrm>
            <a:off x="266700" y="7397750"/>
            <a:ext cx="12471232" cy="1887009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hape 53"/>
          <p:cNvSpPr/>
          <p:nvPr/>
        </p:nvSpPr>
        <p:spPr>
          <a:xfrm>
            <a:off x="6266861" y="3149600"/>
            <a:ext cx="1270001" cy="279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4" name="Shape 54"/>
          <p:cNvSpPr/>
          <p:nvPr/>
        </p:nvSpPr>
        <p:spPr>
          <a:xfrm>
            <a:off x="6266861" y="2497666"/>
            <a:ext cx="1270001" cy="279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5" name="Shape 55"/>
          <p:cNvSpPr/>
          <p:nvPr/>
        </p:nvSpPr>
        <p:spPr>
          <a:xfrm>
            <a:off x="7274394" y="2692400"/>
            <a:ext cx="1207072" cy="647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6" name="Shape 56"/>
          <p:cNvSpPr/>
          <p:nvPr/>
        </p:nvSpPr>
        <p:spPr>
          <a:xfrm>
            <a:off x="5335528" y="2692400"/>
            <a:ext cx="1207071" cy="647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7" name="Shape 57"/>
          <p:cNvSpPr/>
          <p:nvPr/>
        </p:nvSpPr>
        <p:spPr>
          <a:xfrm>
            <a:off x="5733461" y="5574241"/>
            <a:ext cx="1270001" cy="279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8" name="Shape 58"/>
          <p:cNvSpPr/>
          <p:nvPr/>
        </p:nvSpPr>
        <p:spPr>
          <a:xfrm>
            <a:off x="5733461" y="4960408"/>
            <a:ext cx="1270001" cy="279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59" name="Shape 59"/>
          <p:cNvSpPr/>
          <p:nvPr/>
        </p:nvSpPr>
        <p:spPr>
          <a:xfrm>
            <a:off x="6575894" y="5142441"/>
            <a:ext cx="1207072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0" name="Shape 60"/>
          <p:cNvSpPr/>
          <p:nvPr/>
        </p:nvSpPr>
        <p:spPr>
          <a:xfrm>
            <a:off x="4979928" y="5142441"/>
            <a:ext cx="1207071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1" name="Shape 61"/>
          <p:cNvSpPr/>
          <p:nvPr/>
        </p:nvSpPr>
        <p:spPr>
          <a:xfrm>
            <a:off x="3417827" y="4614333"/>
            <a:ext cx="1270001" cy="279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2" name="Shape 62"/>
          <p:cNvSpPr/>
          <p:nvPr/>
        </p:nvSpPr>
        <p:spPr>
          <a:xfrm>
            <a:off x="3642855" y="3459559"/>
            <a:ext cx="819945" cy="138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3" name="Shape 63"/>
          <p:cNvSpPr/>
          <p:nvPr/>
        </p:nvSpPr>
        <p:spPr>
          <a:xfrm>
            <a:off x="4289894" y="3543300"/>
            <a:ext cx="241403" cy="435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4" name="Shape 64"/>
          <p:cNvSpPr/>
          <p:nvPr/>
        </p:nvSpPr>
        <p:spPr>
          <a:xfrm>
            <a:off x="3515663" y="3543300"/>
            <a:ext cx="241403" cy="435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5" name="Shape 65"/>
          <p:cNvSpPr/>
          <p:nvPr/>
        </p:nvSpPr>
        <p:spPr>
          <a:xfrm>
            <a:off x="3756494" y="3914113"/>
            <a:ext cx="592668" cy="1006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66" name="Shape 66"/>
          <p:cNvSpPr/>
          <p:nvPr/>
        </p:nvSpPr>
        <p:spPr>
          <a:xfrm flipV="1">
            <a:off x="3445933" y="2224616"/>
            <a:ext cx="1" cy="876301"/>
          </a:xfrm>
          <a:prstGeom prst="line">
            <a:avLst/>
          </a:prstGeom>
          <a:ln w="63500">
            <a:solidFill>
              <a:srgbClr val="94175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asted-image.png"/>
          <p:cNvPicPr/>
          <p:nvPr/>
        </p:nvPicPr>
        <p:blipFill>
          <a:blip r:embed="rId2">
            <a:extLst/>
          </a:blip>
          <a:srcRect l="0" t="0" r="19273" b="0"/>
          <a:stretch>
            <a:fillRect/>
          </a:stretch>
        </p:blipFill>
        <p:spPr>
          <a:xfrm>
            <a:off x="1805516" y="1245430"/>
            <a:ext cx="8228159" cy="6788606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hape 69"/>
          <p:cNvSpPr/>
          <p:nvPr/>
        </p:nvSpPr>
        <p:spPr>
          <a:xfrm>
            <a:off x="178866" y="392125"/>
            <a:ext cx="12647067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I.1) Rappels sur les différents domaines</a:t>
            </a:r>
          </a:p>
        </p:txBody>
      </p:sp>
      <p:sp>
        <p:nvSpPr>
          <p:cNvPr id="70" name="Shape 70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71" name="pasted-image.png"/>
          <p:cNvPicPr/>
          <p:nvPr/>
        </p:nvPicPr>
        <p:blipFill>
          <a:blip r:embed="rId3">
            <a:extLst/>
          </a:blip>
          <a:srcRect l="0" t="34429" r="0" b="29029"/>
          <a:stretch>
            <a:fillRect/>
          </a:stretch>
        </p:blipFill>
        <p:spPr>
          <a:xfrm>
            <a:off x="266700" y="7397750"/>
            <a:ext cx="12471232" cy="1887009"/>
          </a:xfrm>
          <a:prstGeom prst="rect">
            <a:avLst/>
          </a:prstGeom>
          <a:ln w="12700">
            <a:miter lim="400000"/>
          </a:ln>
        </p:spPr>
      </p:pic>
      <p:sp>
        <p:nvSpPr>
          <p:cNvPr id="72" name="Shape 72"/>
          <p:cNvSpPr/>
          <p:nvPr/>
        </p:nvSpPr>
        <p:spPr>
          <a:xfrm>
            <a:off x="6266861" y="3149600"/>
            <a:ext cx="1270001" cy="279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3" name="Shape 73"/>
          <p:cNvSpPr/>
          <p:nvPr/>
        </p:nvSpPr>
        <p:spPr>
          <a:xfrm>
            <a:off x="6266861" y="2497666"/>
            <a:ext cx="1270001" cy="279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4" name="Shape 74"/>
          <p:cNvSpPr/>
          <p:nvPr/>
        </p:nvSpPr>
        <p:spPr>
          <a:xfrm>
            <a:off x="7274394" y="2692400"/>
            <a:ext cx="1207072" cy="647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5" name="Shape 75"/>
          <p:cNvSpPr/>
          <p:nvPr/>
        </p:nvSpPr>
        <p:spPr>
          <a:xfrm>
            <a:off x="5335528" y="2692400"/>
            <a:ext cx="1207071" cy="647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6" name="Shape 76"/>
          <p:cNvSpPr/>
          <p:nvPr/>
        </p:nvSpPr>
        <p:spPr>
          <a:xfrm>
            <a:off x="5733461" y="5574241"/>
            <a:ext cx="1270001" cy="279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7" name="Shape 77"/>
          <p:cNvSpPr/>
          <p:nvPr/>
        </p:nvSpPr>
        <p:spPr>
          <a:xfrm>
            <a:off x="5733461" y="4960408"/>
            <a:ext cx="1270001" cy="279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8" name="Shape 78"/>
          <p:cNvSpPr/>
          <p:nvPr/>
        </p:nvSpPr>
        <p:spPr>
          <a:xfrm>
            <a:off x="6575894" y="5142441"/>
            <a:ext cx="1207072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79" name="Shape 79"/>
          <p:cNvSpPr/>
          <p:nvPr/>
        </p:nvSpPr>
        <p:spPr>
          <a:xfrm>
            <a:off x="4979928" y="5142441"/>
            <a:ext cx="1207071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0" name="Shape 80"/>
          <p:cNvSpPr/>
          <p:nvPr/>
        </p:nvSpPr>
        <p:spPr>
          <a:xfrm>
            <a:off x="3417827" y="4614333"/>
            <a:ext cx="1270001" cy="279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1" name="Shape 81"/>
          <p:cNvSpPr/>
          <p:nvPr/>
        </p:nvSpPr>
        <p:spPr>
          <a:xfrm>
            <a:off x="3642855" y="3459559"/>
            <a:ext cx="819945" cy="138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2" name="Shape 82"/>
          <p:cNvSpPr/>
          <p:nvPr/>
        </p:nvSpPr>
        <p:spPr>
          <a:xfrm>
            <a:off x="4289894" y="3543300"/>
            <a:ext cx="241403" cy="435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3" name="Shape 83"/>
          <p:cNvSpPr/>
          <p:nvPr/>
        </p:nvSpPr>
        <p:spPr>
          <a:xfrm>
            <a:off x="3515663" y="3543300"/>
            <a:ext cx="241403" cy="435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4" name="Shape 84"/>
          <p:cNvSpPr/>
          <p:nvPr/>
        </p:nvSpPr>
        <p:spPr>
          <a:xfrm>
            <a:off x="3756494" y="3914113"/>
            <a:ext cx="592668" cy="1006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85" name="Shape 85"/>
          <p:cNvSpPr/>
          <p:nvPr/>
        </p:nvSpPr>
        <p:spPr>
          <a:xfrm>
            <a:off x="3073400" y="3997854"/>
            <a:ext cx="3945299" cy="1"/>
          </a:xfrm>
          <a:prstGeom prst="line">
            <a:avLst/>
          </a:prstGeom>
          <a:ln w="63500">
            <a:solidFill>
              <a:srgbClr val="94175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pasted-image.png"/>
          <p:cNvPicPr/>
          <p:nvPr/>
        </p:nvPicPr>
        <p:blipFill>
          <a:blip r:embed="rId2">
            <a:extLst/>
          </a:blip>
          <a:srcRect l="0" t="0" r="19273" b="0"/>
          <a:stretch>
            <a:fillRect/>
          </a:stretch>
        </p:blipFill>
        <p:spPr>
          <a:xfrm>
            <a:off x="1805516" y="1245430"/>
            <a:ext cx="8228159" cy="6788606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hape 88"/>
          <p:cNvSpPr/>
          <p:nvPr/>
        </p:nvSpPr>
        <p:spPr>
          <a:xfrm>
            <a:off x="178866" y="392125"/>
            <a:ext cx="12647067" cy="8636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5600"/>
            </a:lvl1pPr>
          </a:lstStyle>
          <a:p>
            <a:pPr lvl="0">
              <a:defRPr sz="1800"/>
            </a:pPr>
            <a:r>
              <a:rPr sz="5600"/>
              <a:t>I.1) Rappels sur les différents domaines</a:t>
            </a:r>
          </a:p>
        </p:txBody>
      </p:sp>
      <p:sp>
        <p:nvSpPr>
          <p:cNvPr id="89" name="Shape 89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pic>
        <p:nvPicPr>
          <p:cNvPr id="90" name="pasted-image.png"/>
          <p:cNvPicPr/>
          <p:nvPr/>
        </p:nvPicPr>
        <p:blipFill>
          <a:blip r:embed="rId3">
            <a:extLst/>
          </a:blip>
          <a:srcRect l="0" t="67220" r="0" b="0"/>
          <a:stretch>
            <a:fillRect/>
          </a:stretch>
        </p:blipFill>
        <p:spPr>
          <a:xfrm>
            <a:off x="266700" y="7397750"/>
            <a:ext cx="12471232" cy="1692769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hape 91"/>
          <p:cNvSpPr/>
          <p:nvPr/>
        </p:nvSpPr>
        <p:spPr>
          <a:xfrm>
            <a:off x="6266861" y="3149600"/>
            <a:ext cx="1270001" cy="2794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2" name="Shape 92"/>
          <p:cNvSpPr/>
          <p:nvPr/>
        </p:nvSpPr>
        <p:spPr>
          <a:xfrm>
            <a:off x="6266861" y="2497666"/>
            <a:ext cx="1270001" cy="279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3" name="Shape 93"/>
          <p:cNvSpPr/>
          <p:nvPr/>
        </p:nvSpPr>
        <p:spPr>
          <a:xfrm>
            <a:off x="7274394" y="2692400"/>
            <a:ext cx="1207072" cy="647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4" name="Shape 94"/>
          <p:cNvSpPr/>
          <p:nvPr/>
        </p:nvSpPr>
        <p:spPr>
          <a:xfrm>
            <a:off x="5335528" y="2692400"/>
            <a:ext cx="1207071" cy="6477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5" name="Shape 95"/>
          <p:cNvSpPr/>
          <p:nvPr/>
        </p:nvSpPr>
        <p:spPr>
          <a:xfrm>
            <a:off x="5733461" y="5574241"/>
            <a:ext cx="1270001" cy="279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6" name="Shape 96"/>
          <p:cNvSpPr/>
          <p:nvPr/>
        </p:nvSpPr>
        <p:spPr>
          <a:xfrm>
            <a:off x="5733461" y="4960408"/>
            <a:ext cx="1270001" cy="279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7" name="Shape 97"/>
          <p:cNvSpPr/>
          <p:nvPr/>
        </p:nvSpPr>
        <p:spPr>
          <a:xfrm>
            <a:off x="6575894" y="5142441"/>
            <a:ext cx="1207072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8" name="Shape 98"/>
          <p:cNvSpPr/>
          <p:nvPr/>
        </p:nvSpPr>
        <p:spPr>
          <a:xfrm>
            <a:off x="4979928" y="5142441"/>
            <a:ext cx="1207071" cy="6477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99" name="Shape 99"/>
          <p:cNvSpPr/>
          <p:nvPr/>
        </p:nvSpPr>
        <p:spPr>
          <a:xfrm>
            <a:off x="3417827" y="4614333"/>
            <a:ext cx="1270001" cy="2794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0" name="Shape 100"/>
          <p:cNvSpPr/>
          <p:nvPr/>
        </p:nvSpPr>
        <p:spPr>
          <a:xfrm>
            <a:off x="3642855" y="3459559"/>
            <a:ext cx="819945" cy="1387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1" name="Shape 101"/>
          <p:cNvSpPr/>
          <p:nvPr/>
        </p:nvSpPr>
        <p:spPr>
          <a:xfrm>
            <a:off x="4289894" y="3543300"/>
            <a:ext cx="241403" cy="435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2" name="Shape 102"/>
          <p:cNvSpPr/>
          <p:nvPr/>
        </p:nvSpPr>
        <p:spPr>
          <a:xfrm>
            <a:off x="3515663" y="3543300"/>
            <a:ext cx="241403" cy="43524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3" name="Shape 103"/>
          <p:cNvSpPr/>
          <p:nvPr/>
        </p:nvSpPr>
        <p:spPr>
          <a:xfrm>
            <a:off x="3756494" y="3914113"/>
            <a:ext cx="592668" cy="100675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</a:p>
        </p:txBody>
      </p:sp>
      <p:sp>
        <p:nvSpPr>
          <p:cNvPr id="104" name="Shape 104"/>
          <p:cNvSpPr/>
          <p:nvPr/>
        </p:nvSpPr>
        <p:spPr>
          <a:xfrm>
            <a:off x="3462866" y="3200399"/>
            <a:ext cx="3597938" cy="798690"/>
          </a:xfrm>
          <a:prstGeom prst="line">
            <a:avLst/>
          </a:prstGeom>
          <a:ln w="63500">
            <a:solidFill>
              <a:srgbClr val="94175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/>
        </p:nvSpPr>
        <p:spPr>
          <a:xfrm>
            <a:off x="772794" y="360375"/>
            <a:ext cx="1145921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Dismutation et médiamutation</a:t>
            </a:r>
          </a:p>
        </p:txBody>
      </p:sp>
      <p:sp>
        <p:nvSpPr>
          <p:cNvPr id="107" name="Shape 10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08" name="Shape 108"/>
          <p:cNvSpPr/>
          <p:nvPr/>
        </p:nvSpPr>
        <p:spPr>
          <a:xfrm>
            <a:off x="165307" y="8773583"/>
            <a:ext cx="6442721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Explication de la manipulation :</a:t>
            </a:r>
          </a:p>
        </p:txBody>
      </p:sp>
      <p:pic>
        <p:nvPicPr>
          <p:cNvPr id="10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1358900"/>
            <a:ext cx="11379200" cy="703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/>
        </p:nvSpPr>
        <p:spPr>
          <a:xfrm>
            <a:off x="772794" y="360375"/>
            <a:ext cx="1145921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Dismutation et médiamutation</a:t>
            </a:r>
          </a:p>
        </p:txBody>
      </p:sp>
      <p:sp>
        <p:nvSpPr>
          <p:cNvPr id="112" name="Shape 11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3" name="Shape 113"/>
          <p:cNvSpPr/>
          <p:nvPr/>
        </p:nvSpPr>
        <p:spPr>
          <a:xfrm>
            <a:off x="444917" y="8773583"/>
            <a:ext cx="588350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pic>
        <p:nvPicPr>
          <p:cNvPr id="114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1358900"/>
            <a:ext cx="11379200" cy="703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/>
        </p:nvSpPr>
        <p:spPr>
          <a:xfrm>
            <a:off x="772794" y="360375"/>
            <a:ext cx="11459211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I.2) Dismutation et médiamutation</a:t>
            </a:r>
          </a:p>
        </p:txBody>
      </p:sp>
      <p:sp>
        <p:nvSpPr>
          <p:cNvPr id="117" name="Shape 117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18" name="Shape 118"/>
          <p:cNvSpPr/>
          <p:nvPr/>
        </p:nvSpPr>
        <p:spPr>
          <a:xfrm>
            <a:off x="165307" y="8773583"/>
            <a:ext cx="6442721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Explication de la manipulation :</a:t>
            </a:r>
          </a:p>
        </p:txBody>
      </p:sp>
      <p:pic>
        <p:nvPicPr>
          <p:cNvPr id="119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1358900"/>
            <a:ext cx="11379200" cy="703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765168" y="360375"/>
            <a:ext cx="5474463" cy="927101"/>
          </a:xfrm>
          <a:prstGeom prst="rect">
            <a:avLst/>
          </a:prstGeom>
          <a:ln w="12700">
            <a:solidFill>
              <a:srgbClr val="53585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6000"/>
            </a:lvl1pPr>
          </a:lstStyle>
          <a:p>
            <a:pPr lvl="0">
              <a:defRPr sz="1800"/>
            </a:pPr>
            <a:r>
              <a:rPr sz="6000"/>
              <a:t>II.1) Préparation</a:t>
            </a:r>
          </a:p>
        </p:txBody>
      </p:sp>
      <p:sp>
        <p:nvSpPr>
          <p:cNvPr id="122" name="Shape 122"/>
          <p:cNvSpPr/>
          <p:nvPr>
            <p:ph type="sldNum" sz="quarter" idx="4294967295"/>
          </p:nvPr>
        </p:nvSpPr>
        <p:spPr>
          <a:xfrm>
            <a:off x="6381698" y="9216435"/>
            <a:ext cx="241403" cy="2794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t">
            <a:normAutofit fontScale="100000" lnSpcReduction="0"/>
          </a:bodyPr>
          <a:lstStyle>
            <a:lvl1pPr algn="ctr" defTabSz="584200">
              <a:defRPr sz="1800">
                <a:solidFill>
                  <a:srgbClr val="00000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pPr lvl="0"/>
            <a:fld id="{86CB4B4D-7CA3-9044-876B-883B54F8677D}" type="slidenum"/>
          </a:p>
        </p:txBody>
      </p:sp>
      <p:sp>
        <p:nvSpPr>
          <p:cNvPr id="123" name="Shape 123"/>
          <p:cNvSpPr/>
          <p:nvPr/>
        </p:nvSpPr>
        <p:spPr>
          <a:xfrm>
            <a:off x="444917" y="8773583"/>
            <a:ext cx="5883500" cy="673101"/>
          </a:xfrm>
          <a:prstGeom prst="rect">
            <a:avLst/>
          </a:prstGeom>
          <a:ln w="25400"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>
              <a:defRPr sz="1800"/>
            </a:pPr>
            <a:r>
              <a:rPr sz="3600"/>
              <a:t>Principe de la manipulation :</a:t>
            </a:r>
          </a:p>
        </p:txBody>
      </p:sp>
      <p:sp>
        <p:nvSpPr>
          <p:cNvPr id="124" name="Shape 124"/>
          <p:cNvSpPr/>
          <p:nvPr/>
        </p:nvSpPr>
        <p:spPr>
          <a:xfrm>
            <a:off x="280846" y="1809750"/>
            <a:ext cx="19444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 u="sng"/>
              <a:t>Etape 1</a:t>
            </a:r>
            <a:r>
              <a:rPr sz="3600"/>
              <a:t> :</a:t>
            </a:r>
          </a:p>
        </p:txBody>
      </p:sp>
      <p:pic>
        <p:nvPicPr>
          <p:cNvPr id="125" name="pasted-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28316" y="2727830"/>
            <a:ext cx="5194301" cy="5054601"/>
          </a:xfrm>
          <a:prstGeom prst="rect">
            <a:avLst/>
          </a:prstGeom>
          <a:ln w="12700">
            <a:miter lim="400000"/>
          </a:ln>
        </p:spPr>
      </p:pic>
      <p:sp>
        <p:nvSpPr>
          <p:cNvPr id="126" name="Shape 126"/>
          <p:cNvSpPr/>
          <p:nvPr/>
        </p:nvSpPr>
        <p:spPr>
          <a:xfrm>
            <a:off x="695597" y="4552950"/>
            <a:ext cx="352053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700mg de soude</a:t>
            </a:r>
          </a:p>
        </p:txBody>
      </p:sp>
      <p:sp>
        <p:nvSpPr>
          <p:cNvPr id="127" name="Shape 127"/>
          <p:cNvSpPr/>
          <p:nvPr/>
        </p:nvSpPr>
        <p:spPr>
          <a:xfrm>
            <a:off x="165083" y="5880100"/>
            <a:ext cx="4581559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2g de chlorure de manganèse</a:t>
            </a:r>
          </a:p>
        </p:txBody>
      </p:sp>
      <p:sp>
        <p:nvSpPr>
          <p:cNvPr id="128" name="Shape 128"/>
          <p:cNvSpPr/>
          <p:nvPr/>
        </p:nvSpPr>
        <p:spPr>
          <a:xfrm>
            <a:off x="2265213" y="5216525"/>
            <a:ext cx="381299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lvl="0">
              <a:defRPr sz="1800"/>
            </a:pPr>
            <a:r>
              <a:rPr sz="3600"/>
              <a:t>+</a:t>
            </a:r>
          </a:p>
        </p:txBody>
      </p:sp>
      <p:sp>
        <p:nvSpPr>
          <p:cNvPr id="129" name="Shape 129"/>
          <p:cNvSpPr/>
          <p:nvPr/>
        </p:nvSpPr>
        <p:spPr>
          <a:xfrm>
            <a:off x="4580932" y="5540375"/>
            <a:ext cx="1777535" cy="0"/>
          </a:xfrm>
          <a:prstGeom prst="line">
            <a:avLst/>
          </a:prstGeom>
          <a:ln w="127000">
            <a:solidFill/>
            <a:tailEnd type="triangle"/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/>
          <a:lstStyle/>
          <a:p>
            <a:pPr lvl="0" algn="l" defTabSz="457200">
              <a:defRPr sz="1200"/>
            </a:pPr>
          </a:p>
        </p:txBody>
      </p:sp>
      <p:sp>
        <p:nvSpPr>
          <p:cNvPr id="130" name="Shape 130"/>
          <p:cNvSpPr/>
          <p:nvPr/>
        </p:nvSpPr>
        <p:spPr>
          <a:xfrm>
            <a:off x="296333" y="4241800"/>
            <a:ext cx="4202050" cy="3075186"/>
          </a:xfrm>
          <a:prstGeom prst="rect">
            <a:avLst/>
          </a:prstGeom>
          <a:ln w="12700">
            <a:solidFill>
              <a:srgbClr val="941751"/>
            </a:solidFill>
          </a:ln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p:spPr>
        <p:txBody>
          <a:bodyPr lIns="0" tIns="0" rIns="0" bIns="0" anchor="ctr"/>
          <a:lstStyle/>
          <a:p>
            <a:pPr lvl="0"/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365C0"/>
          </a:solidFill>
          <a:prstDash val="solid"/>
          <a:bevel/>
        </a:ln>
        <a:effectLst>
          <a:outerShdw sx="100000" sy="100000" kx="0" ky="0" algn="b" rotWithShape="0" blurRad="38100" dist="25400" dir="540000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6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