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lvl1pPr algn="ctr" defTabSz="584200">
      <a:defRPr sz="3600">
        <a:latin typeface="+mj-lt"/>
        <a:ea typeface="+mj-ea"/>
        <a:cs typeface="+mj-cs"/>
        <a:sym typeface="Helvetica"/>
      </a:defRPr>
    </a:lvl1pPr>
    <a:lvl2pPr algn="ctr" defTabSz="584200">
      <a:defRPr sz="3600">
        <a:latin typeface="+mj-lt"/>
        <a:ea typeface="+mj-ea"/>
        <a:cs typeface="+mj-cs"/>
        <a:sym typeface="Helvetica"/>
      </a:defRPr>
    </a:lvl2pPr>
    <a:lvl3pPr algn="ctr" defTabSz="584200">
      <a:defRPr sz="3600">
        <a:latin typeface="+mj-lt"/>
        <a:ea typeface="+mj-ea"/>
        <a:cs typeface="+mj-cs"/>
        <a:sym typeface="Helvetica"/>
      </a:defRPr>
    </a:lvl3pPr>
    <a:lvl4pPr algn="ctr" defTabSz="584200">
      <a:defRPr sz="3600">
        <a:latin typeface="+mj-lt"/>
        <a:ea typeface="+mj-ea"/>
        <a:cs typeface="+mj-cs"/>
        <a:sym typeface="Helvetica"/>
      </a:defRPr>
    </a:lvl4pPr>
    <a:lvl5pPr algn="ctr" defTabSz="584200">
      <a:defRPr sz="3600">
        <a:latin typeface="+mj-lt"/>
        <a:ea typeface="+mj-ea"/>
        <a:cs typeface="+mj-cs"/>
        <a:sym typeface="Helvetica"/>
      </a:defRPr>
    </a:lvl5pPr>
    <a:lvl6pPr algn="ctr" defTabSz="584200">
      <a:defRPr sz="3600">
        <a:latin typeface="+mj-lt"/>
        <a:ea typeface="+mj-ea"/>
        <a:cs typeface="+mj-cs"/>
        <a:sym typeface="Helvetica"/>
      </a:defRPr>
    </a:lvl6pPr>
    <a:lvl7pPr algn="ctr" defTabSz="584200">
      <a:defRPr sz="3600">
        <a:latin typeface="+mj-lt"/>
        <a:ea typeface="+mj-ea"/>
        <a:cs typeface="+mj-cs"/>
        <a:sym typeface="Helvetica"/>
      </a:defRPr>
    </a:lvl7pPr>
    <a:lvl8pPr algn="ctr" defTabSz="584200">
      <a:defRPr sz="3600">
        <a:latin typeface="+mj-lt"/>
        <a:ea typeface="+mj-ea"/>
        <a:cs typeface="+mj-cs"/>
        <a:sym typeface="Helvetica"/>
      </a:defRPr>
    </a:lvl8pPr>
    <a:lvl9pPr algn="ctr" defTabSz="584200">
      <a:defRPr sz="3600"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8" name="Shape 3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Texte du titre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Texte niveau 1</a:t>
            </a:r>
            <a:endParaRPr sz="3800"/>
          </a:p>
          <a:p>
            <a:pPr lvl="1">
              <a:defRPr sz="1800"/>
            </a:pPr>
            <a:r>
              <a:rPr sz="3800"/>
              <a:t>Texte niveau 2</a:t>
            </a:r>
            <a:endParaRPr sz="3800"/>
          </a:p>
          <a:p>
            <a:pPr lvl="2">
              <a:defRPr sz="1800"/>
            </a:pPr>
            <a:r>
              <a:rPr sz="3800"/>
              <a:t>Texte niveau 3</a:t>
            </a:r>
            <a:endParaRPr sz="3800"/>
          </a:p>
          <a:p>
            <a:pPr lvl="3">
              <a:defRPr sz="1800"/>
            </a:pPr>
            <a:r>
              <a:rPr sz="3800"/>
              <a:t>Texte niveau 4</a:t>
            </a:r>
            <a:endParaRPr sz="3800"/>
          </a:p>
          <a:p>
            <a:pPr lvl="4">
              <a:defRPr sz="1800"/>
            </a:pPr>
            <a:r>
              <a:rPr sz="3800"/>
              <a:t>Texte niveau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2286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4572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6858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9144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xfrm>
            <a:off x="1270000" y="4279900"/>
            <a:ext cx="10464800" cy="38608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952500" y="0"/>
            <a:ext cx="5334000" cy="46228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6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6000"/>
              <a:t>Texte du titre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952500" y="4762500"/>
            <a:ext cx="5334000" cy="49911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952500" y="93506"/>
            <a:ext cx="11099800" cy="2860988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lIns="0" tIns="0" rIns="0" bIns="0" anchor="ctr"/>
          <a:lstStyle>
            <a:lvl1pPr marL="444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1pPr>
            <a:lvl2pPr marL="889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2pPr>
            <a:lvl3pPr marL="1333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3pPr>
            <a:lvl4pPr marL="1778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4pPr>
            <a:lvl5pPr marL="2222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600"/>
              <a:t>Texte niveau 1</a:t>
            </a:r>
            <a:endParaRPr sz="3600"/>
          </a:p>
          <a:p>
            <a:pPr lvl="1">
              <a:defRPr sz="1800"/>
            </a:pPr>
            <a:r>
              <a:rPr sz="3600"/>
              <a:t>Texte niveau 2</a:t>
            </a:r>
            <a:endParaRPr sz="3600"/>
          </a:p>
          <a:p>
            <a:pPr lvl="2">
              <a:defRPr sz="1800"/>
            </a:pPr>
            <a:r>
              <a:rPr sz="3600"/>
              <a:t>Texte niveau 3</a:t>
            </a:r>
            <a:endParaRPr sz="3600"/>
          </a:p>
          <a:p>
            <a:pPr lvl="3">
              <a:defRPr sz="1800"/>
            </a:pPr>
            <a:r>
              <a:rPr sz="3600"/>
              <a:t>Texte niveau 4</a:t>
            </a:r>
            <a:endParaRPr sz="3600"/>
          </a:p>
          <a:p>
            <a:pPr lvl="4">
              <a:defRPr sz="1800"/>
            </a:pPr>
            <a:r>
              <a:rPr sz="36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 lIns="0" tIns="0" rIns="0" bIns="0" anchor="ctr"/>
          <a:lstStyle>
            <a:lvl1pPr marL="3429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1pPr>
            <a:lvl2pPr marL="6858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2pPr>
            <a:lvl3pPr marL="10287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3pPr>
            <a:lvl4pPr marL="13716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4pPr>
            <a:lvl5pPr marL="17145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2800"/>
              <a:t>Texte niveau 1</a:t>
            </a:r>
            <a:endParaRPr sz="2800"/>
          </a:p>
          <a:p>
            <a:pPr lvl="1">
              <a:defRPr sz="1800"/>
            </a:pPr>
            <a:r>
              <a:rPr sz="2800"/>
              <a:t>Texte niveau 2</a:t>
            </a:r>
            <a:endParaRPr sz="2800"/>
          </a:p>
          <a:p>
            <a:pPr lvl="2">
              <a:defRPr sz="1800"/>
            </a:pPr>
            <a:r>
              <a:rPr sz="2800"/>
              <a:t>Texte niveau 3</a:t>
            </a:r>
            <a:endParaRPr sz="2800"/>
          </a:p>
          <a:p>
            <a:pPr lvl="3">
              <a:defRPr sz="1800"/>
            </a:pPr>
            <a:r>
              <a:rPr sz="2800"/>
              <a:t>Texte niveau 4</a:t>
            </a:r>
            <a:endParaRPr sz="2800"/>
          </a:p>
          <a:p>
            <a:pPr lvl="4">
              <a:defRPr sz="1800"/>
            </a:pPr>
            <a:r>
              <a:rPr sz="28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 lIns="0" tIns="0" rIns="0" bIns="0" anchor="ctr"/>
          <a:lstStyle>
            <a:lvl1pPr marL="444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1pPr>
            <a:lvl2pPr marL="889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2pPr>
            <a:lvl3pPr marL="1333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3pPr>
            <a:lvl4pPr marL="1778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4pPr>
            <a:lvl5pPr marL="2222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600"/>
              <a:t>Texte niveau 1</a:t>
            </a:r>
            <a:endParaRPr sz="3600"/>
          </a:p>
          <a:p>
            <a:pPr lvl="1">
              <a:defRPr sz="1800"/>
            </a:pPr>
            <a:r>
              <a:rPr sz="3600"/>
              <a:t>Texte niveau 2</a:t>
            </a:r>
            <a:endParaRPr sz="3600"/>
          </a:p>
          <a:p>
            <a:pPr lvl="2">
              <a:defRPr sz="1800"/>
            </a:pPr>
            <a:r>
              <a:rPr sz="3600"/>
              <a:t>Texte niveau 3</a:t>
            </a:r>
            <a:endParaRPr sz="3600"/>
          </a:p>
          <a:p>
            <a:pPr lvl="3">
              <a:defRPr sz="1800"/>
            </a:pPr>
            <a:r>
              <a:rPr sz="3600"/>
              <a:t>Texte niveau 4</a:t>
            </a:r>
            <a:endParaRPr sz="3600"/>
          </a:p>
          <a:p>
            <a:pPr lvl="4">
              <a:defRPr sz="1800"/>
            </a:pPr>
            <a:r>
              <a:rPr sz="36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94079" y="1464733"/>
            <a:ext cx="11216642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 anchor="ctr">
            <a:normAutofit fontScale="100000" lnSpcReduction="0"/>
          </a:bodyPr>
          <a:lstStyle/>
          <a:p>
            <a:pPr lvl="0">
              <a:defRPr sz="1800"/>
            </a:pPr>
            <a:r>
              <a:rPr sz="6200"/>
              <a:t>Texte du titre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94079" y="3166533"/>
            <a:ext cx="11216642" cy="5367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normAutofit fontScale="100000" lnSpcReduction="0"/>
          </a:bodyPr>
          <a:lstStyle/>
          <a:p>
            <a:pPr lvl="0">
              <a:defRPr sz="1800"/>
            </a:pPr>
            <a:r>
              <a:rPr sz="3800"/>
              <a:t>Texte niveau 1</a:t>
            </a:r>
            <a:endParaRPr sz="3800"/>
          </a:p>
          <a:p>
            <a:pPr lvl="1">
              <a:defRPr sz="1800"/>
            </a:pPr>
            <a:r>
              <a:rPr sz="3800"/>
              <a:t>Texte niveau 2</a:t>
            </a:r>
            <a:endParaRPr sz="3800"/>
          </a:p>
          <a:p>
            <a:pPr lvl="2">
              <a:defRPr sz="1800"/>
            </a:pPr>
            <a:r>
              <a:rPr sz="3800"/>
              <a:t>Texte niveau 3</a:t>
            </a:r>
            <a:endParaRPr sz="3800"/>
          </a:p>
          <a:p>
            <a:pPr lvl="3">
              <a:defRPr sz="1800"/>
            </a:pPr>
            <a:r>
              <a:rPr sz="3800"/>
              <a:t>Texte niveau 4</a:t>
            </a:r>
            <a:endParaRPr sz="3800"/>
          </a:p>
          <a:p>
            <a:pPr lvl="4">
              <a:defRPr sz="1800"/>
            </a:pPr>
            <a:r>
              <a:rPr sz="3800"/>
              <a:t>Texte niveau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9184640" y="8024622"/>
            <a:ext cx="2926081" cy="338837"/>
          </a:xfrm>
          <a:prstGeom prst="rect">
            <a:avLst/>
          </a:prstGeom>
          <a:ln w="12700">
            <a:miter lim="400000"/>
          </a:ln>
        </p:spPr>
        <p:txBody>
          <a:bodyPr lIns="48767" tIns="48767" rIns="48767" bIns="48767" anchor="ctr">
            <a:spAutoFit/>
          </a:bodyPr>
          <a:lstStyle>
            <a:lvl1pPr algn="r" defTabSz="91440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spd="med" advClick="1"/>
  <p:txStyles>
    <p:titleStyle>
      <a:lvl1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1pPr>
      <a:lvl2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2pPr>
      <a:lvl3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3pPr>
      <a:lvl4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4pPr>
      <a:lvl5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5pPr>
      <a:lvl6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6pPr>
      <a:lvl7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7pPr>
      <a:lvl8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8pPr>
      <a:lvl9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9pPr>
    </p:titleStyle>
    <p:bodyStyle>
      <a:lvl1pPr marL="310242" indent="-310242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1pPr>
      <a:lvl2pPr marL="819150" indent="-36195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2pPr>
      <a:lvl3pPr marL="1348739" indent="-434339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3pPr>
      <a:lvl4pPr marL="18542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4pPr>
      <a:lvl5pPr marL="23114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5pPr>
      <a:lvl6pPr marL="27686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6pPr>
      <a:lvl7pPr marL="32258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7pPr>
      <a:lvl8pPr marL="36830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8pPr>
      <a:lvl9pPr marL="41402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hyperlink" Target="http://pccl.fr" TargetMode="External"/><Relationship Id="rId4" Type="http://schemas.openxmlformats.org/officeDocument/2006/relationships/image" Target="../media/image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hyperlink" Target="http://pccl.fr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xfrm>
            <a:off x="715389" y="935818"/>
            <a:ext cx="11574023" cy="2621530"/>
          </a:xfrm>
          <a:prstGeom prst="rect">
            <a:avLst/>
          </a:prstGeom>
          <a:ln w="25400">
            <a:solidFill/>
          </a:ln>
        </p:spPr>
        <p:txBody>
          <a:bodyPr anchor="ctr"/>
          <a:lstStyle/>
          <a:p>
            <a:pPr lvl="0">
              <a:defRPr sz="1800"/>
            </a:pPr>
            <a:r>
              <a:rPr sz="5900"/>
              <a:t>LC</a:t>
            </a:r>
            <a:r>
              <a:rPr sz="5900"/>
              <a:t>02</a:t>
            </a:r>
            <a:r>
              <a:rPr sz="5900"/>
              <a:t> : </a:t>
            </a:r>
            <a:r>
              <a:rPr sz="5900"/>
              <a:t>Energie chimique</a:t>
            </a:r>
          </a:p>
        </p:txBody>
      </p:sp>
      <p:sp>
        <p:nvSpPr>
          <p:cNvPr id="41" name="Shape 41"/>
          <p:cNvSpPr/>
          <p:nvPr>
            <p:ph type="sldNum" sz="quarter" idx="4294967295"/>
          </p:nvPr>
        </p:nvSpPr>
        <p:spPr>
          <a:xfrm>
            <a:off x="6375348" y="9251950"/>
            <a:ext cx="241403" cy="279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42" name="Shape 42"/>
          <p:cNvSpPr/>
          <p:nvPr/>
        </p:nvSpPr>
        <p:spPr>
          <a:xfrm>
            <a:off x="1078143" y="4347548"/>
            <a:ext cx="10835814" cy="4126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just" defTabSz="356362">
              <a:defRPr sz="1800"/>
            </a:pPr>
            <a:r>
              <a:rPr b="1" sz="3660" u="sng"/>
              <a:t>Niveau </a:t>
            </a:r>
            <a:r>
              <a:rPr sz="3660"/>
              <a:t>: Lycée </a:t>
            </a:r>
            <a:endParaRPr sz="3660"/>
          </a:p>
          <a:p>
            <a:pPr lvl="0" algn="just" defTabSz="356362">
              <a:defRPr sz="1800"/>
            </a:pPr>
            <a:r>
              <a:rPr b="1" sz="3660" u="sng"/>
              <a:t>Prérequis</a:t>
            </a:r>
            <a:r>
              <a:rPr sz="3660"/>
              <a:t> : </a:t>
            </a:r>
            <a:endParaRPr sz="3660"/>
          </a:p>
          <a:p>
            <a:pPr lvl="5" indent="697230" algn="just" defTabSz="356362">
              <a:defRPr sz="1800"/>
            </a:pPr>
            <a:r>
              <a:rPr sz="3660"/>
              <a:t>-Réactions d’oxydoréduction</a:t>
            </a:r>
            <a:endParaRPr sz="3660"/>
          </a:p>
          <a:p>
            <a:pPr lvl="5" indent="697230" algn="just" defTabSz="356362">
              <a:defRPr sz="1800"/>
            </a:pPr>
            <a:r>
              <a:rPr sz="3660"/>
              <a:t>-Notions de réactions exothermiques et endothermiques</a:t>
            </a:r>
            <a:endParaRPr sz="3660"/>
          </a:p>
          <a:p>
            <a:pPr lvl="5" indent="697230" algn="just" defTabSz="356362">
              <a:defRPr sz="1800"/>
            </a:pPr>
            <a:r>
              <a:rPr sz="3660"/>
              <a:t>-Energies de liaisons</a:t>
            </a:r>
            <a:endParaRPr sz="3660"/>
          </a:p>
          <a:p>
            <a:pPr lvl="5" indent="697230" algn="just" defTabSz="356362">
              <a:defRPr sz="1800"/>
            </a:pPr>
            <a:r>
              <a:rPr sz="3660"/>
              <a:t> 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146"/>
          <p:cNvGrpSpPr/>
          <p:nvPr/>
        </p:nvGrpSpPr>
        <p:grpSpPr>
          <a:xfrm>
            <a:off x="-461686" y="1099273"/>
            <a:ext cx="13724543" cy="8637394"/>
            <a:chOff x="0" y="0"/>
            <a:chExt cx="13724542" cy="8637392"/>
          </a:xfrm>
        </p:grpSpPr>
        <p:grpSp>
          <p:nvGrpSpPr>
            <p:cNvPr id="142" name="Group 142"/>
            <p:cNvGrpSpPr/>
            <p:nvPr/>
          </p:nvGrpSpPr>
          <p:grpSpPr>
            <a:xfrm>
              <a:off x="1583695" y="2116"/>
              <a:ext cx="12140848" cy="8635277"/>
              <a:chOff x="0" y="0"/>
              <a:chExt cx="12140846" cy="8635276"/>
            </a:xfrm>
          </p:grpSpPr>
          <p:pic>
            <p:nvPicPr>
              <p:cNvPr id="140" name="pasted-image.png"/>
              <p:cNvPicPr/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4233"/>
                <a:ext cx="10760781" cy="863104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1" name="pasted-image.png"/>
              <p:cNvPicPr/>
              <p:nvPr/>
            </p:nvPicPr>
            <p:blipFill>
              <a:blip r:embed="rId2">
                <a:extLst/>
              </a:blip>
              <a:srcRect l="86438" t="0" r="0" b="7679"/>
              <a:stretch>
                <a:fillRect/>
              </a:stretch>
            </p:blipFill>
            <p:spPr>
              <a:xfrm>
                <a:off x="10681493" y="0"/>
                <a:ext cx="1459354" cy="796826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43" name="pasted-image.png"/>
            <p:cNvPicPr/>
            <p:nvPr/>
          </p:nvPicPr>
          <p:blipFill>
            <a:blip r:embed="rId2">
              <a:extLst/>
            </a:blip>
            <a:srcRect l="0" t="0" r="94391" b="7955"/>
            <a:stretch>
              <a:fillRect/>
            </a:stretch>
          </p:blipFill>
          <p:spPr>
            <a:xfrm>
              <a:off x="1107142" y="0"/>
              <a:ext cx="603494" cy="79443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4" name="pasted-image.png"/>
            <p:cNvPicPr/>
            <p:nvPr/>
          </p:nvPicPr>
          <p:blipFill>
            <a:blip r:embed="rId2">
              <a:extLst/>
            </a:blip>
            <a:srcRect l="0" t="0" r="94391" b="7955"/>
            <a:stretch>
              <a:fillRect/>
            </a:stretch>
          </p:blipFill>
          <p:spPr>
            <a:xfrm>
              <a:off x="546528" y="0"/>
              <a:ext cx="603494" cy="79443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5" name="pasted-image.png"/>
            <p:cNvPicPr/>
            <p:nvPr/>
          </p:nvPicPr>
          <p:blipFill>
            <a:blip r:embed="rId2">
              <a:extLst/>
            </a:blip>
            <a:srcRect l="0" t="0" r="94391" b="7955"/>
            <a:stretch>
              <a:fillRect/>
            </a:stretch>
          </p:blipFill>
          <p:spPr>
            <a:xfrm>
              <a:off x="0" y="0"/>
              <a:ext cx="603493" cy="79443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7" name="Shape 147"/>
          <p:cNvSpPr/>
          <p:nvPr/>
        </p:nvSpPr>
        <p:spPr>
          <a:xfrm>
            <a:off x="4006293" y="301108"/>
            <a:ext cx="4992214" cy="7747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II.2) L’électrolyse</a:t>
            </a:r>
          </a:p>
        </p:txBody>
      </p:sp>
      <p:sp>
        <p:nvSpPr>
          <p:cNvPr id="148" name="Shape 148"/>
          <p:cNvSpPr/>
          <p:nvPr>
            <p:ph type="sldNum" sz="quarter" idx="4294967295"/>
          </p:nvPr>
        </p:nvSpPr>
        <p:spPr>
          <a:xfrm>
            <a:off x="6381698" y="94196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49" name="Shape 149"/>
          <p:cNvSpPr/>
          <p:nvPr/>
        </p:nvSpPr>
        <p:spPr>
          <a:xfrm>
            <a:off x="1752600" y="1752070"/>
            <a:ext cx="2259145" cy="445560"/>
          </a:xfrm>
          <a:prstGeom prst="rect">
            <a:avLst/>
          </a:prstGeom>
          <a:solidFill>
            <a:srgbClr val="BAA99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50" name="Shape 150"/>
          <p:cNvSpPr/>
          <p:nvPr/>
        </p:nvSpPr>
        <p:spPr>
          <a:xfrm>
            <a:off x="8348133" y="1752070"/>
            <a:ext cx="2259145" cy="445560"/>
          </a:xfrm>
          <a:prstGeom prst="rect">
            <a:avLst/>
          </a:prstGeom>
          <a:solidFill>
            <a:srgbClr val="BAA99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8"/>
          <p:cNvGrpSpPr/>
          <p:nvPr/>
        </p:nvGrpSpPr>
        <p:grpSpPr>
          <a:xfrm>
            <a:off x="-461686" y="1099273"/>
            <a:ext cx="13724543" cy="8637394"/>
            <a:chOff x="0" y="0"/>
            <a:chExt cx="13724542" cy="8637392"/>
          </a:xfrm>
        </p:grpSpPr>
        <p:grpSp>
          <p:nvGrpSpPr>
            <p:cNvPr id="154" name="Group 154"/>
            <p:cNvGrpSpPr/>
            <p:nvPr/>
          </p:nvGrpSpPr>
          <p:grpSpPr>
            <a:xfrm>
              <a:off x="1583695" y="2116"/>
              <a:ext cx="12140848" cy="8635277"/>
              <a:chOff x="0" y="0"/>
              <a:chExt cx="12140846" cy="8635276"/>
            </a:xfrm>
          </p:grpSpPr>
          <p:pic>
            <p:nvPicPr>
              <p:cNvPr id="152" name="pasted-image.png"/>
              <p:cNvPicPr/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4233"/>
                <a:ext cx="10760781" cy="863104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53" name="pasted-image.png"/>
              <p:cNvPicPr/>
              <p:nvPr/>
            </p:nvPicPr>
            <p:blipFill>
              <a:blip r:embed="rId2">
                <a:extLst/>
              </a:blip>
              <a:srcRect l="86438" t="0" r="0" b="7679"/>
              <a:stretch>
                <a:fillRect/>
              </a:stretch>
            </p:blipFill>
            <p:spPr>
              <a:xfrm>
                <a:off x="10681493" y="0"/>
                <a:ext cx="1459354" cy="796826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55" name="pasted-image.png"/>
            <p:cNvPicPr/>
            <p:nvPr/>
          </p:nvPicPr>
          <p:blipFill>
            <a:blip r:embed="rId2">
              <a:extLst/>
            </a:blip>
            <a:srcRect l="0" t="0" r="94391" b="7955"/>
            <a:stretch>
              <a:fillRect/>
            </a:stretch>
          </p:blipFill>
          <p:spPr>
            <a:xfrm>
              <a:off x="1107142" y="0"/>
              <a:ext cx="603494" cy="79443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6" name="pasted-image.png"/>
            <p:cNvPicPr/>
            <p:nvPr/>
          </p:nvPicPr>
          <p:blipFill>
            <a:blip r:embed="rId2">
              <a:extLst/>
            </a:blip>
            <a:srcRect l="0" t="0" r="94391" b="7955"/>
            <a:stretch>
              <a:fillRect/>
            </a:stretch>
          </p:blipFill>
          <p:spPr>
            <a:xfrm>
              <a:off x="546528" y="0"/>
              <a:ext cx="603494" cy="79443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7" name="pasted-image.png"/>
            <p:cNvPicPr/>
            <p:nvPr/>
          </p:nvPicPr>
          <p:blipFill>
            <a:blip r:embed="rId2">
              <a:extLst/>
            </a:blip>
            <a:srcRect l="0" t="0" r="94391" b="7955"/>
            <a:stretch>
              <a:fillRect/>
            </a:stretch>
          </p:blipFill>
          <p:spPr>
            <a:xfrm>
              <a:off x="0" y="0"/>
              <a:ext cx="603493" cy="79443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9" name="Shape 159"/>
          <p:cNvSpPr/>
          <p:nvPr/>
        </p:nvSpPr>
        <p:spPr>
          <a:xfrm>
            <a:off x="4006293" y="301108"/>
            <a:ext cx="4992214" cy="7747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II.2) L’électrolyse</a:t>
            </a:r>
          </a:p>
        </p:txBody>
      </p:sp>
      <p:sp>
        <p:nvSpPr>
          <p:cNvPr id="160" name="Shape 160"/>
          <p:cNvSpPr/>
          <p:nvPr>
            <p:ph type="sldNum" sz="quarter" idx="4294967295"/>
          </p:nvPr>
        </p:nvSpPr>
        <p:spPr>
          <a:xfrm>
            <a:off x="6381698" y="94196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61" name="Shape 161"/>
          <p:cNvSpPr/>
          <p:nvPr/>
        </p:nvSpPr>
        <p:spPr>
          <a:xfrm>
            <a:off x="1752600" y="1752070"/>
            <a:ext cx="2259145" cy="445560"/>
          </a:xfrm>
          <a:prstGeom prst="rect">
            <a:avLst/>
          </a:prstGeom>
          <a:solidFill>
            <a:srgbClr val="BAA99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62" name="Shape 162"/>
          <p:cNvSpPr/>
          <p:nvPr/>
        </p:nvSpPr>
        <p:spPr>
          <a:xfrm>
            <a:off x="8348133" y="1752070"/>
            <a:ext cx="2259145" cy="445560"/>
          </a:xfrm>
          <a:prstGeom prst="rect">
            <a:avLst/>
          </a:prstGeom>
          <a:solidFill>
            <a:srgbClr val="BAA99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63" name="Shape 163"/>
          <p:cNvSpPr/>
          <p:nvPr/>
        </p:nvSpPr>
        <p:spPr>
          <a:xfrm flipV="1">
            <a:off x="2018148" y="7188199"/>
            <a:ext cx="1732586" cy="634538"/>
          </a:xfrm>
          <a:prstGeom prst="line">
            <a:avLst/>
          </a:prstGeom>
          <a:ln w="635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64" name="Shape 164"/>
          <p:cNvSpPr/>
          <p:nvPr/>
        </p:nvSpPr>
        <p:spPr>
          <a:xfrm>
            <a:off x="194038" y="7806266"/>
            <a:ext cx="2490590" cy="711201"/>
          </a:xfrm>
          <a:prstGeom prst="rect">
            <a:avLst/>
          </a:prstGeom>
          <a:ln w="63500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Générateur</a:t>
            </a:r>
          </a:p>
        </p:txBody>
      </p:sp>
      <p:sp>
        <p:nvSpPr>
          <p:cNvPr id="165" name="Shape 165"/>
          <p:cNvSpPr/>
          <p:nvPr/>
        </p:nvSpPr>
        <p:spPr>
          <a:xfrm>
            <a:off x="3953828" y="4308228"/>
            <a:ext cx="2531639" cy="2531639"/>
          </a:xfrm>
          <a:prstGeom prst="line">
            <a:avLst/>
          </a:prstGeom>
          <a:ln w="635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66" name="Shape 166"/>
          <p:cNvSpPr/>
          <p:nvPr/>
        </p:nvSpPr>
        <p:spPr>
          <a:xfrm>
            <a:off x="2848351" y="3597133"/>
            <a:ext cx="1906365" cy="711201"/>
          </a:xfrm>
          <a:prstGeom prst="rect">
            <a:avLst/>
          </a:prstGeom>
          <a:ln w="63500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Cathode</a:t>
            </a:r>
          </a:p>
        </p:txBody>
      </p:sp>
      <p:sp>
        <p:nvSpPr>
          <p:cNvPr id="167" name="Shape 167"/>
          <p:cNvSpPr/>
          <p:nvPr/>
        </p:nvSpPr>
        <p:spPr>
          <a:xfrm>
            <a:off x="9308479" y="3597133"/>
            <a:ext cx="1499842" cy="711201"/>
          </a:xfrm>
          <a:prstGeom prst="rect">
            <a:avLst/>
          </a:prstGeom>
          <a:ln w="63500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Anode</a:t>
            </a:r>
          </a:p>
        </p:txBody>
      </p:sp>
      <p:sp>
        <p:nvSpPr>
          <p:cNvPr id="168" name="Shape 168"/>
          <p:cNvSpPr/>
          <p:nvPr/>
        </p:nvSpPr>
        <p:spPr>
          <a:xfrm flipH="1">
            <a:off x="7509933" y="4308228"/>
            <a:ext cx="2531639" cy="2531639"/>
          </a:xfrm>
          <a:prstGeom prst="line">
            <a:avLst/>
          </a:prstGeom>
          <a:ln w="635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69" name="Shape 169"/>
          <p:cNvSpPr/>
          <p:nvPr/>
        </p:nvSpPr>
        <p:spPr>
          <a:xfrm>
            <a:off x="5799666" y="6866466"/>
            <a:ext cx="533732" cy="5337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/>
          </a:ln>
        </p:spPr>
        <p:txBody>
          <a:bodyPr lIns="0" tIns="0" rIns="0" bIns="0" anchor="ctr"/>
          <a:lstStyle/>
          <a:p>
            <a:pPr lvl="0">
              <a:defRPr b="1" sz="3900"/>
            </a:pPr>
          </a:p>
        </p:txBody>
      </p:sp>
      <p:sp>
        <p:nvSpPr>
          <p:cNvPr id="170" name="Shape 170"/>
          <p:cNvSpPr/>
          <p:nvPr/>
        </p:nvSpPr>
        <p:spPr>
          <a:xfrm>
            <a:off x="5916339" y="6707882"/>
            <a:ext cx="300386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/>
            </a:lvl1pPr>
          </a:lstStyle>
          <a:p>
            <a:pPr lvl="0">
              <a:defRPr b="0" sz="1800"/>
            </a:pPr>
            <a:r>
              <a:rPr b="1" sz="4400"/>
              <a:t>-</a:t>
            </a:r>
          </a:p>
        </p:txBody>
      </p:sp>
      <p:sp>
        <p:nvSpPr>
          <p:cNvPr id="171" name="Shape 171"/>
          <p:cNvSpPr/>
          <p:nvPr/>
        </p:nvSpPr>
        <p:spPr>
          <a:xfrm>
            <a:off x="7687733" y="6904566"/>
            <a:ext cx="533731" cy="5337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>
              <a:srgbClr val="FF2600"/>
            </a:solidFill>
          </a:ln>
        </p:spPr>
        <p:txBody>
          <a:bodyPr lIns="0" tIns="0" rIns="0" bIns="0" anchor="ctr"/>
          <a:lstStyle/>
          <a:p>
            <a:pPr lvl="0">
              <a:defRPr b="1" sz="3900">
                <a:solidFill>
                  <a:srgbClr val="FF2600"/>
                </a:solidFill>
              </a:defRPr>
            </a:pPr>
          </a:p>
        </p:txBody>
      </p:sp>
      <p:sp>
        <p:nvSpPr>
          <p:cNvPr id="172" name="Shape 172"/>
          <p:cNvSpPr/>
          <p:nvPr/>
        </p:nvSpPr>
        <p:spPr>
          <a:xfrm>
            <a:off x="7734283" y="6745982"/>
            <a:ext cx="440632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 sz="4400">
                <a:solidFill>
                  <a:srgbClr val="FF26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400">
                <a:solidFill>
                  <a:srgbClr val="FF2600"/>
                </a:solidFill>
              </a:rPr>
              <a:t>+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80"/>
          <p:cNvGrpSpPr/>
          <p:nvPr/>
        </p:nvGrpSpPr>
        <p:grpSpPr>
          <a:xfrm>
            <a:off x="-461686" y="1099273"/>
            <a:ext cx="13724543" cy="8637394"/>
            <a:chOff x="0" y="0"/>
            <a:chExt cx="13724542" cy="8637392"/>
          </a:xfrm>
        </p:grpSpPr>
        <p:grpSp>
          <p:nvGrpSpPr>
            <p:cNvPr id="176" name="Group 176"/>
            <p:cNvGrpSpPr/>
            <p:nvPr/>
          </p:nvGrpSpPr>
          <p:grpSpPr>
            <a:xfrm>
              <a:off x="1583695" y="2116"/>
              <a:ext cx="12140848" cy="8635277"/>
              <a:chOff x="0" y="0"/>
              <a:chExt cx="12140846" cy="8635276"/>
            </a:xfrm>
          </p:grpSpPr>
          <p:pic>
            <p:nvPicPr>
              <p:cNvPr id="174" name="pasted-image.png"/>
              <p:cNvPicPr/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4233"/>
                <a:ext cx="10760781" cy="863104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5" name="pasted-image.png"/>
              <p:cNvPicPr/>
              <p:nvPr/>
            </p:nvPicPr>
            <p:blipFill>
              <a:blip r:embed="rId2">
                <a:extLst/>
              </a:blip>
              <a:srcRect l="86438" t="0" r="0" b="7679"/>
              <a:stretch>
                <a:fillRect/>
              </a:stretch>
            </p:blipFill>
            <p:spPr>
              <a:xfrm>
                <a:off x="10681493" y="0"/>
                <a:ext cx="1459354" cy="796826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77" name="pasted-image.png"/>
            <p:cNvPicPr/>
            <p:nvPr/>
          </p:nvPicPr>
          <p:blipFill>
            <a:blip r:embed="rId2">
              <a:extLst/>
            </a:blip>
            <a:srcRect l="0" t="0" r="94391" b="7955"/>
            <a:stretch>
              <a:fillRect/>
            </a:stretch>
          </p:blipFill>
          <p:spPr>
            <a:xfrm>
              <a:off x="1107142" y="0"/>
              <a:ext cx="603494" cy="79443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8" name="pasted-image.png"/>
            <p:cNvPicPr/>
            <p:nvPr/>
          </p:nvPicPr>
          <p:blipFill>
            <a:blip r:embed="rId2">
              <a:extLst/>
            </a:blip>
            <a:srcRect l="0" t="0" r="94391" b="7955"/>
            <a:stretch>
              <a:fillRect/>
            </a:stretch>
          </p:blipFill>
          <p:spPr>
            <a:xfrm>
              <a:off x="546528" y="0"/>
              <a:ext cx="603494" cy="79443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9" name="pasted-image.png"/>
            <p:cNvPicPr/>
            <p:nvPr/>
          </p:nvPicPr>
          <p:blipFill>
            <a:blip r:embed="rId2">
              <a:extLst/>
            </a:blip>
            <a:srcRect l="0" t="0" r="94391" b="7955"/>
            <a:stretch>
              <a:fillRect/>
            </a:stretch>
          </p:blipFill>
          <p:spPr>
            <a:xfrm>
              <a:off x="0" y="0"/>
              <a:ext cx="603493" cy="79443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1" name="Shape 181"/>
          <p:cNvSpPr/>
          <p:nvPr/>
        </p:nvSpPr>
        <p:spPr>
          <a:xfrm>
            <a:off x="4006293" y="301108"/>
            <a:ext cx="4992214" cy="7747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II.2) L’électrolyse</a:t>
            </a:r>
          </a:p>
        </p:txBody>
      </p:sp>
      <p:sp>
        <p:nvSpPr>
          <p:cNvPr id="182" name="Shape 182"/>
          <p:cNvSpPr/>
          <p:nvPr>
            <p:ph type="sldNum" sz="quarter" idx="4294967295"/>
          </p:nvPr>
        </p:nvSpPr>
        <p:spPr>
          <a:xfrm>
            <a:off x="6381698" y="94196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83" name="Shape 183"/>
          <p:cNvSpPr/>
          <p:nvPr/>
        </p:nvSpPr>
        <p:spPr>
          <a:xfrm>
            <a:off x="1752600" y="1752070"/>
            <a:ext cx="2259145" cy="445560"/>
          </a:xfrm>
          <a:prstGeom prst="rect">
            <a:avLst/>
          </a:prstGeom>
          <a:solidFill>
            <a:srgbClr val="BAA99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84" name="Shape 184"/>
          <p:cNvSpPr/>
          <p:nvPr/>
        </p:nvSpPr>
        <p:spPr>
          <a:xfrm>
            <a:off x="8348133" y="1752070"/>
            <a:ext cx="2259145" cy="445560"/>
          </a:xfrm>
          <a:prstGeom prst="rect">
            <a:avLst/>
          </a:prstGeom>
          <a:solidFill>
            <a:srgbClr val="BAA99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85" name="Shape 185"/>
          <p:cNvSpPr/>
          <p:nvPr/>
        </p:nvSpPr>
        <p:spPr>
          <a:xfrm>
            <a:off x="2552017" y="1644650"/>
            <a:ext cx="1855566" cy="660401"/>
          </a:xfrm>
          <a:prstGeom prst="rect">
            <a:avLst/>
          </a:prstGeom>
          <a:ln w="12700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Cathode</a:t>
            </a:r>
          </a:p>
        </p:txBody>
      </p:sp>
      <p:sp>
        <p:nvSpPr>
          <p:cNvPr id="186" name="Shape 186"/>
          <p:cNvSpPr/>
          <p:nvPr/>
        </p:nvSpPr>
        <p:spPr>
          <a:xfrm>
            <a:off x="9418546" y="1644650"/>
            <a:ext cx="1449042" cy="660401"/>
          </a:xfrm>
          <a:prstGeom prst="rect">
            <a:avLst/>
          </a:prstGeom>
          <a:ln w="12700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Anode</a:t>
            </a:r>
          </a:p>
        </p:txBody>
      </p:sp>
      <p:sp>
        <p:nvSpPr>
          <p:cNvPr id="187" name="Shape 187"/>
          <p:cNvSpPr/>
          <p:nvPr/>
        </p:nvSpPr>
        <p:spPr>
          <a:xfrm>
            <a:off x="5799666" y="6866466"/>
            <a:ext cx="533732" cy="5337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/>
          </a:ln>
        </p:spPr>
        <p:txBody>
          <a:bodyPr lIns="0" tIns="0" rIns="0" bIns="0" anchor="ctr"/>
          <a:lstStyle/>
          <a:p>
            <a:pPr lvl="0">
              <a:defRPr b="1" sz="3900"/>
            </a:pPr>
          </a:p>
        </p:txBody>
      </p:sp>
      <p:sp>
        <p:nvSpPr>
          <p:cNvPr id="188" name="Shape 188"/>
          <p:cNvSpPr/>
          <p:nvPr/>
        </p:nvSpPr>
        <p:spPr>
          <a:xfrm>
            <a:off x="5916339" y="6707882"/>
            <a:ext cx="300386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 sz="4400"/>
            </a:lvl1pPr>
          </a:lstStyle>
          <a:p>
            <a:pPr lvl="0">
              <a:defRPr b="0" sz="1800"/>
            </a:pPr>
            <a:r>
              <a:rPr b="1" sz="4400"/>
              <a:t>-</a:t>
            </a:r>
          </a:p>
        </p:txBody>
      </p:sp>
      <p:sp>
        <p:nvSpPr>
          <p:cNvPr id="189" name="Shape 189"/>
          <p:cNvSpPr/>
          <p:nvPr/>
        </p:nvSpPr>
        <p:spPr>
          <a:xfrm>
            <a:off x="7687733" y="6904566"/>
            <a:ext cx="533731" cy="5337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>
              <a:srgbClr val="FF2600"/>
            </a:solidFill>
          </a:ln>
        </p:spPr>
        <p:txBody>
          <a:bodyPr lIns="0" tIns="0" rIns="0" bIns="0" anchor="ctr"/>
          <a:lstStyle/>
          <a:p>
            <a:pPr lvl="0">
              <a:defRPr b="1" sz="3900">
                <a:solidFill>
                  <a:srgbClr val="FF2600"/>
                </a:solidFill>
              </a:defRPr>
            </a:pPr>
          </a:p>
        </p:txBody>
      </p:sp>
      <p:sp>
        <p:nvSpPr>
          <p:cNvPr id="190" name="Shape 190"/>
          <p:cNvSpPr/>
          <p:nvPr/>
        </p:nvSpPr>
        <p:spPr>
          <a:xfrm>
            <a:off x="7734283" y="6745982"/>
            <a:ext cx="440632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 sz="4400">
                <a:solidFill>
                  <a:srgbClr val="FF26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400">
                <a:solidFill>
                  <a:srgbClr val="FF2600"/>
                </a:solidFill>
              </a:rPr>
              <a:t>+</a:t>
            </a:r>
          </a:p>
        </p:txBody>
      </p:sp>
      <p:pic>
        <p:nvPicPr>
          <p:cNvPr id="191" name="Capture_d_Ã©cran_2021-04-28_Ã _21.46.39-removebg-preview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6382" y="3346450"/>
            <a:ext cx="4406836" cy="911029"/>
          </a:xfrm>
          <a:prstGeom prst="rect">
            <a:avLst/>
          </a:prstGeom>
          <a:ln w="38100">
            <a:solidFill>
              <a:srgbClr val="919191"/>
            </a:solidFill>
          </a:ln>
        </p:spPr>
      </p:pic>
      <p:pic>
        <p:nvPicPr>
          <p:cNvPr id="192" name="Capture_d_Ã©cran_2021-04-28_Ã _21.46.03-removebg-preview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15063" y="3283028"/>
            <a:ext cx="5020404" cy="1037873"/>
          </a:xfrm>
          <a:prstGeom prst="rect">
            <a:avLst/>
          </a:prstGeom>
          <a:ln w="38100">
            <a:solidFill>
              <a:srgbClr val="919191"/>
            </a:solidFill>
          </a:ln>
        </p:spPr>
      </p:pic>
      <p:sp>
        <p:nvSpPr>
          <p:cNvPr id="193" name="Shape 193"/>
          <p:cNvSpPr/>
          <p:nvPr/>
        </p:nvSpPr>
        <p:spPr>
          <a:xfrm>
            <a:off x="3496172" y="4285084"/>
            <a:ext cx="171554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800">
                <a:solidFill>
                  <a:srgbClr val="5E5E5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E5E5E"/>
                </a:solidFill>
              </a:rPr>
              <a:t>Réduction</a:t>
            </a:r>
          </a:p>
        </p:txBody>
      </p:sp>
      <p:sp>
        <p:nvSpPr>
          <p:cNvPr id="194" name="Shape 194"/>
          <p:cNvSpPr/>
          <p:nvPr/>
        </p:nvSpPr>
        <p:spPr>
          <a:xfrm>
            <a:off x="8314623" y="4285084"/>
            <a:ext cx="171536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800">
                <a:solidFill>
                  <a:srgbClr val="5E5E5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E5E5E"/>
                </a:solidFill>
              </a:rPr>
              <a:t>Oxydation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roup 202"/>
          <p:cNvGrpSpPr/>
          <p:nvPr/>
        </p:nvGrpSpPr>
        <p:grpSpPr>
          <a:xfrm>
            <a:off x="-461686" y="1099273"/>
            <a:ext cx="13724543" cy="8637394"/>
            <a:chOff x="0" y="0"/>
            <a:chExt cx="13724542" cy="8637392"/>
          </a:xfrm>
        </p:grpSpPr>
        <p:grpSp>
          <p:nvGrpSpPr>
            <p:cNvPr id="198" name="Group 198"/>
            <p:cNvGrpSpPr/>
            <p:nvPr/>
          </p:nvGrpSpPr>
          <p:grpSpPr>
            <a:xfrm>
              <a:off x="1583695" y="2116"/>
              <a:ext cx="12140848" cy="8635277"/>
              <a:chOff x="0" y="0"/>
              <a:chExt cx="12140846" cy="8635276"/>
            </a:xfrm>
          </p:grpSpPr>
          <p:pic>
            <p:nvPicPr>
              <p:cNvPr id="196" name="pasted-image.png"/>
              <p:cNvPicPr/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4233"/>
                <a:ext cx="10760781" cy="863104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7" name="pasted-image.png"/>
              <p:cNvPicPr/>
              <p:nvPr/>
            </p:nvPicPr>
            <p:blipFill>
              <a:blip r:embed="rId2">
                <a:extLst/>
              </a:blip>
              <a:srcRect l="86438" t="0" r="0" b="7679"/>
              <a:stretch>
                <a:fillRect/>
              </a:stretch>
            </p:blipFill>
            <p:spPr>
              <a:xfrm>
                <a:off x="10681493" y="0"/>
                <a:ext cx="1459354" cy="796826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99" name="pasted-image.png"/>
            <p:cNvPicPr/>
            <p:nvPr/>
          </p:nvPicPr>
          <p:blipFill>
            <a:blip r:embed="rId2">
              <a:extLst/>
            </a:blip>
            <a:srcRect l="0" t="0" r="94391" b="7955"/>
            <a:stretch>
              <a:fillRect/>
            </a:stretch>
          </p:blipFill>
          <p:spPr>
            <a:xfrm>
              <a:off x="1107142" y="0"/>
              <a:ext cx="603494" cy="79443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0" name="pasted-image.png"/>
            <p:cNvPicPr/>
            <p:nvPr/>
          </p:nvPicPr>
          <p:blipFill>
            <a:blip r:embed="rId2">
              <a:extLst/>
            </a:blip>
            <a:srcRect l="0" t="0" r="94391" b="7955"/>
            <a:stretch>
              <a:fillRect/>
            </a:stretch>
          </p:blipFill>
          <p:spPr>
            <a:xfrm>
              <a:off x="546528" y="0"/>
              <a:ext cx="603494" cy="79443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1" name="pasted-image.png"/>
            <p:cNvPicPr/>
            <p:nvPr/>
          </p:nvPicPr>
          <p:blipFill>
            <a:blip r:embed="rId2">
              <a:extLst/>
            </a:blip>
            <a:srcRect l="0" t="0" r="94391" b="7955"/>
            <a:stretch>
              <a:fillRect/>
            </a:stretch>
          </p:blipFill>
          <p:spPr>
            <a:xfrm>
              <a:off x="0" y="0"/>
              <a:ext cx="603493" cy="79443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3" name="Shape 203"/>
          <p:cNvSpPr/>
          <p:nvPr/>
        </p:nvSpPr>
        <p:spPr>
          <a:xfrm>
            <a:off x="4006293" y="301108"/>
            <a:ext cx="4992214" cy="7747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II.2) L’électrolyse</a:t>
            </a:r>
          </a:p>
        </p:txBody>
      </p:sp>
      <p:sp>
        <p:nvSpPr>
          <p:cNvPr id="204" name="Shape 204"/>
          <p:cNvSpPr/>
          <p:nvPr>
            <p:ph type="sldNum" sz="quarter" idx="4294967295"/>
          </p:nvPr>
        </p:nvSpPr>
        <p:spPr>
          <a:xfrm>
            <a:off x="6381698" y="94196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205" name="Shape 205"/>
          <p:cNvSpPr/>
          <p:nvPr/>
        </p:nvSpPr>
        <p:spPr>
          <a:xfrm>
            <a:off x="1752600" y="1752070"/>
            <a:ext cx="2259145" cy="445560"/>
          </a:xfrm>
          <a:prstGeom prst="rect">
            <a:avLst/>
          </a:prstGeom>
          <a:solidFill>
            <a:srgbClr val="BAA99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06" name="Shape 206"/>
          <p:cNvSpPr/>
          <p:nvPr/>
        </p:nvSpPr>
        <p:spPr>
          <a:xfrm>
            <a:off x="8348133" y="1752070"/>
            <a:ext cx="2259145" cy="445560"/>
          </a:xfrm>
          <a:prstGeom prst="rect">
            <a:avLst/>
          </a:prstGeom>
          <a:solidFill>
            <a:srgbClr val="BAA99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07" name="Shape 207"/>
          <p:cNvSpPr/>
          <p:nvPr/>
        </p:nvSpPr>
        <p:spPr>
          <a:xfrm>
            <a:off x="2552017" y="1644650"/>
            <a:ext cx="1855566" cy="660401"/>
          </a:xfrm>
          <a:prstGeom prst="rect">
            <a:avLst/>
          </a:prstGeom>
          <a:ln w="12700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Cathode</a:t>
            </a:r>
          </a:p>
        </p:txBody>
      </p:sp>
      <p:sp>
        <p:nvSpPr>
          <p:cNvPr id="208" name="Shape 208"/>
          <p:cNvSpPr/>
          <p:nvPr/>
        </p:nvSpPr>
        <p:spPr>
          <a:xfrm>
            <a:off x="9418546" y="1644650"/>
            <a:ext cx="1449042" cy="660401"/>
          </a:xfrm>
          <a:prstGeom prst="rect">
            <a:avLst/>
          </a:prstGeom>
          <a:ln w="12700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Anode</a:t>
            </a:r>
          </a:p>
        </p:txBody>
      </p:sp>
      <p:sp>
        <p:nvSpPr>
          <p:cNvPr id="209" name="Shape 209"/>
          <p:cNvSpPr/>
          <p:nvPr/>
        </p:nvSpPr>
        <p:spPr>
          <a:xfrm>
            <a:off x="5799666" y="6866466"/>
            <a:ext cx="533732" cy="5337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/>
          </a:ln>
        </p:spPr>
        <p:txBody>
          <a:bodyPr lIns="0" tIns="0" rIns="0" bIns="0" anchor="ctr"/>
          <a:lstStyle/>
          <a:p>
            <a:pPr lvl="0">
              <a:defRPr b="1" sz="3900"/>
            </a:pPr>
          </a:p>
        </p:txBody>
      </p:sp>
      <p:sp>
        <p:nvSpPr>
          <p:cNvPr id="210" name="Shape 210"/>
          <p:cNvSpPr/>
          <p:nvPr/>
        </p:nvSpPr>
        <p:spPr>
          <a:xfrm>
            <a:off x="5916339" y="6707882"/>
            <a:ext cx="300386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 sz="4400"/>
            </a:lvl1pPr>
          </a:lstStyle>
          <a:p>
            <a:pPr lvl="0">
              <a:defRPr b="0" sz="1800"/>
            </a:pPr>
            <a:r>
              <a:rPr b="1" sz="4400"/>
              <a:t>-</a:t>
            </a:r>
          </a:p>
        </p:txBody>
      </p:sp>
      <p:sp>
        <p:nvSpPr>
          <p:cNvPr id="211" name="Shape 211"/>
          <p:cNvSpPr/>
          <p:nvPr/>
        </p:nvSpPr>
        <p:spPr>
          <a:xfrm>
            <a:off x="7687733" y="6904566"/>
            <a:ext cx="533731" cy="5337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>
              <a:srgbClr val="FF2600"/>
            </a:solidFill>
          </a:ln>
        </p:spPr>
        <p:txBody>
          <a:bodyPr lIns="0" tIns="0" rIns="0" bIns="0" anchor="ctr"/>
          <a:lstStyle/>
          <a:p>
            <a:pPr lvl="0">
              <a:defRPr b="1" sz="3900">
                <a:solidFill>
                  <a:srgbClr val="FF2600"/>
                </a:solidFill>
              </a:defRPr>
            </a:pPr>
          </a:p>
        </p:txBody>
      </p:sp>
      <p:sp>
        <p:nvSpPr>
          <p:cNvPr id="212" name="Shape 212"/>
          <p:cNvSpPr/>
          <p:nvPr/>
        </p:nvSpPr>
        <p:spPr>
          <a:xfrm>
            <a:off x="7734283" y="6745982"/>
            <a:ext cx="440632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 sz="4400">
                <a:solidFill>
                  <a:srgbClr val="FF26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400">
                <a:solidFill>
                  <a:srgbClr val="FF2600"/>
                </a:solidFill>
              </a:rPr>
              <a:t>+</a:t>
            </a:r>
          </a:p>
        </p:txBody>
      </p:sp>
      <p:pic>
        <p:nvPicPr>
          <p:cNvPr id="213" name="Capture_d_Ã©cran_2021-04-28_Ã _21.46.39-removebg-preview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6382" y="3346450"/>
            <a:ext cx="4406836" cy="911029"/>
          </a:xfrm>
          <a:prstGeom prst="rect">
            <a:avLst/>
          </a:prstGeom>
          <a:ln w="38100">
            <a:solidFill>
              <a:srgbClr val="919191"/>
            </a:solidFill>
          </a:ln>
        </p:spPr>
      </p:pic>
      <p:pic>
        <p:nvPicPr>
          <p:cNvPr id="214" name="Capture_d_Ã©cran_2021-04-28_Ã _21.46.03-removebg-preview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15063" y="3283028"/>
            <a:ext cx="5020404" cy="1037873"/>
          </a:xfrm>
          <a:prstGeom prst="rect">
            <a:avLst/>
          </a:prstGeom>
          <a:ln w="38100">
            <a:solidFill>
              <a:srgbClr val="919191"/>
            </a:solidFill>
          </a:ln>
        </p:spPr>
      </p:pic>
      <p:sp>
        <p:nvSpPr>
          <p:cNvPr id="215" name="Shape 215"/>
          <p:cNvSpPr/>
          <p:nvPr/>
        </p:nvSpPr>
        <p:spPr>
          <a:xfrm>
            <a:off x="3496172" y="4285084"/>
            <a:ext cx="171554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800">
                <a:solidFill>
                  <a:srgbClr val="5E5E5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E5E5E"/>
                </a:solidFill>
              </a:rPr>
              <a:t>Réduction</a:t>
            </a:r>
          </a:p>
        </p:txBody>
      </p:sp>
      <p:sp>
        <p:nvSpPr>
          <p:cNvPr id="216" name="Shape 216"/>
          <p:cNvSpPr/>
          <p:nvPr/>
        </p:nvSpPr>
        <p:spPr>
          <a:xfrm>
            <a:off x="8314623" y="4285084"/>
            <a:ext cx="171536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800">
                <a:solidFill>
                  <a:srgbClr val="5E5E5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E5E5E"/>
                </a:solidFill>
              </a:rPr>
              <a:t>Oxydation</a:t>
            </a:r>
          </a:p>
        </p:txBody>
      </p:sp>
      <p:pic>
        <p:nvPicPr>
          <p:cNvPr id="217" name="Capture_d_Ã©cran_2021-04-28_Ã _21.46.39-removebg-preview.png"/>
          <p:cNvPicPr/>
          <p:nvPr/>
        </p:nvPicPr>
        <p:blipFill>
          <a:blip r:embed="rId3">
            <a:extLst/>
          </a:blip>
          <a:srcRect l="74866" t="0" r="0" b="0"/>
          <a:stretch>
            <a:fillRect/>
          </a:stretch>
        </p:blipFill>
        <p:spPr>
          <a:xfrm>
            <a:off x="5119619" y="1371023"/>
            <a:ext cx="1107609" cy="911030"/>
          </a:xfrm>
          <a:prstGeom prst="rect">
            <a:avLst/>
          </a:prstGeom>
          <a:ln w="38100">
            <a:solidFill>
              <a:srgbClr val="011993"/>
            </a:solidFill>
          </a:ln>
        </p:spPr>
      </p:pic>
      <p:pic>
        <p:nvPicPr>
          <p:cNvPr id="218" name="Capture_d_Ã©cran_2021-04-28_Ã _21.46.03-removebg-preview.png"/>
          <p:cNvPicPr/>
          <p:nvPr/>
        </p:nvPicPr>
        <p:blipFill>
          <a:blip r:embed="rId4">
            <a:extLst/>
          </a:blip>
          <a:srcRect l="36868" t="10234" r="47599" b="10234"/>
          <a:stretch>
            <a:fillRect/>
          </a:stretch>
        </p:blipFill>
        <p:spPr>
          <a:xfrm>
            <a:off x="7899099" y="1333610"/>
            <a:ext cx="860634" cy="911015"/>
          </a:xfrm>
          <a:prstGeom prst="rect">
            <a:avLst/>
          </a:prstGeom>
          <a:ln w="38100">
            <a:solidFill>
              <a:srgbClr val="011993"/>
            </a:solidFill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4006293" y="301108"/>
            <a:ext cx="4992214" cy="7747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II.2) L’électrolyse</a:t>
            </a:r>
          </a:p>
        </p:txBody>
      </p:sp>
      <p:sp>
        <p:nvSpPr>
          <p:cNvPr id="221" name="Shape 221"/>
          <p:cNvSpPr/>
          <p:nvPr>
            <p:ph type="sldNum" sz="quarter" idx="4294967295"/>
          </p:nvPr>
        </p:nvSpPr>
        <p:spPr>
          <a:xfrm>
            <a:off x="6381698" y="94196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222" name="image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1159" y="1800000"/>
            <a:ext cx="10068841" cy="7131601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Shape 223"/>
          <p:cNvSpPr/>
          <p:nvPr/>
        </p:nvSpPr>
        <p:spPr>
          <a:xfrm>
            <a:off x="370327" y="8498678"/>
            <a:ext cx="5168387" cy="569204"/>
          </a:xfrm>
          <a:prstGeom prst="rect">
            <a:avLst/>
          </a:prstGeom>
          <a:ln w="50760">
            <a:solidFill>
              <a:srgbClr val="A9A9A9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defTabSz="914400">
              <a:defRPr spc="-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pc="0" sz="1800"/>
            </a:pPr>
            <a:r>
              <a:rPr spc="-1" sz="3600"/>
              <a:t>Principe de l’expérience :</a:t>
            </a:r>
          </a:p>
        </p:txBody>
      </p:sp>
      <p:sp>
        <p:nvSpPr>
          <p:cNvPr id="224" name="Shape 224"/>
          <p:cNvSpPr/>
          <p:nvPr/>
        </p:nvSpPr>
        <p:spPr>
          <a:xfrm>
            <a:off x="3960000" y="4751999"/>
            <a:ext cx="1800001" cy="165600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45719" rIns="45719"/>
          <a:lstStyle/>
          <a:p>
            <a:pPr lvl="0" algn="l" defTabSz="914400"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5" name="Shape 225"/>
          <p:cNvSpPr/>
          <p:nvPr/>
        </p:nvSpPr>
        <p:spPr>
          <a:xfrm>
            <a:off x="1943999" y="5624279"/>
            <a:ext cx="2304002" cy="753464"/>
          </a:xfrm>
          <a:prstGeom prst="rect">
            <a:avLst/>
          </a:prstGeom>
          <a:ln>
            <a:solidFill>
              <a:srgbClr val="FF972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lvl="0" algn="l" defTabSz="914400">
              <a:defRPr sz="1800"/>
            </a:pPr>
            <a:r>
              <a:rPr spc="-1">
                <a:latin typeface="Arial"/>
                <a:ea typeface="Arial"/>
                <a:cs typeface="Arial"/>
                <a:sym typeface="Arial"/>
              </a:rPr>
              <a:t>ZnSO</a:t>
            </a:r>
            <a:r>
              <a:rPr baseline="-33000" spc="-1">
                <a:latin typeface="Arial"/>
                <a:ea typeface="Arial"/>
                <a:cs typeface="Arial"/>
                <a:sym typeface="Arial"/>
              </a:rPr>
              <a:t>4 (aq) </a:t>
            </a:r>
            <a:r>
              <a:rPr spc="-1">
                <a:latin typeface="Arial"/>
                <a:ea typeface="Arial"/>
                <a:cs typeface="Arial"/>
                <a:sym typeface="Arial"/>
              </a:rPr>
              <a:t>à 1mol.L</a:t>
            </a:r>
            <a:r>
              <a:rPr baseline="33000" spc="-1">
                <a:latin typeface="Arial"/>
                <a:ea typeface="Arial"/>
                <a:cs typeface="Arial"/>
                <a:sym typeface="Arial"/>
              </a:rPr>
              <a:t>-1</a:t>
            </a:r>
            <a:endParaRPr spc="-1">
              <a:latin typeface="Arial"/>
              <a:ea typeface="Arial"/>
              <a:cs typeface="Arial"/>
              <a:sym typeface="Arial"/>
            </a:endParaRPr>
          </a:p>
          <a:p>
            <a:pPr lvl="0" algn="l" defTabSz="914400">
              <a:defRPr sz="1800"/>
            </a:pPr>
            <a:r>
              <a:rPr spc="-1">
                <a:latin typeface="Arial"/>
                <a:ea typeface="Arial"/>
                <a:cs typeface="Arial"/>
                <a:sym typeface="Arial"/>
              </a:rPr>
              <a:t>NH</a:t>
            </a:r>
            <a:r>
              <a:rPr baseline="-33000" spc="-1">
                <a:latin typeface="Arial"/>
                <a:ea typeface="Arial"/>
                <a:cs typeface="Arial"/>
                <a:sym typeface="Arial"/>
              </a:rPr>
              <a:t>4</a:t>
            </a:r>
            <a:r>
              <a:rPr spc="-1">
                <a:latin typeface="Arial"/>
                <a:ea typeface="Arial"/>
                <a:cs typeface="Arial"/>
                <a:sym typeface="Arial"/>
              </a:rPr>
              <a:t>Cl </a:t>
            </a:r>
            <a:r>
              <a:rPr baseline="-33000" spc="-1">
                <a:latin typeface="Arial"/>
                <a:ea typeface="Arial"/>
                <a:cs typeface="Arial"/>
                <a:sym typeface="Arial"/>
              </a:rPr>
              <a:t>(aq) </a:t>
            </a:r>
            <a:r>
              <a:rPr spc="-1">
                <a:latin typeface="Arial"/>
                <a:ea typeface="Arial"/>
                <a:cs typeface="Arial"/>
                <a:sym typeface="Arial"/>
              </a:rPr>
              <a:t>à 1mol.L</a:t>
            </a:r>
            <a:r>
              <a:rPr baseline="33000" spc="-1">
                <a:latin typeface="Arial"/>
                <a:ea typeface="Arial"/>
                <a:cs typeface="Arial"/>
                <a:sym typeface="Arial"/>
              </a:rPr>
              <a:t>-1</a:t>
            </a:r>
          </a:p>
        </p:txBody>
      </p:sp>
      <p:sp>
        <p:nvSpPr>
          <p:cNvPr id="226" name="Shape 226"/>
          <p:cNvSpPr/>
          <p:nvPr/>
        </p:nvSpPr>
        <p:spPr>
          <a:xfrm>
            <a:off x="4247999" y="6047999"/>
            <a:ext cx="1512002" cy="360001"/>
          </a:xfrm>
          <a:prstGeom prst="line">
            <a:avLst/>
          </a:prstGeom>
          <a:ln w="29160">
            <a:solidFill/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27" name="Shape 227"/>
          <p:cNvSpPr/>
          <p:nvPr/>
        </p:nvSpPr>
        <p:spPr>
          <a:xfrm>
            <a:off x="4392000" y="4824000"/>
            <a:ext cx="1512001" cy="504001"/>
          </a:xfrm>
          <a:prstGeom prst="line">
            <a:avLst/>
          </a:prstGeom>
          <a:ln w="29160">
            <a:solidFill/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28" name="Shape 228"/>
          <p:cNvSpPr/>
          <p:nvPr/>
        </p:nvSpPr>
        <p:spPr>
          <a:xfrm flipH="1">
            <a:off x="7200000" y="4824000"/>
            <a:ext cx="1296001" cy="504001"/>
          </a:xfrm>
          <a:prstGeom prst="line">
            <a:avLst/>
          </a:prstGeom>
          <a:ln w="29160">
            <a:solidFill/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29" name="Shape 229"/>
          <p:cNvSpPr/>
          <p:nvPr/>
        </p:nvSpPr>
        <p:spPr>
          <a:xfrm>
            <a:off x="2879999" y="4621679"/>
            <a:ext cx="1512002" cy="358748"/>
          </a:xfrm>
          <a:prstGeom prst="rect">
            <a:avLst/>
          </a:prstGeom>
          <a:ln>
            <a:solidFill>
              <a:srgbClr val="FF972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l" defTabSz="914400">
              <a:defRPr spc="-1"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pc="0"/>
            </a:pPr>
            <a:r>
              <a:rPr spc="-1"/>
              <a:t>Lame d’acier</a:t>
            </a:r>
          </a:p>
        </p:txBody>
      </p:sp>
      <p:sp>
        <p:nvSpPr>
          <p:cNvPr id="230" name="Shape 230"/>
          <p:cNvSpPr/>
          <p:nvPr/>
        </p:nvSpPr>
        <p:spPr>
          <a:xfrm>
            <a:off x="8496000" y="4608000"/>
            <a:ext cx="1656001" cy="358747"/>
          </a:xfrm>
          <a:prstGeom prst="rect">
            <a:avLst/>
          </a:prstGeom>
          <a:ln>
            <a:solidFill>
              <a:srgbClr val="FF972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l" defTabSz="914400">
              <a:defRPr spc="-1"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pc="0"/>
            </a:pPr>
            <a:r>
              <a:rPr spc="-1"/>
              <a:t>Lame de zinc</a:t>
            </a:r>
          </a:p>
        </p:txBody>
      </p:sp>
      <p:sp>
        <p:nvSpPr>
          <p:cNvPr id="231" name="Shape 231"/>
          <p:cNvSpPr/>
          <p:nvPr/>
        </p:nvSpPr>
        <p:spPr>
          <a:xfrm>
            <a:off x="5667480" y="2591999"/>
            <a:ext cx="1152001" cy="941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l" defTabSz="914400">
              <a:defRPr spc="-1" sz="6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pc="0" sz="1800"/>
            </a:pPr>
            <a:r>
              <a:rPr spc="-1" sz="6000"/>
              <a:t>-</a:t>
            </a:r>
          </a:p>
        </p:txBody>
      </p:sp>
      <p:sp>
        <p:nvSpPr>
          <p:cNvPr id="232" name="Shape 232"/>
          <p:cNvSpPr/>
          <p:nvPr/>
        </p:nvSpPr>
        <p:spPr>
          <a:xfrm>
            <a:off x="6819479" y="2585520"/>
            <a:ext cx="1152001" cy="941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l" defTabSz="914400">
              <a:defRPr spc="-1" sz="6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" sz="600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33" name="Shape 233"/>
          <p:cNvSpPr/>
          <p:nvPr/>
        </p:nvSpPr>
        <p:spPr>
          <a:xfrm>
            <a:off x="5256000" y="2389679"/>
            <a:ext cx="2592001" cy="34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defTabSz="914400">
              <a:defRPr spc="-1"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pc="0"/>
            </a:pPr>
            <a:r>
              <a:rPr spc="-1"/>
              <a:t>Alimentation</a:t>
            </a:r>
          </a:p>
        </p:txBody>
      </p:sp>
      <p:sp>
        <p:nvSpPr>
          <p:cNvPr id="234" name="Shape 234"/>
          <p:cNvSpPr/>
          <p:nvPr/>
        </p:nvSpPr>
        <p:spPr>
          <a:xfrm flipH="1" flipV="1">
            <a:off x="5904000" y="3528000"/>
            <a:ext cx="196176" cy="1800001"/>
          </a:xfrm>
          <a:prstGeom prst="line">
            <a:avLst/>
          </a:prstGeom>
          <a:ln w="38100">
            <a:solidFill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35" name="Shape 235"/>
          <p:cNvSpPr/>
          <p:nvPr/>
        </p:nvSpPr>
        <p:spPr>
          <a:xfrm flipV="1">
            <a:off x="7003825" y="3540960"/>
            <a:ext cx="196175" cy="1842214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4006293" y="301108"/>
            <a:ext cx="4992214" cy="7747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II.2) L’électrolyse</a:t>
            </a:r>
          </a:p>
        </p:txBody>
      </p:sp>
      <p:sp>
        <p:nvSpPr>
          <p:cNvPr id="238" name="Shape 238"/>
          <p:cNvSpPr/>
          <p:nvPr>
            <p:ph type="sldNum" sz="quarter" idx="4294967295"/>
          </p:nvPr>
        </p:nvSpPr>
        <p:spPr>
          <a:xfrm>
            <a:off x="6381698" y="94196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239" name="image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1159" y="1800000"/>
            <a:ext cx="10068841" cy="7131601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Shape 240"/>
          <p:cNvSpPr/>
          <p:nvPr/>
        </p:nvSpPr>
        <p:spPr>
          <a:xfrm>
            <a:off x="370327" y="8498678"/>
            <a:ext cx="5168387" cy="569204"/>
          </a:xfrm>
          <a:prstGeom prst="rect">
            <a:avLst/>
          </a:prstGeom>
          <a:ln w="50760">
            <a:solidFill>
              <a:srgbClr val="A9A9A9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defTabSz="914400">
              <a:defRPr spc="-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pc="0" sz="1800"/>
            </a:pPr>
            <a:r>
              <a:rPr spc="-1" sz="3600"/>
              <a:t>Principe de l’expérience :</a:t>
            </a:r>
          </a:p>
        </p:txBody>
      </p:sp>
      <p:sp>
        <p:nvSpPr>
          <p:cNvPr id="241" name="Shape 241"/>
          <p:cNvSpPr/>
          <p:nvPr/>
        </p:nvSpPr>
        <p:spPr>
          <a:xfrm>
            <a:off x="3960000" y="4751999"/>
            <a:ext cx="1800001" cy="165600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45719" rIns="45719"/>
          <a:lstStyle/>
          <a:p>
            <a:pPr lvl="0" algn="l" defTabSz="914400"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2" name="Shape 242"/>
          <p:cNvSpPr/>
          <p:nvPr/>
        </p:nvSpPr>
        <p:spPr>
          <a:xfrm>
            <a:off x="4392000" y="4824000"/>
            <a:ext cx="1512001" cy="504001"/>
          </a:xfrm>
          <a:prstGeom prst="line">
            <a:avLst/>
          </a:prstGeom>
          <a:ln w="29160">
            <a:solidFill/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43" name="Shape 243"/>
          <p:cNvSpPr/>
          <p:nvPr/>
        </p:nvSpPr>
        <p:spPr>
          <a:xfrm flipH="1">
            <a:off x="7200000" y="4824000"/>
            <a:ext cx="1296001" cy="504001"/>
          </a:xfrm>
          <a:prstGeom prst="line">
            <a:avLst/>
          </a:prstGeom>
          <a:ln w="29160">
            <a:solidFill/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44" name="Shape 244"/>
          <p:cNvSpPr/>
          <p:nvPr/>
        </p:nvSpPr>
        <p:spPr>
          <a:xfrm>
            <a:off x="2879999" y="4621679"/>
            <a:ext cx="1512002" cy="358748"/>
          </a:xfrm>
          <a:prstGeom prst="rect">
            <a:avLst/>
          </a:prstGeom>
          <a:ln>
            <a:solidFill>
              <a:srgbClr val="FF972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l" defTabSz="914400">
              <a:defRPr spc="-1"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pc="0"/>
            </a:pPr>
            <a:r>
              <a:rPr spc="-1"/>
              <a:t>Lame d’acier</a:t>
            </a:r>
          </a:p>
        </p:txBody>
      </p:sp>
      <p:sp>
        <p:nvSpPr>
          <p:cNvPr id="245" name="Shape 245"/>
          <p:cNvSpPr/>
          <p:nvPr/>
        </p:nvSpPr>
        <p:spPr>
          <a:xfrm>
            <a:off x="8496000" y="4608000"/>
            <a:ext cx="1656001" cy="358747"/>
          </a:xfrm>
          <a:prstGeom prst="rect">
            <a:avLst/>
          </a:prstGeom>
          <a:ln>
            <a:solidFill>
              <a:srgbClr val="FF972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l" defTabSz="914400">
              <a:defRPr spc="-1"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pc="0"/>
            </a:pPr>
            <a:r>
              <a:rPr spc="-1"/>
              <a:t>Lame de zinc</a:t>
            </a:r>
          </a:p>
        </p:txBody>
      </p:sp>
      <p:sp>
        <p:nvSpPr>
          <p:cNvPr id="246" name="Shape 246"/>
          <p:cNvSpPr/>
          <p:nvPr/>
        </p:nvSpPr>
        <p:spPr>
          <a:xfrm>
            <a:off x="5667480" y="2591999"/>
            <a:ext cx="1152001" cy="941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l" defTabSz="914400">
              <a:defRPr spc="-1" sz="6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pc="0" sz="1800"/>
            </a:pPr>
            <a:r>
              <a:rPr spc="-1" sz="6000"/>
              <a:t>-</a:t>
            </a:r>
          </a:p>
        </p:txBody>
      </p:sp>
      <p:sp>
        <p:nvSpPr>
          <p:cNvPr id="247" name="Shape 247"/>
          <p:cNvSpPr/>
          <p:nvPr/>
        </p:nvSpPr>
        <p:spPr>
          <a:xfrm>
            <a:off x="6819479" y="2585520"/>
            <a:ext cx="1152001" cy="941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l" defTabSz="914400">
              <a:defRPr spc="-1" sz="6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" sz="600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48" name="Shape 248"/>
          <p:cNvSpPr/>
          <p:nvPr/>
        </p:nvSpPr>
        <p:spPr>
          <a:xfrm>
            <a:off x="5256000" y="2389679"/>
            <a:ext cx="2592001" cy="34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defTabSz="914400">
              <a:defRPr spc="-1"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pc="0"/>
            </a:pPr>
            <a:r>
              <a:rPr spc="-1"/>
              <a:t>Alimentation</a:t>
            </a:r>
          </a:p>
        </p:txBody>
      </p:sp>
      <p:sp>
        <p:nvSpPr>
          <p:cNvPr id="249" name="Shape 249"/>
          <p:cNvSpPr/>
          <p:nvPr/>
        </p:nvSpPr>
        <p:spPr>
          <a:xfrm flipH="1" flipV="1">
            <a:off x="5904000" y="3528000"/>
            <a:ext cx="196176" cy="1800001"/>
          </a:xfrm>
          <a:prstGeom prst="line">
            <a:avLst/>
          </a:prstGeom>
          <a:ln w="38100">
            <a:solidFill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50" name="Shape 250"/>
          <p:cNvSpPr/>
          <p:nvPr/>
        </p:nvSpPr>
        <p:spPr>
          <a:xfrm flipV="1">
            <a:off x="7003825" y="3540960"/>
            <a:ext cx="196175" cy="1842214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51" name="Shape 251"/>
          <p:cNvSpPr/>
          <p:nvPr/>
        </p:nvSpPr>
        <p:spPr>
          <a:xfrm>
            <a:off x="3079824" y="5396060"/>
            <a:ext cx="1112352" cy="358748"/>
          </a:xfrm>
          <a:prstGeom prst="rect">
            <a:avLst/>
          </a:prstGeom>
          <a:ln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l" defTabSz="914400">
              <a:defRPr spc="-1"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pc="0"/>
            </a:pPr>
            <a:r>
              <a:rPr spc="-1"/>
              <a:t>Cathode</a:t>
            </a:r>
          </a:p>
        </p:txBody>
      </p:sp>
      <p:sp>
        <p:nvSpPr>
          <p:cNvPr id="252" name="Shape 252"/>
          <p:cNvSpPr/>
          <p:nvPr/>
        </p:nvSpPr>
        <p:spPr>
          <a:xfrm>
            <a:off x="8496000" y="5396060"/>
            <a:ext cx="871694" cy="358748"/>
          </a:xfrm>
          <a:prstGeom prst="rect">
            <a:avLst/>
          </a:prstGeom>
          <a:ln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l" defTabSz="914400">
              <a:defRPr spc="-1"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pc="0"/>
            </a:pPr>
            <a:r>
              <a:rPr spc="-1"/>
              <a:t>Anode</a:t>
            </a:r>
          </a:p>
        </p:txBody>
      </p:sp>
      <p:pic>
        <p:nvPicPr>
          <p:cNvPr id="253" name="image10.png"/>
          <p:cNvPicPr/>
          <p:nvPr/>
        </p:nvPicPr>
        <p:blipFill>
          <a:blip r:embed="rId3">
            <a:extLst/>
          </a:blip>
          <a:srcRect l="37782" t="0" r="0" b="0"/>
          <a:stretch>
            <a:fillRect/>
          </a:stretch>
        </p:blipFill>
        <p:spPr>
          <a:xfrm>
            <a:off x="2277009" y="6101379"/>
            <a:ext cx="1801603" cy="419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image1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98513" y="6101379"/>
            <a:ext cx="2895601" cy="419101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Shape 255"/>
          <p:cNvSpPr/>
          <p:nvPr/>
        </p:nvSpPr>
        <p:spPr>
          <a:xfrm>
            <a:off x="5979155" y="6012493"/>
            <a:ext cx="292369" cy="605028"/>
          </a:xfrm>
          <a:prstGeom prst="rect">
            <a:avLst/>
          </a:prstGeom>
          <a:solidFill>
            <a:srgbClr val="989898"/>
          </a:solidFill>
          <a:ln w="25400">
            <a:solidFill>
              <a:srgbClr val="024A8C"/>
            </a:solidFill>
          </a:ln>
        </p:spPr>
        <p:txBody>
          <a:bodyPr lIns="45719" rIns="45719" anchor="ctr"/>
          <a:lstStyle/>
          <a:p>
            <a:pPr lvl="0" defTabSz="914400"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258" name="Group 258"/>
          <p:cNvGrpSpPr/>
          <p:nvPr/>
        </p:nvGrpSpPr>
        <p:grpSpPr>
          <a:xfrm>
            <a:off x="3975175" y="6114143"/>
            <a:ext cx="389887" cy="350663"/>
            <a:chOff x="0" y="0"/>
            <a:chExt cx="389886" cy="350661"/>
          </a:xfrm>
        </p:grpSpPr>
        <p:sp>
          <p:nvSpPr>
            <p:cNvPr id="256" name="Shape 256"/>
            <p:cNvSpPr/>
            <p:nvPr/>
          </p:nvSpPr>
          <p:spPr>
            <a:xfrm>
              <a:off x="0" y="33944"/>
              <a:ext cx="389887" cy="28277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914400"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7" name="Shape 257"/>
            <p:cNvSpPr/>
            <p:nvPr/>
          </p:nvSpPr>
          <p:spPr>
            <a:xfrm>
              <a:off x="0" y="-1"/>
              <a:ext cx="389887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914400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/>
              <a:r>
                <a:t>=</a:t>
              </a:r>
            </a:p>
          </p:txBody>
        </p:sp>
      </p:grpSp>
      <p:pic>
        <p:nvPicPr>
          <p:cNvPr id="259" name="image10.png"/>
          <p:cNvPicPr/>
          <p:nvPr/>
        </p:nvPicPr>
        <p:blipFill>
          <a:blip r:embed="rId3">
            <a:extLst/>
          </a:blip>
          <a:srcRect l="0" t="0" r="74287" b="0"/>
          <a:stretch>
            <a:fillRect/>
          </a:stretch>
        </p:blipFill>
        <p:spPr>
          <a:xfrm>
            <a:off x="4398821" y="6101379"/>
            <a:ext cx="744548" cy="4191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2" name="Group 262"/>
          <p:cNvGrpSpPr/>
          <p:nvPr/>
        </p:nvGrpSpPr>
        <p:grpSpPr>
          <a:xfrm>
            <a:off x="8526242" y="6091282"/>
            <a:ext cx="389887" cy="350663"/>
            <a:chOff x="0" y="0"/>
            <a:chExt cx="389886" cy="350661"/>
          </a:xfrm>
        </p:grpSpPr>
        <p:sp>
          <p:nvSpPr>
            <p:cNvPr id="260" name="Shape 260"/>
            <p:cNvSpPr/>
            <p:nvPr/>
          </p:nvSpPr>
          <p:spPr>
            <a:xfrm>
              <a:off x="0" y="33944"/>
              <a:ext cx="389887" cy="28277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914400"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1" name="Shape 261"/>
            <p:cNvSpPr/>
            <p:nvPr/>
          </p:nvSpPr>
          <p:spPr>
            <a:xfrm>
              <a:off x="0" y="-1"/>
              <a:ext cx="389887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914400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/>
              <a:r>
                <a:t>=</a:t>
              </a:r>
            </a:p>
          </p:txBody>
        </p:sp>
      </p:grp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463541" y="360375"/>
            <a:ext cx="407771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Introduction</a:t>
            </a:r>
          </a:p>
        </p:txBody>
      </p:sp>
      <p:sp>
        <p:nvSpPr>
          <p:cNvPr id="45" name="Shape 45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46" name="Shape 46"/>
          <p:cNvSpPr/>
          <p:nvPr/>
        </p:nvSpPr>
        <p:spPr>
          <a:xfrm>
            <a:off x="30534" y="4260849"/>
            <a:ext cx="2241931" cy="1231901"/>
          </a:xfrm>
          <a:prstGeom prst="rect">
            <a:avLst/>
          </a:prstGeom>
          <a:ln w="38100">
            <a:solidFill>
              <a:srgbClr val="00905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Energie cinétique</a:t>
            </a:r>
          </a:p>
        </p:txBody>
      </p:sp>
      <p:sp>
        <p:nvSpPr>
          <p:cNvPr id="47" name="Shape 47"/>
          <p:cNvSpPr/>
          <p:nvPr/>
        </p:nvSpPr>
        <p:spPr>
          <a:xfrm>
            <a:off x="2252133" y="4876800"/>
            <a:ext cx="1557363" cy="0"/>
          </a:xfrm>
          <a:prstGeom prst="line">
            <a:avLst/>
          </a:prstGeom>
          <a:ln w="88900">
            <a:solidFill>
              <a:srgbClr val="009051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pic>
        <p:nvPicPr>
          <p:cNvPr id="48" name="pasted-image.tif"/>
          <p:cNvPicPr/>
          <p:nvPr/>
        </p:nvPicPr>
        <p:blipFill>
          <a:blip r:embed="rId2">
            <a:extLst/>
          </a:blip>
          <a:srcRect l="15336" t="12370" r="39843" b="19134"/>
          <a:stretch>
            <a:fillRect/>
          </a:stretch>
        </p:blipFill>
        <p:spPr>
          <a:xfrm>
            <a:off x="3770114" y="2093118"/>
            <a:ext cx="5464440" cy="5567232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49"/>
          <p:cNvSpPr/>
          <p:nvPr/>
        </p:nvSpPr>
        <p:spPr>
          <a:xfrm>
            <a:off x="10732334" y="4260849"/>
            <a:ext cx="2241932" cy="1231901"/>
          </a:xfrm>
          <a:prstGeom prst="rect">
            <a:avLst/>
          </a:prstGeom>
          <a:ln w="38100">
            <a:solidFill>
              <a:srgbClr val="FF26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Energie électrique</a:t>
            </a:r>
          </a:p>
        </p:txBody>
      </p:sp>
      <p:sp>
        <p:nvSpPr>
          <p:cNvPr id="50" name="Shape 50"/>
          <p:cNvSpPr/>
          <p:nvPr/>
        </p:nvSpPr>
        <p:spPr>
          <a:xfrm>
            <a:off x="9220200" y="4876800"/>
            <a:ext cx="1557363" cy="0"/>
          </a:xfrm>
          <a:prstGeom prst="line">
            <a:avLst/>
          </a:prstGeom>
          <a:ln w="88900">
            <a:solidFill>
              <a:srgbClr val="FF2600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4463541" y="360375"/>
            <a:ext cx="407771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Introduction</a:t>
            </a:r>
          </a:p>
        </p:txBody>
      </p:sp>
      <p:sp>
        <p:nvSpPr>
          <p:cNvPr id="53" name="Shape 53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54" name="Shape 54"/>
          <p:cNvSpPr/>
          <p:nvPr/>
        </p:nvSpPr>
        <p:spPr>
          <a:xfrm>
            <a:off x="5381434" y="4260849"/>
            <a:ext cx="2241932" cy="1231901"/>
          </a:xfrm>
          <a:prstGeom prst="rect">
            <a:avLst/>
          </a:prstGeom>
          <a:ln w="38100">
            <a:solidFill>
              <a:srgbClr val="0096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Energie chimique</a:t>
            </a:r>
          </a:p>
        </p:txBody>
      </p:sp>
      <p:sp>
        <p:nvSpPr>
          <p:cNvPr id="55" name="Shape 55"/>
          <p:cNvSpPr/>
          <p:nvPr/>
        </p:nvSpPr>
        <p:spPr>
          <a:xfrm flipH="1">
            <a:off x="3523139" y="4876800"/>
            <a:ext cx="1828437" cy="1828437"/>
          </a:xfrm>
          <a:prstGeom prst="line">
            <a:avLst/>
          </a:prstGeom>
          <a:ln w="88900">
            <a:solidFill>
              <a:srgbClr val="FF9300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56" name="Shape 56"/>
          <p:cNvSpPr/>
          <p:nvPr/>
        </p:nvSpPr>
        <p:spPr>
          <a:xfrm>
            <a:off x="8056884" y="1432983"/>
            <a:ext cx="2241932" cy="1231901"/>
          </a:xfrm>
          <a:prstGeom prst="rect">
            <a:avLst/>
          </a:prstGeom>
          <a:ln w="38100">
            <a:solidFill>
              <a:srgbClr val="FF26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Energie électrique</a:t>
            </a:r>
          </a:p>
        </p:txBody>
      </p:sp>
      <p:sp>
        <p:nvSpPr>
          <p:cNvPr id="57" name="Shape 57"/>
          <p:cNvSpPr/>
          <p:nvPr/>
        </p:nvSpPr>
        <p:spPr>
          <a:xfrm>
            <a:off x="7578137" y="4876799"/>
            <a:ext cx="1524067" cy="1825494"/>
          </a:xfrm>
          <a:prstGeom prst="line">
            <a:avLst/>
          </a:prstGeom>
          <a:ln w="88900">
            <a:solidFill>
              <a:srgbClr val="FF2600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58" name="Shape 58"/>
          <p:cNvSpPr/>
          <p:nvPr/>
        </p:nvSpPr>
        <p:spPr>
          <a:xfrm>
            <a:off x="2206434" y="6690783"/>
            <a:ext cx="2241932" cy="1231901"/>
          </a:xfrm>
          <a:prstGeom prst="rect">
            <a:avLst/>
          </a:prstGeom>
          <a:ln w="38100">
            <a:solidFill>
              <a:srgbClr val="FF93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Energie thermique</a:t>
            </a:r>
          </a:p>
        </p:txBody>
      </p:sp>
      <p:sp>
        <p:nvSpPr>
          <p:cNvPr id="59" name="Shape 59"/>
          <p:cNvSpPr/>
          <p:nvPr/>
        </p:nvSpPr>
        <p:spPr>
          <a:xfrm>
            <a:off x="8056884" y="6690783"/>
            <a:ext cx="2241932" cy="1231901"/>
          </a:xfrm>
          <a:prstGeom prst="rect">
            <a:avLst/>
          </a:prstGeom>
          <a:ln w="38100">
            <a:solidFill>
              <a:srgbClr val="FF26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Energie électrique</a:t>
            </a:r>
          </a:p>
        </p:txBody>
      </p:sp>
      <p:sp>
        <p:nvSpPr>
          <p:cNvPr id="60" name="Shape 60"/>
          <p:cNvSpPr/>
          <p:nvPr/>
        </p:nvSpPr>
        <p:spPr>
          <a:xfrm flipH="1">
            <a:off x="6610556" y="2667000"/>
            <a:ext cx="2516982" cy="1544638"/>
          </a:xfrm>
          <a:prstGeom prst="line">
            <a:avLst/>
          </a:prstGeom>
          <a:ln w="88900">
            <a:solidFill>
              <a:srgbClr val="FF2600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1788540" y="360375"/>
            <a:ext cx="9427719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I.1)Réaction de combustion</a:t>
            </a:r>
          </a:p>
        </p:txBody>
      </p:sp>
      <p:sp>
        <p:nvSpPr>
          <p:cNvPr id="63" name="Shape 63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64" name="Shape 64"/>
          <p:cNvSpPr/>
          <p:nvPr/>
        </p:nvSpPr>
        <p:spPr>
          <a:xfrm>
            <a:off x="487684" y="1841499"/>
            <a:ext cx="4803760" cy="685801"/>
          </a:xfrm>
          <a:prstGeom prst="rect">
            <a:avLst/>
          </a:prstGeom>
          <a:ln w="38100">
            <a:solidFill>
              <a:srgbClr val="FF26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Combustion complète</a:t>
            </a:r>
          </a:p>
        </p:txBody>
      </p:sp>
      <p:sp>
        <p:nvSpPr>
          <p:cNvPr id="65" name="Shape 65"/>
          <p:cNvSpPr/>
          <p:nvPr/>
        </p:nvSpPr>
        <p:spPr>
          <a:xfrm>
            <a:off x="445368" y="5422899"/>
            <a:ext cx="5286028" cy="685801"/>
          </a:xfrm>
          <a:prstGeom prst="rect">
            <a:avLst/>
          </a:prstGeom>
          <a:ln w="38100">
            <a:solidFill>
              <a:srgbClr val="FF93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Combustion incomplète</a:t>
            </a:r>
          </a:p>
        </p:txBody>
      </p:sp>
      <p:grpSp>
        <p:nvGrpSpPr>
          <p:cNvPr id="69" name="Group 69"/>
          <p:cNvGrpSpPr/>
          <p:nvPr/>
        </p:nvGrpSpPr>
        <p:grpSpPr>
          <a:xfrm>
            <a:off x="2520950" y="3099070"/>
            <a:ext cx="7962900" cy="1041401"/>
            <a:chOff x="0" y="0"/>
            <a:chExt cx="7962900" cy="1041400"/>
          </a:xfrm>
        </p:grpSpPr>
        <p:pic>
          <p:nvPicPr>
            <p:cNvPr id="66" name="pasted-image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962900" cy="1041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7" name="Shape 67"/>
            <p:cNvSpPr/>
            <p:nvPr/>
          </p:nvSpPr>
          <p:spPr>
            <a:xfrm>
              <a:off x="3346450" y="156362"/>
              <a:ext cx="1000941" cy="6985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68" name="Shape 68"/>
            <p:cNvSpPr/>
            <p:nvPr/>
          </p:nvSpPr>
          <p:spPr>
            <a:xfrm flipV="1">
              <a:off x="3333750" y="520699"/>
              <a:ext cx="1026341" cy="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/>
              </a:pPr>
            </a:p>
          </p:txBody>
        </p:sp>
      </p:grpSp>
      <p:grpSp>
        <p:nvGrpSpPr>
          <p:cNvPr id="73" name="Group 73"/>
          <p:cNvGrpSpPr/>
          <p:nvPr/>
        </p:nvGrpSpPr>
        <p:grpSpPr>
          <a:xfrm>
            <a:off x="2603568" y="6261100"/>
            <a:ext cx="7962901" cy="1397001"/>
            <a:chOff x="0" y="0"/>
            <a:chExt cx="7962900" cy="1397000"/>
          </a:xfrm>
        </p:grpSpPr>
        <p:pic>
          <p:nvPicPr>
            <p:cNvPr id="70" name="pasted-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7962900" cy="1397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1" name="Shape 71"/>
            <p:cNvSpPr/>
            <p:nvPr/>
          </p:nvSpPr>
          <p:spPr>
            <a:xfrm>
              <a:off x="3532716" y="63500"/>
              <a:ext cx="897468" cy="9144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72" name="Shape 72"/>
            <p:cNvSpPr/>
            <p:nvPr/>
          </p:nvSpPr>
          <p:spPr>
            <a:xfrm flipV="1">
              <a:off x="3468279" y="698499"/>
              <a:ext cx="1026342" cy="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/>
              </a:pPr>
            </a:p>
          </p:txBody>
        </p:sp>
      </p:grpSp>
      <p:sp>
        <p:nvSpPr>
          <p:cNvPr id="74" name="Shape 74"/>
          <p:cNvSpPr/>
          <p:nvPr/>
        </p:nvSpPr>
        <p:spPr>
          <a:xfrm>
            <a:off x="2355713" y="3309749"/>
            <a:ext cx="368574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2600"/>
                </a:solidFill>
              </a:rPr>
              <a:t>1</a:t>
            </a:r>
          </a:p>
        </p:txBody>
      </p:sp>
      <p:sp>
        <p:nvSpPr>
          <p:cNvPr id="75" name="Shape 75"/>
          <p:cNvSpPr/>
          <p:nvPr/>
        </p:nvSpPr>
        <p:spPr>
          <a:xfrm>
            <a:off x="2438331" y="6560678"/>
            <a:ext cx="368574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2600"/>
                </a:solidFill>
              </a:rPr>
              <a:t>1</a:t>
            </a:r>
          </a:p>
        </p:txBody>
      </p:sp>
      <p:pic>
        <p:nvPicPr>
          <p:cNvPr id="76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20950" y="7791450"/>
            <a:ext cx="7962900" cy="1397001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Shape 77"/>
          <p:cNvSpPr/>
          <p:nvPr/>
        </p:nvSpPr>
        <p:spPr>
          <a:xfrm>
            <a:off x="6134410" y="7791450"/>
            <a:ext cx="1026342" cy="914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78" name="Shape 78"/>
          <p:cNvSpPr/>
          <p:nvPr/>
        </p:nvSpPr>
        <p:spPr>
          <a:xfrm>
            <a:off x="6198847" y="8426450"/>
            <a:ext cx="1026342" cy="0"/>
          </a:xfrm>
          <a:prstGeom prst="line">
            <a:avLst/>
          </a:prstGeom>
          <a:ln w="254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79" name="Shape 79"/>
          <p:cNvSpPr/>
          <p:nvPr/>
        </p:nvSpPr>
        <p:spPr>
          <a:xfrm>
            <a:off x="2438331" y="8127246"/>
            <a:ext cx="368574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2600"/>
                </a:solidFill>
              </a:rPr>
              <a:t>1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1788540" y="360375"/>
            <a:ext cx="9427719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I.1)Réaction de combustion</a:t>
            </a:r>
          </a:p>
        </p:txBody>
      </p:sp>
      <p:sp>
        <p:nvSpPr>
          <p:cNvPr id="82" name="Shape 82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83" name="Shape 83"/>
          <p:cNvSpPr/>
          <p:nvPr/>
        </p:nvSpPr>
        <p:spPr>
          <a:xfrm>
            <a:off x="487684" y="1841499"/>
            <a:ext cx="4803760" cy="685801"/>
          </a:xfrm>
          <a:prstGeom prst="rect">
            <a:avLst/>
          </a:prstGeom>
          <a:ln w="38100">
            <a:solidFill>
              <a:srgbClr val="FF26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Combustion complète</a:t>
            </a:r>
          </a:p>
        </p:txBody>
      </p:sp>
      <p:sp>
        <p:nvSpPr>
          <p:cNvPr id="84" name="Shape 84"/>
          <p:cNvSpPr/>
          <p:nvPr/>
        </p:nvSpPr>
        <p:spPr>
          <a:xfrm>
            <a:off x="445368" y="5422899"/>
            <a:ext cx="5286028" cy="685801"/>
          </a:xfrm>
          <a:prstGeom prst="rect">
            <a:avLst/>
          </a:prstGeom>
          <a:ln w="38100">
            <a:solidFill>
              <a:srgbClr val="FF93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Combustion incomplète</a:t>
            </a:r>
          </a:p>
        </p:txBody>
      </p:sp>
      <p:grpSp>
        <p:nvGrpSpPr>
          <p:cNvPr id="88" name="Group 88"/>
          <p:cNvGrpSpPr/>
          <p:nvPr/>
        </p:nvGrpSpPr>
        <p:grpSpPr>
          <a:xfrm>
            <a:off x="2520950" y="3099070"/>
            <a:ext cx="7962900" cy="1041401"/>
            <a:chOff x="0" y="0"/>
            <a:chExt cx="7962900" cy="1041400"/>
          </a:xfrm>
        </p:grpSpPr>
        <p:pic>
          <p:nvPicPr>
            <p:cNvPr id="85" name="pasted-image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962900" cy="1041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6" name="Shape 86"/>
            <p:cNvSpPr/>
            <p:nvPr/>
          </p:nvSpPr>
          <p:spPr>
            <a:xfrm>
              <a:off x="3346450" y="156362"/>
              <a:ext cx="1000941" cy="6985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87" name="Shape 87"/>
            <p:cNvSpPr/>
            <p:nvPr/>
          </p:nvSpPr>
          <p:spPr>
            <a:xfrm flipV="1">
              <a:off x="3333750" y="520699"/>
              <a:ext cx="1026341" cy="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/>
              </a:pPr>
            </a:p>
          </p:txBody>
        </p:sp>
      </p:grpSp>
      <p:grpSp>
        <p:nvGrpSpPr>
          <p:cNvPr id="92" name="Group 92"/>
          <p:cNvGrpSpPr/>
          <p:nvPr/>
        </p:nvGrpSpPr>
        <p:grpSpPr>
          <a:xfrm>
            <a:off x="2603568" y="6261100"/>
            <a:ext cx="7962901" cy="1397001"/>
            <a:chOff x="0" y="0"/>
            <a:chExt cx="7962900" cy="1397000"/>
          </a:xfrm>
        </p:grpSpPr>
        <p:pic>
          <p:nvPicPr>
            <p:cNvPr id="89" name="pasted-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7962900" cy="1397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0" name="Shape 90"/>
            <p:cNvSpPr/>
            <p:nvPr/>
          </p:nvSpPr>
          <p:spPr>
            <a:xfrm>
              <a:off x="3532716" y="63500"/>
              <a:ext cx="897468" cy="9144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91" name="Shape 91"/>
            <p:cNvSpPr/>
            <p:nvPr/>
          </p:nvSpPr>
          <p:spPr>
            <a:xfrm flipV="1">
              <a:off x="3468279" y="698499"/>
              <a:ext cx="1026342" cy="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/>
              </a:pPr>
            </a:p>
          </p:txBody>
        </p:sp>
      </p:grpSp>
      <p:sp>
        <p:nvSpPr>
          <p:cNvPr id="93" name="Shape 93"/>
          <p:cNvSpPr/>
          <p:nvPr/>
        </p:nvSpPr>
        <p:spPr>
          <a:xfrm>
            <a:off x="2355713" y="3309749"/>
            <a:ext cx="368574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2600"/>
                </a:solidFill>
              </a:rPr>
              <a:t>1</a:t>
            </a:r>
          </a:p>
        </p:txBody>
      </p:sp>
      <p:sp>
        <p:nvSpPr>
          <p:cNvPr id="94" name="Shape 94"/>
          <p:cNvSpPr/>
          <p:nvPr/>
        </p:nvSpPr>
        <p:spPr>
          <a:xfrm>
            <a:off x="2438331" y="6560678"/>
            <a:ext cx="368574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2600"/>
                </a:solidFill>
              </a:rPr>
              <a:t>1</a:t>
            </a:r>
          </a:p>
        </p:txBody>
      </p:sp>
      <p:sp>
        <p:nvSpPr>
          <p:cNvPr id="95" name="Shape 95"/>
          <p:cNvSpPr/>
          <p:nvPr/>
        </p:nvSpPr>
        <p:spPr>
          <a:xfrm>
            <a:off x="6925733" y="3270520"/>
            <a:ext cx="1328430" cy="815116"/>
          </a:xfrm>
          <a:prstGeom prst="rect">
            <a:avLst/>
          </a:prstGeom>
          <a:ln w="25400">
            <a:solidFill>
              <a:srgbClr val="FF260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6" name="Shape 96"/>
          <p:cNvSpPr/>
          <p:nvPr/>
        </p:nvSpPr>
        <p:spPr>
          <a:xfrm>
            <a:off x="7103533" y="6501242"/>
            <a:ext cx="1328430" cy="815116"/>
          </a:xfrm>
          <a:prstGeom prst="rect">
            <a:avLst/>
          </a:prstGeom>
          <a:ln w="25400">
            <a:solidFill>
              <a:srgbClr val="FF930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pic>
        <p:nvPicPr>
          <p:cNvPr id="97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20950" y="7791450"/>
            <a:ext cx="7962900" cy="1397001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Shape 98"/>
          <p:cNvSpPr/>
          <p:nvPr/>
        </p:nvSpPr>
        <p:spPr>
          <a:xfrm>
            <a:off x="6134410" y="7791450"/>
            <a:ext cx="1026342" cy="914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9" name="Shape 99"/>
          <p:cNvSpPr/>
          <p:nvPr/>
        </p:nvSpPr>
        <p:spPr>
          <a:xfrm>
            <a:off x="6198847" y="8426450"/>
            <a:ext cx="1026342" cy="0"/>
          </a:xfrm>
          <a:prstGeom prst="line">
            <a:avLst/>
          </a:prstGeom>
          <a:ln w="254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00" name="Shape 100"/>
          <p:cNvSpPr/>
          <p:nvPr/>
        </p:nvSpPr>
        <p:spPr>
          <a:xfrm>
            <a:off x="7247466" y="8029709"/>
            <a:ext cx="881218" cy="815116"/>
          </a:xfrm>
          <a:prstGeom prst="rect">
            <a:avLst/>
          </a:prstGeom>
          <a:ln w="25400">
            <a:solidFill>
              <a:srgbClr val="FF930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01" name="Shape 101"/>
          <p:cNvSpPr/>
          <p:nvPr/>
        </p:nvSpPr>
        <p:spPr>
          <a:xfrm>
            <a:off x="2438331" y="8127246"/>
            <a:ext cx="368574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2600"/>
                </a:solidFill>
              </a:rPr>
              <a:t>1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67111" y="55575"/>
            <a:ext cx="12870579" cy="15367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I.2)Aspects énergétiques des réactions de combustion</a:t>
            </a:r>
          </a:p>
        </p:txBody>
      </p:sp>
      <p:sp>
        <p:nvSpPr>
          <p:cNvPr id="104" name="Shape 104"/>
          <p:cNvSpPr/>
          <p:nvPr>
            <p:ph type="sldNum" sz="quarter" idx="4294967295"/>
          </p:nvPr>
        </p:nvSpPr>
        <p:spPr>
          <a:xfrm>
            <a:off x="6381698" y="94196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10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05555" y="1591733"/>
            <a:ext cx="6393690" cy="7095886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hape 106"/>
          <p:cNvSpPr/>
          <p:nvPr/>
        </p:nvSpPr>
        <p:spPr>
          <a:xfrm>
            <a:off x="2832967" y="8718550"/>
            <a:ext cx="7016007" cy="596901"/>
          </a:xfrm>
          <a:prstGeom prst="rect">
            <a:avLst/>
          </a:prstGeom>
          <a:ln w="38100">
            <a:solidFill>
              <a:srgbClr val="A9A9A9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Valeurs de certaines énergies de liaison</a:t>
            </a:r>
          </a:p>
        </p:txBody>
      </p:sp>
      <p:sp>
        <p:nvSpPr>
          <p:cNvPr id="107" name="Shape 107"/>
          <p:cNvSpPr/>
          <p:nvPr/>
        </p:nvSpPr>
        <p:spPr>
          <a:xfrm>
            <a:off x="6905434" y="9356135"/>
            <a:ext cx="701600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000" u="sng">
                <a:solidFill>
                  <a:srgbClr val="929292"/>
                </a:solidFill>
              </a:rPr>
              <a:t>Source</a:t>
            </a:r>
            <a:r>
              <a:rPr sz="2000">
                <a:solidFill>
                  <a:srgbClr val="929292"/>
                </a:solidFill>
              </a:rPr>
              <a:t> : Bordas, Physique Chimie Première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asted-image.png"/>
          <p:cNvPicPr/>
          <p:nvPr/>
        </p:nvPicPr>
        <p:blipFill>
          <a:blip r:embed="rId2">
            <a:extLst/>
          </a:blip>
          <a:srcRect l="2772" t="0" r="0" b="0"/>
          <a:stretch>
            <a:fillRect/>
          </a:stretch>
        </p:blipFill>
        <p:spPr>
          <a:xfrm>
            <a:off x="3411537" y="1557927"/>
            <a:ext cx="6181734" cy="7056307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hape 110"/>
          <p:cNvSpPr/>
          <p:nvPr/>
        </p:nvSpPr>
        <p:spPr>
          <a:xfrm>
            <a:off x="67111" y="55575"/>
            <a:ext cx="12870579" cy="15367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I.2)Aspects énergétiques des réactions de combustion</a:t>
            </a:r>
          </a:p>
        </p:txBody>
      </p:sp>
      <p:sp>
        <p:nvSpPr>
          <p:cNvPr id="111" name="Shape 111"/>
          <p:cNvSpPr/>
          <p:nvPr>
            <p:ph type="sldNum" sz="quarter" idx="4294967295"/>
          </p:nvPr>
        </p:nvSpPr>
        <p:spPr>
          <a:xfrm>
            <a:off x="6381698" y="94196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12" name="Shape 112"/>
          <p:cNvSpPr/>
          <p:nvPr/>
        </p:nvSpPr>
        <p:spPr>
          <a:xfrm>
            <a:off x="2832967" y="8718550"/>
            <a:ext cx="7016007" cy="596901"/>
          </a:xfrm>
          <a:prstGeom prst="rect">
            <a:avLst/>
          </a:prstGeom>
          <a:ln w="38100">
            <a:solidFill>
              <a:srgbClr val="A9A9A9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Valeurs de pouvoir calorifiques</a:t>
            </a:r>
          </a:p>
        </p:txBody>
      </p:sp>
      <p:sp>
        <p:nvSpPr>
          <p:cNvPr id="113" name="Shape 113"/>
          <p:cNvSpPr/>
          <p:nvPr/>
        </p:nvSpPr>
        <p:spPr>
          <a:xfrm>
            <a:off x="6905434" y="9356135"/>
            <a:ext cx="701600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000" u="sng">
                <a:solidFill>
                  <a:srgbClr val="929292"/>
                </a:solidFill>
              </a:rPr>
              <a:t>Source</a:t>
            </a:r>
            <a:r>
              <a:rPr sz="2000">
                <a:solidFill>
                  <a:srgbClr val="929292"/>
                </a:solidFill>
              </a:rPr>
              <a:t> : Bordas, Physique Chimie Première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4445799" y="301108"/>
            <a:ext cx="3790344" cy="7747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II.1) La pile</a:t>
            </a:r>
          </a:p>
        </p:txBody>
      </p:sp>
      <p:sp>
        <p:nvSpPr>
          <p:cNvPr id="116" name="Shape 116"/>
          <p:cNvSpPr/>
          <p:nvPr>
            <p:ph type="sldNum" sz="quarter" idx="4294967295"/>
          </p:nvPr>
        </p:nvSpPr>
        <p:spPr>
          <a:xfrm>
            <a:off x="6381698" y="94196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117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3719" y="1835640"/>
            <a:ext cx="11437202" cy="6838561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Shape 118"/>
          <p:cNvSpPr/>
          <p:nvPr/>
        </p:nvSpPr>
        <p:spPr>
          <a:xfrm>
            <a:off x="10552051" y="9227803"/>
            <a:ext cx="2229659" cy="45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defTabSz="914400">
              <a:defRPr sz="1800"/>
            </a:pPr>
            <a:r>
              <a:rPr spc="-1" sz="2500" u="sng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r>
              <a:rPr spc="-1" sz="25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r>
              <a:rPr spc="-1" sz="25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pc="-1" sz="2500">
                <a:latin typeface="Arial"/>
                <a:ea typeface="Arial"/>
                <a:cs typeface="Arial"/>
                <a:sym typeface="Arial"/>
                <a:hlinkClick r:id="rId3" invalidUrl="" action="" tgtFrame="" tooltip="" history="1" highlightClick="0" endSnd="0"/>
              </a:rPr>
              <a:t>pccl.fr</a:t>
            </a:r>
          </a:p>
        </p:txBody>
      </p:sp>
      <p:sp>
        <p:nvSpPr>
          <p:cNvPr id="119" name="Shape 119"/>
          <p:cNvSpPr/>
          <p:nvPr/>
        </p:nvSpPr>
        <p:spPr>
          <a:xfrm>
            <a:off x="1058400" y="2683799"/>
            <a:ext cx="1269721" cy="12697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lvl="0" algn="l" defTabSz="914400"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0" name="Shape 120"/>
          <p:cNvSpPr/>
          <p:nvPr/>
        </p:nvSpPr>
        <p:spPr>
          <a:xfrm>
            <a:off x="10312559" y="2683799"/>
            <a:ext cx="1544401" cy="12697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lvl="0" algn="l" defTabSz="914400"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21" name="image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77559" y="2010960"/>
            <a:ext cx="672841" cy="58392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hape 122"/>
          <p:cNvSpPr/>
          <p:nvPr/>
        </p:nvSpPr>
        <p:spPr>
          <a:xfrm>
            <a:off x="783720" y="8918532"/>
            <a:ext cx="9023040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t>Animation pile Daniell : http://www.pccl.fr/physique_chimie_college_lycee/lycee/terminale_TS/daniell.htm 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4445799" y="301108"/>
            <a:ext cx="3790344" cy="7747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II.1) La pile</a:t>
            </a:r>
          </a:p>
        </p:txBody>
      </p:sp>
      <p:sp>
        <p:nvSpPr>
          <p:cNvPr id="125" name="Shape 125"/>
          <p:cNvSpPr/>
          <p:nvPr>
            <p:ph type="sldNum" sz="quarter" idx="4294967295"/>
          </p:nvPr>
        </p:nvSpPr>
        <p:spPr>
          <a:xfrm>
            <a:off x="6381698" y="94196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grpSp>
        <p:nvGrpSpPr>
          <p:cNvPr id="137" name="Group 137"/>
          <p:cNvGrpSpPr/>
          <p:nvPr/>
        </p:nvGrpSpPr>
        <p:grpSpPr>
          <a:xfrm>
            <a:off x="403099" y="1528649"/>
            <a:ext cx="11875744" cy="7444496"/>
            <a:chOff x="0" y="0"/>
            <a:chExt cx="11875742" cy="7444495"/>
          </a:xfrm>
        </p:grpSpPr>
        <p:grpSp>
          <p:nvGrpSpPr>
            <p:cNvPr id="135" name="Group 135"/>
            <p:cNvGrpSpPr/>
            <p:nvPr/>
          </p:nvGrpSpPr>
          <p:grpSpPr>
            <a:xfrm>
              <a:off x="0" y="0"/>
              <a:ext cx="11875743" cy="7444496"/>
              <a:chOff x="0" y="0"/>
              <a:chExt cx="11875742" cy="7444495"/>
            </a:xfrm>
          </p:grpSpPr>
          <p:pic>
            <p:nvPicPr>
              <p:cNvPr id="126" name="pasted-image.png"/>
              <p:cNvPicPr/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11875743" cy="744449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27" name="Shape 127"/>
              <p:cNvSpPr/>
              <p:nvPr/>
            </p:nvSpPr>
            <p:spPr>
              <a:xfrm>
                <a:off x="7757856" y="5433067"/>
                <a:ext cx="818240" cy="98514"/>
              </a:xfrm>
              <a:prstGeom prst="rect">
                <a:avLst/>
              </a:prstGeom>
              <a:solidFill>
                <a:srgbClr val="E5E8E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128" name="Shape 128"/>
              <p:cNvSpPr/>
              <p:nvPr/>
            </p:nvSpPr>
            <p:spPr>
              <a:xfrm>
                <a:off x="7624225" y="5521967"/>
                <a:ext cx="818240" cy="98514"/>
              </a:xfrm>
              <a:prstGeom prst="rect">
                <a:avLst/>
              </a:prstGeom>
              <a:solidFill>
                <a:srgbClr val="E2E7E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7624225" y="5598167"/>
                <a:ext cx="818240" cy="98514"/>
              </a:xfrm>
              <a:prstGeom prst="rect">
                <a:avLst/>
              </a:prstGeom>
              <a:solidFill>
                <a:srgbClr val="DFE4E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130" name="Shape 130"/>
              <p:cNvSpPr/>
              <p:nvPr/>
            </p:nvSpPr>
            <p:spPr>
              <a:xfrm>
                <a:off x="7757856" y="5687067"/>
                <a:ext cx="818240" cy="98513"/>
              </a:xfrm>
              <a:prstGeom prst="rect">
                <a:avLst/>
              </a:prstGeom>
              <a:solidFill>
                <a:srgbClr val="DEE2E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131" name="Shape 131"/>
              <p:cNvSpPr/>
              <p:nvPr/>
            </p:nvSpPr>
            <p:spPr>
              <a:xfrm>
                <a:off x="7757856" y="5763267"/>
                <a:ext cx="818240" cy="98513"/>
              </a:xfrm>
              <a:prstGeom prst="rect">
                <a:avLst/>
              </a:prstGeom>
              <a:solidFill>
                <a:srgbClr val="DBE1E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7757856" y="5852167"/>
                <a:ext cx="818240" cy="98513"/>
              </a:xfrm>
              <a:prstGeom prst="rect">
                <a:avLst/>
              </a:prstGeom>
              <a:solidFill>
                <a:srgbClr val="D9DFE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133" name="Shape 133"/>
              <p:cNvSpPr/>
              <p:nvPr/>
            </p:nvSpPr>
            <p:spPr>
              <a:xfrm>
                <a:off x="7757856" y="5941067"/>
                <a:ext cx="818240" cy="98513"/>
              </a:xfrm>
              <a:prstGeom prst="rect">
                <a:avLst/>
              </a:prstGeom>
              <a:solidFill>
                <a:srgbClr val="D7DDE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134" name="Shape 134"/>
              <p:cNvSpPr/>
              <p:nvPr/>
            </p:nvSpPr>
            <p:spPr>
              <a:xfrm>
                <a:off x="7757856" y="6017267"/>
                <a:ext cx="818240" cy="98513"/>
              </a:xfrm>
              <a:prstGeom prst="rect">
                <a:avLst/>
              </a:prstGeom>
              <a:solidFill>
                <a:srgbClr val="D6DBD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</p:grpSp>
        <p:pic>
          <p:nvPicPr>
            <p:cNvPr id="136" name="pasted-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893925" y="577366"/>
              <a:ext cx="546101" cy="711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38" name="Shape 138"/>
          <p:cNvSpPr/>
          <p:nvPr/>
        </p:nvSpPr>
        <p:spPr>
          <a:xfrm>
            <a:off x="10552051" y="9227803"/>
            <a:ext cx="2229659" cy="45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defTabSz="914400">
              <a:defRPr sz="1800"/>
            </a:pPr>
            <a:r>
              <a:rPr spc="-1" sz="2500" u="sng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r>
              <a:rPr spc="-1" sz="25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r>
              <a:rPr spc="-1" sz="25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pc="-1" sz="2500">
                <a:latin typeface="Arial"/>
                <a:ea typeface="Arial"/>
                <a:cs typeface="Arial"/>
                <a:sym typeface="Arial"/>
                <a:hlinkClick r:id="rId4" invalidUrl="" action="" tgtFrame="" tooltip="" history="1" highlightClick="0" endSnd="0"/>
              </a:rPr>
              <a:t>pccl.fr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