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/>
    <p:restoredTop sz="94427"/>
  </p:normalViewPr>
  <p:slideViewPr>
    <p:cSldViewPr snapToGrid="0" snapToObjects="1">
      <p:cViewPr varScale="1">
        <p:scale>
          <a:sx n="102" d="100"/>
          <a:sy n="102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754-26C2-0343-BC9C-05309190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752C7-F471-CD48-A5E2-EFC9F2DA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AF85-E891-D24F-B037-4326877D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F98E-22C2-1542-A359-84AAAEA6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CCC6-B949-0040-87D6-152C1458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323-5D10-AE41-8DC1-F9DF7575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BECCA-3AEA-514B-BDAE-5F990F0C9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9A7F-BB09-FB4A-AD1A-6834EE53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5E47-1AC7-1A43-895E-936EA709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C998-072A-9442-8611-0CB172DF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983E4-1EA7-C941-A7A0-D011B022D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3533A-090A-6547-9E6A-684DFD66E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75FC-9B0C-7449-B44B-2C65F0E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04BC-2E76-884A-A7B3-6B754B38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3D2E-64F4-9D48-B8A6-271D679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1BC2-4B1B-5E4D-BE54-176E1717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117A-6431-984D-BD31-D720379A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C74A-2F12-234F-AAEB-BAC84916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21D8-200C-3B4B-8ACF-6A115B72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43FE-32CE-7547-84A5-2359DDC6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0598-C7AC-CD4D-93E0-78E537C2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DC0E-0854-E44A-8354-795C7CD3F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676B-E0E6-3649-A08A-D8A05F44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B751-2558-134F-B396-EE0ED3C7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27A8-EAF3-5D40-B39F-3B0DD8EE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16AC-70BE-2C4C-A994-EB59FD12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7DA5-E4AD-8541-BFA7-C4EA2790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AF11A-1C72-EB41-BAA7-58B169994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13A-2C39-474B-A120-EBF0EBEC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3F427-7D52-BF41-9E03-30C2B03B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3BCB7-6BF1-7142-8BA1-2B2F2241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E799-5AB2-AE4A-98CA-2550DB15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6C1F4-7062-F741-AA71-1BA735656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98ED4-441D-D848-810B-354DF531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B7840-DA00-2F4C-9621-474C5F199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B67C0-87F8-5942-8390-B027FF77C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CF233-E849-AB4F-9866-DC9B360D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F012C-0B17-0345-B7CA-9083CEC3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DFB65-1F06-CA4E-B937-1DEBCEC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724B-AD36-ED45-87BB-BACE64D5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71298-C997-2042-BC78-3A0990E1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3640B-0D6F-DF41-B20F-FC930650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62582-61EF-C94B-B99A-E183679C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D95FC-D8FA-9946-8A12-0A6C7A7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7975-8CA1-6146-A9F9-DBADB3D0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2300-B342-1B41-9BF4-384A271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8CE4-0E82-A44E-82FE-6A38BA0F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8165-1274-7348-9812-5C65A052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C149-F0F1-E84D-9368-6F84024F6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5D89-6DCF-C743-8840-5FD2EF6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FF34-7666-EB42-8161-29F2794C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90CB0-2EAF-ED4E-B2FC-D72CEA5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6F4B-7981-FF44-ADF6-8FBABF8A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BC7AD-DE6F-B04D-9062-289E3141C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7D314-EE59-C743-A91E-1EBAC54AC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19AC-2EFD-F84A-8AA0-913F243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6251-4564-F34C-900B-8E66D4E7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0EC1E-CDD9-0B47-9C5F-2829F48B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0AF91-00F6-5F43-A237-ED9B1FF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9D441-5A20-6D48-B280-59AE3DBC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7E9F-7151-8F43-978A-FBDECAA3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E51D-52FB-5144-A77E-21F9FBCF92D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D636-9069-234D-84B9-9992E2B01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3A79-23A8-EA49-8450-F5B704FE1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1059-6306-AC4A-BC97-2A5291FE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7B0D-9091-E24D-B994-73C9D1B8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274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Resource Planning Tool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“GANTTIC”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9DB61-1367-524C-896F-406ED6B77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9" y="4380517"/>
            <a:ext cx="11523945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Submitted by : Gurvinder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Singh                            Submitted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: Prof. Mike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Aleshams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id-748418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B4E-1203-4F49-A929-3E6B9485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639-F3D4-FC4E-8850-B5470E76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62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F430-E815-554B-BA5E-5A2F93CD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68BA-73B5-DD4D-8D32-426FA94D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resource management software is the kind of planning software that puts resources first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it's all about resource efficiency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management is project management with a twist. And a resource management software is the tool that makes making the twist easier.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0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BFF8-ED06-A84D-A231-5B01BD10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22" y="114605"/>
            <a:ext cx="10515600" cy="111294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9E04-C969-714D-9951-AA7939A1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52"/>
            <a:ext cx="10515600" cy="5600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GANTTIC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7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12AD-B19D-F04D-9824-4AE27398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107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BE77-A877-E04A-A17E-BA754D6E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285"/>
            <a:ext cx="10515600" cy="48366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GANTTIC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Rooms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Machinery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2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FCE8-C97D-CD45-A553-9F8CC611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582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0382-FACB-D24F-86F4-2859A810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32"/>
            <a:ext cx="10515600" cy="506214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changes made in real time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Ganttic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Adjust the time period.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Drag and drop scheduling.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unlimited number of users.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what’s going on with one glance!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959A-6E9E-EB47-874D-22A4EC73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73855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project portfolio.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mobile.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milestones and deadlines.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flexible reports.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Clients by segment.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7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390D-57D7-7347-B2A0-E5E236C9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FE9B-E1CD-8844-B13C-5A7ABE19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Ganttic.com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(Official website)</a:t>
            </a:r>
          </a:p>
        </p:txBody>
      </p:sp>
    </p:spTree>
    <p:extLst>
      <p:ext uri="{BB962C8B-B14F-4D97-AF65-F5344CB8AC3E}">
        <p14:creationId xmlns:p14="http://schemas.microsoft.com/office/powerpoint/2010/main" val="11457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144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Resource Planning Tool “GANTTIC”</vt:lpstr>
      <vt:lpstr>Contents</vt:lpstr>
      <vt:lpstr>Introduction</vt:lpstr>
      <vt:lpstr>Description</vt:lpstr>
      <vt:lpstr>Resources</vt:lpstr>
      <vt:lpstr>Features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over-speed detection based on IOT</dc:title>
  <dc:creator>Microsoft Office User</dc:creator>
  <cp:lastModifiedBy>Microsoft Office User</cp:lastModifiedBy>
  <cp:revision>32</cp:revision>
  <dcterms:created xsi:type="dcterms:W3CDTF">2020-01-16T01:35:48Z</dcterms:created>
  <dcterms:modified xsi:type="dcterms:W3CDTF">2020-02-23T01:48:22Z</dcterms:modified>
</cp:coreProperties>
</file>