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7" r:id="rId6"/>
    <p:sldId id="268" r:id="rId7"/>
    <p:sldId id="269" r:id="rId8"/>
    <p:sldId id="270" r:id="rId9"/>
    <p:sldId id="271" r:id="rId10"/>
    <p:sldId id="272" r:id="rId11"/>
    <p:sldId id="273"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90"/>
    <p:restoredTop sz="94427"/>
  </p:normalViewPr>
  <p:slideViewPr>
    <p:cSldViewPr snapToGrid="0" snapToObjects="1">
      <p:cViewPr varScale="1">
        <p:scale>
          <a:sx n="102" d="100"/>
          <a:sy n="102" d="100"/>
        </p:scale>
        <p:origin x="3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DE754-26C2-0343-BC9C-05309190A0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D752C7-F471-CD48-A5E2-EFC9F2DA5C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41BAF85-E891-D24F-B037-4326877D7ED2}"/>
              </a:ext>
            </a:extLst>
          </p:cNvPr>
          <p:cNvSpPr>
            <a:spLocks noGrp="1"/>
          </p:cNvSpPr>
          <p:nvPr>
            <p:ph type="dt" sz="half" idx="10"/>
          </p:nvPr>
        </p:nvSpPr>
        <p:spPr/>
        <p:txBody>
          <a:bodyPr/>
          <a:lstStyle/>
          <a:p>
            <a:fld id="{2F00E51D-52FB-5144-A77E-21F9FBCF92D3}" type="datetimeFigureOut">
              <a:rPr lang="en-US" smtClean="0"/>
              <a:t>4/13/20</a:t>
            </a:fld>
            <a:endParaRPr lang="en-US"/>
          </a:p>
        </p:txBody>
      </p:sp>
      <p:sp>
        <p:nvSpPr>
          <p:cNvPr id="5" name="Footer Placeholder 4">
            <a:extLst>
              <a:ext uri="{FF2B5EF4-FFF2-40B4-BE49-F238E27FC236}">
                <a16:creationId xmlns:a16="http://schemas.microsoft.com/office/drawing/2014/main" id="{4E13F98E-22C2-1542-A359-84AAAEA698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9ECCC6-B949-0040-87D6-152C14589AC6}"/>
              </a:ext>
            </a:extLst>
          </p:cNvPr>
          <p:cNvSpPr>
            <a:spLocks noGrp="1"/>
          </p:cNvSpPr>
          <p:nvPr>
            <p:ph type="sldNum" sz="quarter" idx="12"/>
          </p:nvPr>
        </p:nvSpPr>
        <p:spPr/>
        <p:txBody>
          <a:bodyPr/>
          <a:lstStyle/>
          <a:p>
            <a:fld id="{F27B1059-6306-AC4A-BC97-2A5291FE53D2}" type="slidenum">
              <a:rPr lang="en-US" smtClean="0"/>
              <a:t>‹#›</a:t>
            </a:fld>
            <a:endParaRPr lang="en-US"/>
          </a:p>
        </p:txBody>
      </p:sp>
    </p:spTree>
    <p:extLst>
      <p:ext uri="{BB962C8B-B14F-4D97-AF65-F5344CB8AC3E}">
        <p14:creationId xmlns:p14="http://schemas.microsoft.com/office/powerpoint/2010/main" val="1402649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C323-5D10-AE41-8DC1-F9DF757539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81BECCA-3AEA-514B-BDAE-5F990F0C91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FE9A7F-BB09-FB4A-AD1A-6834EE539BFA}"/>
              </a:ext>
            </a:extLst>
          </p:cNvPr>
          <p:cNvSpPr>
            <a:spLocks noGrp="1"/>
          </p:cNvSpPr>
          <p:nvPr>
            <p:ph type="dt" sz="half" idx="10"/>
          </p:nvPr>
        </p:nvSpPr>
        <p:spPr/>
        <p:txBody>
          <a:bodyPr/>
          <a:lstStyle/>
          <a:p>
            <a:fld id="{2F00E51D-52FB-5144-A77E-21F9FBCF92D3}" type="datetimeFigureOut">
              <a:rPr lang="en-US" smtClean="0"/>
              <a:t>4/13/20</a:t>
            </a:fld>
            <a:endParaRPr lang="en-US"/>
          </a:p>
        </p:txBody>
      </p:sp>
      <p:sp>
        <p:nvSpPr>
          <p:cNvPr id="5" name="Footer Placeholder 4">
            <a:extLst>
              <a:ext uri="{FF2B5EF4-FFF2-40B4-BE49-F238E27FC236}">
                <a16:creationId xmlns:a16="http://schemas.microsoft.com/office/drawing/2014/main" id="{DC0F5E47-1AC7-1A43-895E-936EA709F3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5CC998-072A-9442-8611-0CB172DF4746}"/>
              </a:ext>
            </a:extLst>
          </p:cNvPr>
          <p:cNvSpPr>
            <a:spLocks noGrp="1"/>
          </p:cNvSpPr>
          <p:nvPr>
            <p:ph type="sldNum" sz="quarter" idx="12"/>
          </p:nvPr>
        </p:nvSpPr>
        <p:spPr/>
        <p:txBody>
          <a:bodyPr/>
          <a:lstStyle/>
          <a:p>
            <a:fld id="{F27B1059-6306-AC4A-BC97-2A5291FE53D2}" type="slidenum">
              <a:rPr lang="en-US" smtClean="0"/>
              <a:t>‹#›</a:t>
            </a:fld>
            <a:endParaRPr lang="en-US"/>
          </a:p>
        </p:txBody>
      </p:sp>
    </p:spTree>
    <p:extLst>
      <p:ext uri="{BB962C8B-B14F-4D97-AF65-F5344CB8AC3E}">
        <p14:creationId xmlns:p14="http://schemas.microsoft.com/office/powerpoint/2010/main" val="1287164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6983E4-1EA7-C941-A7A0-D011B022DA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3533A-090A-6547-9E6A-684DFD66EE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0F75FC-9B0C-7449-B44B-2C65F0EC2563}"/>
              </a:ext>
            </a:extLst>
          </p:cNvPr>
          <p:cNvSpPr>
            <a:spLocks noGrp="1"/>
          </p:cNvSpPr>
          <p:nvPr>
            <p:ph type="dt" sz="half" idx="10"/>
          </p:nvPr>
        </p:nvSpPr>
        <p:spPr/>
        <p:txBody>
          <a:bodyPr/>
          <a:lstStyle/>
          <a:p>
            <a:fld id="{2F00E51D-52FB-5144-A77E-21F9FBCF92D3}" type="datetimeFigureOut">
              <a:rPr lang="en-US" smtClean="0"/>
              <a:t>4/13/20</a:t>
            </a:fld>
            <a:endParaRPr lang="en-US"/>
          </a:p>
        </p:txBody>
      </p:sp>
      <p:sp>
        <p:nvSpPr>
          <p:cNvPr id="5" name="Footer Placeholder 4">
            <a:extLst>
              <a:ext uri="{FF2B5EF4-FFF2-40B4-BE49-F238E27FC236}">
                <a16:creationId xmlns:a16="http://schemas.microsoft.com/office/drawing/2014/main" id="{437F04BC-2E76-884A-A7B3-6B754B38ED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383D2E-64F4-9D48-B8A6-271D679B5301}"/>
              </a:ext>
            </a:extLst>
          </p:cNvPr>
          <p:cNvSpPr>
            <a:spLocks noGrp="1"/>
          </p:cNvSpPr>
          <p:nvPr>
            <p:ph type="sldNum" sz="quarter" idx="12"/>
          </p:nvPr>
        </p:nvSpPr>
        <p:spPr/>
        <p:txBody>
          <a:bodyPr/>
          <a:lstStyle/>
          <a:p>
            <a:fld id="{F27B1059-6306-AC4A-BC97-2A5291FE53D2}" type="slidenum">
              <a:rPr lang="en-US" smtClean="0"/>
              <a:t>‹#›</a:t>
            </a:fld>
            <a:endParaRPr lang="en-US"/>
          </a:p>
        </p:txBody>
      </p:sp>
    </p:spTree>
    <p:extLst>
      <p:ext uri="{BB962C8B-B14F-4D97-AF65-F5344CB8AC3E}">
        <p14:creationId xmlns:p14="http://schemas.microsoft.com/office/powerpoint/2010/main" val="1672175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01BC2-4B1B-5E4D-BE54-176E1717EF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36117A-6431-984D-BD31-D720379A84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64C74A-2F12-234F-AAEB-BAC849161AF4}"/>
              </a:ext>
            </a:extLst>
          </p:cNvPr>
          <p:cNvSpPr>
            <a:spLocks noGrp="1"/>
          </p:cNvSpPr>
          <p:nvPr>
            <p:ph type="dt" sz="half" idx="10"/>
          </p:nvPr>
        </p:nvSpPr>
        <p:spPr/>
        <p:txBody>
          <a:bodyPr/>
          <a:lstStyle/>
          <a:p>
            <a:fld id="{2F00E51D-52FB-5144-A77E-21F9FBCF92D3}" type="datetimeFigureOut">
              <a:rPr lang="en-US" smtClean="0"/>
              <a:t>4/13/20</a:t>
            </a:fld>
            <a:endParaRPr lang="en-US"/>
          </a:p>
        </p:txBody>
      </p:sp>
      <p:sp>
        <p:nvSpPr>
          <p:cNvPr id="5" name="Footer Placeholder 4">
            <a:extLst>
              <a:ext uri="{FF2B5EF4-FFF2-40B4-BE49-F238E27FC236}">
                <a16:creationId xmlns:a16="http://schemas.microsoft.com/office/drawing/2014/main" id="{39D421D8-200C-3B4B-8ACF-6A115B723B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6543FE-32CE-7547-84A5-2359DDC66AD9}"/>
              </a:ext>
            </a:extLst>
          </p:cNvPr>
          <p:cNvSpPr>
            <a:spLocks noGrp="1"/>
          </p:cNvSpPr>
          <p:nvPr>
            <p:ph type="sldNum" sz="quarter" idx="12"/>
          </p:nvPr>
        </p:nvSpPr>
        <p:spPr/>
        <p:txBody>
          <a:bodyPr/>
          <a:lstStyle/>
          <a:p>
            <a:fld id="{F27B1059-6306-AC4A-BC97-2A5291FE53D2}" type="slidenum">
              <a:rPr lang="en-US" smtClean="0"/>
              <a:t>‹#›</a:t>
            </a:fld>
            <a:endParaRPr lang="en-US"/>
          </a:p>
        </p:txBody>
      </p:sp>
    </p:spTree>
    <p:extLst>
      <p:ext uri="{BB962C8B-B14F-4D97-AF65-F5344CB8AC3E}">
        <p14:creationId xmlns:p14="http://schemas.microsoft.com/office/powerpoint/2010/main" val="1784774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70598-C7AC-CD4D-93E0-78E537C285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A9DC0E-0854-E44A-8354-795C7CD3FE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09676B-E0E6-3649-A08A-D8A05F44B044}"/>
              </a:ext>
            </a:extLst>
          </p:cNvPr>
          <p:cNvSpPr>
            <a:spLocks noGrp="1"/>
          </p:cNvSpPr>
          <p:nvPr>
            <p:ph type="dt" sz="half" idx="10"/>
          </p:nvPr>
        </p:nvSpPr>
        <p:spPr/>
        <p:txBody>
          <a:bodyPr/>
          <a:lstStyle/>
          <a:p>
            <a:fld id="{2F00E51D-52FB-5144-A77E-21F9FBCF92D3}" type="datetimeFigureOut">
              <a:rPr lang="en-US" smtClean="0"/>
              <a:t>4/13/20</a:t>
            </a:fld>
            <a:endParaRPr lang="en-US"/>
          </a:p>
        </p:txBody>
      </p:sp>
      <p:sp>
        <p:nvSpPr>
          <p:cNvPr id="5" name="Footer Placeholder 4">
            <a:extLst>
              <a:ext uri="{FF2B5EF4-FFF2-40B4-BE49-F238E27FC236}">
                <a16:creationId xmlns:a16="http://schemas.microsoft.com/office/drawing/2014/main" id="{FDAAB751-2558-134F-B396-EE0ED3C703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1027A8-EAF3-5D40-B39F-3B0DD8EEF674}"/>
              </a:ext>
            </a:extLst>
          </p:cNvPr>
          <p:cNvSpPr>
            <a:spLocks noGrp="1"/>
          </p:cNvSpPr>
          <p:nvPr>
            <p:ph type="sldNum" sz="quarter" idx="12"/>
          </p:nvPr>
        </p:nvSpPr>
        <p:spPr/>
        <p:txBody>
          <a:bodyPr/>
          <a:lstStyle/>
          <a:p>
            <a:fld id="{F27B1059-6306-AC4A-BC97-2A5291FE53D2}" type="slidenum">
              <a:rPr lang="en-US" smtClean="0"/>
              <a:t>‹#›</a:t>
            </a:fld>
            <a:endParaRPr lang="en-US"/>
          </a:p>
        </p:txBody>
      </p:sp>
    </p:spTree>
    <p:extLst>
      <p:ext uri="{BB962C8B-B14F-4D97-AF65-F5344CB8AC3E}">
        <p14:creationId xmlns:p14="http://schemas.microsoft.com/office/powerpoint/2010/main" val="1661688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16AC-70BE-2C4C-A994-EB59FD1208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B07DA5-E4AD-8541-BFA7-C4EA27909A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8AF11A-1C72-EB41-BAA7-58B1699940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3A313A-2C39-474B-A120-EBF0EBEC4EE4}"/>
              </a:ext>
            </a:extLst>
          </p:cNvPr>
          <p:cNvSpPr>
            <a:spLocks noGrp="1"/>
          </p:cNvSpPr>
          <p:nvPr>
            <p:ph type="dt" sz="half" idx="10"/>
          </p:nvPr>
        </p:nvSpPr>
        <p:spPr/>
        <p:txBody>
          <a:bodyPr/>
          <a:lstStyle/>
          <a:p>
            <a:fld id="{2F00E51D-52FB-5144-A77E-21F9FBCF92D3}" type="datetimeFigureOut">
              <a:rPr lang="en-US" smtClean="0"/>
              <a:t>4/13/20</a:t>
            </a:fld>
            <a:endParaRPr lang="en-US"/>
          </a:p>
        </p:txBody>
      </p:sp>
      <p:sp>
        <p:nvSpPr>
          <p:cNvPr id="6" name="Footer Placeholder 5">
            <a:extLst>
              <a:ext uri="{FF2B5EF4-FFF2-40B4-BE49-F238E27FC236}">
                <a16:creationId xmlns:a16="http://schemas.microsoft.com/office/drawing/2014/main" id="{1CB3F427-7D52-BF41-9E03-30C2B03B5D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03BCB7-6BF1-7142-8BA1-2B2F2241E446}"/>
              </a:ext>
            </a:extLst>
          </p:cNvPr>
          <p:cNvSpPr>
            <a:spLocks noGrp="1"/>
          </p:cNvSpPr>
          <p:nvPr>
            <p:ph type="sldNum" sz="quarter" idx="12"/>
          </p:nvPr>
        </p:nvSpPr>
        <p:spPr/>
        <p:txBody>
          <a:bodyPr/>
          <a:lstStyle/>
          <a:p>
            <a:fld id="{F27B1059-6306-AC4A-BC97-2A5291FE53D2}" type="slidenum">
              <a:rPr lang="en-US" smtClean="0"/>
              <a:t>‹#›</a:t>
            </a:fld>
            <a:endParaRPr lang="en-US"/>
          </a:p>
        </p:txBody>
      </p:sp>
    </p:spTree>
    <p:extLst>
      <p:ext uri="{BB962C8B-B14F-4D97-AF65-F5344CB8AC3E}">
        <p14:creationId xmlns:p14="http://schemas.microsoft.com/office/powerpoint/2010/main" val="1298367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9E799-5AB2-AE4A-98CA-2550DB1504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746C1F4-7062-F741-AA71-1BA735656A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B98ED4-441D-D848-810B-354DF53104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6B7840-DA00-2F4C-9621-474C5F199E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FB67C0-87F8-5942-8390-B027FF77CB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4CF233-E849-AB4F-9866-DC9B360DB71F}"/>
              </a:ext>
            </a:extLst>
          </p:cNvPr>
          <p:cNvSpPr>
            <a:spLocks noGrp="1"/>
          </p:cNvSpPr>
          <p:nvPr>
            <p:ph type="dt" sz="half" idx="10"/>
          </p:nvPr>
        </p:nvSpPr>
        <p:spPr/>
        <p:txBody>
          <a:bodyPr/>
          <a:lstStyle/>
          <a:p>
            <a:fld id="{2F00E51D-52FB-5144-A77E-21F9FBCF92D3}" type="datetimeFigureOut">
              <a:rPr lang="en-US" smtClean="0"/>
              <a:t>4/13/20</a:t>
            </a:fld>
            <a:endParaRPr lang="en-US"/>
          </a:p>
        </p:txBody>
      </p:sp>
      <p:sp>
        <p:nvSpPr>
          <p:cNvPr id="8" name="Footer Placeholder 7">
            <a:extLst>
              <a:ext uri="{FF2B5EF4-FFF2-40B4-BE49-F238E27FC236}">
                <a16:creationId xmlns:a16="http://schemas.microsoft.com/office/drawing/2014/main" id="{3F5F012C-0B17-0345-B7CA-9083CEC38D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0DFB65-1F06-CA4E-B937-1DEBCECDA805}"/>
              </a:ext>
            </a:extLst>
          </p:cNvPr>
          <p:cNvSpPr>
            <a:spLocks noGrp="1"/>
          </p:cNvSpPr>
          <p:nvPr>
            <p:ph type="sldNum" sz="quarter" idx="12"/>
          </p:nvPr>
        </p:nvSpPr>
        <p:spPr/>
        <p:txBody>
          <a:bodyPr/>
          <a:lstStyle/>
          <a:p>
            <a:fld id="{F27B1059-6306-AC4A-BC97-2A5291FE53D2}" type="slidenum">
              <a:rPr lang="en-US" smtClean="0"/>
              <a:t>‹#›</a:t>
            </a:fld>
            <a:endParaRPr lang="en-US"/>
          </a:p>
        </p:txBody>
      </p:sp>
    </p:spTree>
    <p:extLst>
      <p:ext uri="{BB962C8B-B14F-4D97-AF65-F5344CB8AC3E}">
        <p14:creationId xmlns:p14="http://schemas.microsoft.com/office/powerpoint/2010/main" val="2618099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C724B-AD36-ED45-87BB-BACE64D5B71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F871298-C997-2042-BC78-3A0990E1A521}"/>
              </a:ext>
            </a:extLst>
          </p:cNvPr>
          <p:cNvSpPr>
            <a:spLocks noGrp="1"/>
          </p:cNvSpPr>
          <p:nvPr>
            <p:ph type="dt" sz="half" idx="10"/>
          </p:nvPr>
        </p:nvSpPr>
        <p:spPr/>
        <p:txBody>
          <a:bodyPr/>
          <a:lstStyle/>
          <a:p>
            <a:fld id="{2F00E51D-52FB-5144-A77E-21F9FBCF92D3}" type="datetimeFigureOut">
              <a:rPr lang="en-US" smtClean="0"/>
              <a:t>4/13/20</a:t>
            </a:fld>
            <a:endParaRPr lang="en-US"/>
          </a:p>
        </p:txBody>
      </p:sp>
      <p:sp>
        <p:nvSpPr>
          <p:cNvPr id="4" name="Footer Placeholder 3">
            <a:extLst>
              <a:ext uri="{FF2B5EF4-FFF2-40B4-BE49-F238E27FC236}">
                <a16:creationId xmlns:a16="http://schemas.microsoft.com/office/drawing/2014/main" id="{C493640B-0D6F-DF41-B20F-FC930650DC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862582-61EF-C94B-B99A-E183679C1FE4}"/>
              </a:ext>
            </a:extLst>
          </p:cNvPr>
          <p:cNvSpPr>
            <a:spLocks noGrp="1"/>
          </p:cNvSpPr>
          <p:nvPr>
            <p:ph type="sldNum" sz="quarter" idx="12"/>
          </p:nvPr>
        </p:nvSpPr>
        <p:spPr/>
        <p:txBody>
          <a:bodyPr/>
          <a:lstStyle/>
          <a:p>
            <a:fld id="{F27B1059-6306-AC4A-BC97-2A5291FE53D2}" type="slidenum">
              <a:rPr lang="en-US" smtClean="0"/>
              <a:t>‹#›</a:t>
            </a:fld>
            <a:endParaRPr lang="en-US"/>
          </a:p>
        </p:txBody>
      </p:sp>
    </p:spTree>
    <p:extLst>
      <p:ext uri="{BB962C8B-B14F-4D97-AF65-F5344CB8AC3E}">
        <p14:creationId xmlns:p14="http://schemas.microsoft.com/office/powerpoint/2010/main" val="1792463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8D95FC-D8FA-9946-8A12-0A6C7A74CC18}"/>
              </a:ext>
            </a:extLst>
          </p:cNvPr>
          <p:cNvSpPr>
            <a:spLocks noGrp="1"/>
          </p:cNvSpPr>
          <p:nvPr>
            <p:ph type="dt" sz="half" idx="10"/>
          </p:nvPr>
        </p:nvSpPr>
        <p:spPr/>
        <p:txBody>
          <a:bodyPr/>
          <a:lstStyle/>
          <a:p>
            <a:fld id="{2F00E51D-52FB-5144-A77E-21F9FBCF92D3}" type="datetimeFigureOut">
              <a:rPr lang="en-US" smtClean="0"/>
              <a:t>4/13/20</a:t>
            </a:fld>
            <a:endParaRPr lang="en-US"/>
          </a:p>
        </p:txBody>
      </p:sp>
      <p:sp>
        <p:nvSpPr>
          <p:cNvPr id="3" name="Footer Placeholder 2">
            <a:extLst>
              <a:ext uri="{FF2B5EF4-FFF2-40B4-BE49-F238E27FC236}">
                <a16:creationId xmlns:a16="http://schemas.microsoft.com/office/drawing/2014/main" id="{032C7975-8CA1-6146-A9F9-DBADB3D0D2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7022300-B342-1B41-9BF4-384A271A9DFE}"/>
              </a:ext>
            </a:extLst>
          </p:cNvPr>
          <p:cNvSpPr>
            <a:spLocks noGrp="1"/>
          </p:cNvSpPr>
          <p:nvPr>
            <p:ph type="sldNum" sz="quarter" idx="12"/>
          </p:nvPr>
        </p:nvSpPr>
        <p:spPr/>
        <p:txBody>
          <a:bodyPr/>
          <a:lstStyle/>
          <a:p>
            <a:fld id="{F27B1059-6306-AC4A-BC97-2A5291FE53D2}" type="slidenum">
              <a:rPr lang="en-US" smtClean="0"/>
              <a:t>‹#›</a:t>
            </a:fld>
            <a:endParaRPr lang="en-US"/>
          </a:p>
        </p:txBody>
      </p:sp>
    </p:spTree>
    <p:extLst>
      <p:ext uri="{BB962C8B-B14F-4D97-AF65-F5344CB8AC3E}">
        <p14:creationId xmlns:p14="http://schemas.microsoft.com/office/powerpoint/2010/main" val="3096389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78CE4-0E82-A44E-82FE-6A38BA0FE6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428165-1274-7348-9812-5C65A052F7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72C149-F0F1-E84D-9368-6F84024F65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495D89-6DCF-C743-8840-5FD2EF6B9BAB}"/>
              </a:ext>
            </a:extLst>
          </p:cNvPr>
          <p:cNvSpPr>
            <a:spLocks noGrp="1"/>
          </p:cNvSpPr>
          <p:nvPr>
            <p:ph type="dt" sz="half" idx="10"/>
          </p:nvPr>
        </p:nvSpPr>
        <p:spPr/>
        <p:txBody>
          <a:bodyPr/>
          <a:lstStyle/>
          <a:p>
            <a:fld id="{2F00E51D-52FB-5144-A77E-21F9FBCF92D3}" type="datetimeFigureOut">
              <a:rPr lang="en-US" smtClean="0"/>
              <a:t>4/13/20</a:t>
            </a:fld>
            <a:endParaRPr lang="en-US"/>
          </a:p>
        </p:txBody>
      </p:sp>
      <p:sp>
        <p:nvSpPr>
          <p:cNvPr id="6" name="Footer Placeholder 5">
            <a:extLst>
              <a:ext uri="{FF2B5EF4-FFF2-40B4-BE49-F238E27FC236}">
                <a16:creationId xmlns:a16="http://schemas.microsoft.com/office/drawing/2014/main" id="{BC4EFF34-7666-EB42-8161-29F2794C3A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C90CB0-2EAF-ED4E-B2FC-D72CEA58EDAE}"/>
              </a:ext>
            </a:extLst>
          </p:cNvPr>
          <p:cNvSpPr>
            <a:spLocks noGrp="1"/>
          </p:cNvSpPr>
          <p:nvPr>
            <p:ph type="sldNum" sz="quarter" idx="12"/>
          </p:nvPr>
        </p:nvSpPr>
        <p:spPr/>
        <p:txBody>
          <a:bodyPr/>
          <a:lstStyle/>
          <a:p>
            <a:fld id="{F27B1059-6306-AC4A-BC97-2A5291FE53D2}" type="slidenum">
              <a:rPr lang="en-US" smtClean="0"/>
              <a:t>‹#›</a:t>
            </a:fld>
            <a:endParaRPr lang="en-US"/>
          </a:p>
        </p:txBody>
      </p:sp>
    </p:spTree>
    <p:extLst>
      <p:ext uri="{BB962C8B-B14F-4D97-AF65-F5344CB8AC3E}">
        <p14:creationId xmlns:p14="http://schemas.microsoft.com/office/powerpoint/2010/main" val="1118601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66F4B-7981-FF44-ADF6-8FBABF8AA8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1BC7AD-DE6F-B04D-9062-289E3141CF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D7D314-EE59-C743-A91E-1EBAC54ACB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5F19AC-2EFD-F84A-8AA0-913F243AE14B}"/>
              </a:ext>
            </a:extLst>
          </p:cNvPr>
          <p:cNvSpPr>
            <a:spLocks noGrp="1"/>
          </p:cNvSpPr>
          <p:nvPr>
            <p:ph type="dt" sz="half" idx="10"/>
          </p:nvPr>
        </p:nvSpPr>
        <p:spPr/>
        <p:txBody>
          <a:bodyPr/>
          <a:lstStyle/>
          <a:p>
            <a:fld id="{2F00E51D-52FB-5144-A77E-21F9FBCF92D3}" type="datetimeFigureOut">
              <a:rPr lang="en-US" smtClean="0"/>
              <a:t>4/13/20</a:t>
            </a:fld>
            <a:endParaRPr lang="en-US"/>
          </a:p>
        </p:txBody>
      </p:sp>
      <p:sp>
        <p:nvSpPr>
          <p:cNvPr id="6" name="Footer Placeholder 5">
            <a:extLst>
              <a:ext uri="{FF2B5EF4-FFF2-40B4-BE49-F238E27FC236}">
                <a16:creationId xmlns:a16="http://schemas.microsoft.com/office/drawing/2014/main" id="{E73B6251-4564-F34C-900B-8E66D4E73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90EC1E-CDD9-0B47-9C5F-2829F48B2194}"/>
              </a:ext>
            </a:extLst>
          </p:cNvPr>
          <p:cNvSpPr>
            <a:spLocks noGrp="1"/>
          </p:cNvSpPr>
          <p:nvPr>
            <p:ph type="sldNum" sz="quarter" idx="12"/>
          </p:nvPr>
        </p:nvSpPr>
        <p:spPr/>
        <p:txBody>
          <a:bodyPr/>
          <a:lstStyle/>
          <a:p>
            <a:fld id="{F27B1059-6306-AC4A-BC97-2A5291FE53D2}" type="slidenum">
              <a:rPr lang="en-US" smtClean="0"/>
              <a:t>‹#›</a:t>
            </a:fld>
            <a:endParaRPr lang="en-US"/>
          </a:p>
        </p:txBody>
      </p:sp>
    </p:spTree>
    <p:extLst>
      <p:ext uri="{BB962C8B-B14F-4D97-AF65-F5344CB8AC3E}">
        <p14:creationId xmlns:p14="http://schemas.microsoft.com/office/powerpoint/2010/main" val="90186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30AF91-00F6-5F43-A237-ED9B1FF47C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A9D441-5A20-6D48-B280-59AE3DBC27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E07E9F-7151-8F43-978A-FBDECAA35A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00E51D-52FB-5144-A77E-21F9FBCF92D3}" type="datetimeFigureOut">
              <a:rPr lang="en-US" smtClean="0"/>
              <a:t>4/13/20</a:t>
            </a:fld>
            <a:endParaRPr lang="en-US"/>
          </a:p>
        </p:txBody>
      </p:sp>
      <p:sp>
        <p:nvSpPr>
          <p:cNvPr id="5" name="Footer Placeholder 4">
            <a:extLst>
              <a:ext uri="{FF2B5EF4-FFF2-40B4-BE49-F238E27FC236}">
                <a16:creationId xmlns:a16="http://schemas.microsoft.com/office/drawing/2014/main" id="{8988D636-9069-234D-84B9-9992E2B015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F93A79-23A8-EA49-8450-F5B704FE1E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7B1059-6306-AC4A-BC97-2A5291FE53D2}" type="slidenum">
              <a:rPr lang="en-US" smtClean="0"/>
              <a:t>‹#›</a:t>
            </a:fld>
            <a:endParaRPr lang="en-US"/>
          </a:p>
        </p:txBody>
      </p:sp>
    </p:spTree>
    <p:extLst>
      <p:ext uri="{BB962C8B-B14F-4D97-AF65-F5344CB8AC3E}">
        <p14:creationId xmlns:p14="http://schemas.microsoft.com/office/powerpoint/2010/main" val="19531531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87B0D-9091-E24D-B994-73C9D1B84585}"/>
              </a:ext>
            </a:extLst>
          </p:cNvPr>
          <p:cNvSpPr>
            <a:spLocks noGrp="1"/>
          </p:cNvSpPr>
          <p:nvPr>
            <p:ph type="ctrTitle"/>
          </p:nvPr>
        </p:nvSpPr>
        <p:spPr>
          <a:xfrm>
            <a:off x="1524000" y="-24957"/>
            <a:ext cx="9144000" cy="2387600"/>
          </a:xfrm>
        </p:spPr>
        <p:txBody>
          <a:bodyPr>
            <a:normAutofit fontScale="90000"/>
          </a:bodyPr>
          <a:lstStyle/>
          <a:p>
            <a:r>
              <a:rPr lang="en-US" b="1" dirty="0">
                <a:latin typeface="Arial" panose="020B0604020202020204" pitchFamily="34" charset="0"/>
                <a:cs typeface="Arial" panose="020B0604020202020204" pitchFamily="34" charset="0"/>
              </a:rPr>
              <a:t>Software Architecture of Dual Mode Fire Extinguishing Robot</a:t>
            </a:r>
          </a:p>
        </p:txBody>
      </p:sp>
      <p:sp>
        <p:nvSpPr>
          <p:cNvPr id="3" name="Subtitle 2">
            <a:extLst>
              <a:ext uri="{FF2B5EF4-FFF2-40B4-BE49-F238E27FC236}">
                <a16:creationId xmlns:a16="http://schemas.microsoft.com/office/drawing/2014/main" id="{7C59DB61-1367-524C-896F-406ED6B77013}"/>
              </a:ext>
            </a:extLst>
          </p:cNvPr>
          <p:cNvSpPr>
            <a:spLocks noGrp="1"/>
          </p:cNvSpPr>
          <p:nvPr>
            <p:ph type="subTitle" idx="1"/>
          </p:nvPr>
        </p:nvSpPr>
        <p:spPr>
          <a:xfrm>
            <a:off x="475989" y="4380517"/>
            <a:ext cx="11523945" cy="1655762"/>
          </a:xfrm>
        </p:spPr>
        <p:txBody>
          <a:bodyPr>
            <a:normAutofit/>
          </a:bodyPr>
          <a:lstStyle/>
          <a:p>
            <a:pPr algn="l"/>
            <a:r>
              <a:rPr lang="en-US" dirty="0">
                <a:latin typeface="Arial" panose="020B0604020202020204" pitchFamily="34" charset="0"/>
                <a:cs typeface="Arial" panose="020B0604020202020204" pitchFamily="34" charset="0"/>
              </a:rPr>
              <a:t>Submitted by : Gurvinder Singh                            Submitted to : Prof. Mike </a:t>
            </a:r>
            <a:r>
              <a:rPr lang="en-US" dirty="0" err="1">
                <a:latin typeface="Arial" panose="020B0604020202020204" pitchFamily="34" charset="0"/>
                <a:cs typeface="Arial" panose="020B0604020202020204" pitchFamily="34" charset="0"/>
              </a:rPr>
              <a:t>Aleshams</a:t>
            </a:r>
            <a:endParaRPr lang="en-US" dirty="0">
              <a:latin typeface="Arial" panose="020B0604020202020204" pitchFamily="34" charset="0"/>
              <a:cs typeface="Arial" panose="020B0604020202020204" pitchFamily="34" charset="0"/>
            </a:endParaRPr>
          </a:p>
          <a:p>
            <a:pPr algn="l"/>
            <a:r>
              <a:rPr lang="en-US" dirty="0">
                <a:latin typeface="Arial" panose="020B0604020202020204" pitchFamily="34" charset="0"/>
                <a:cs typeface="Arial" panose="020B0604020202020204" pitchFamily="34" charset="0"/>
              </a:rPr>
              <a:t>Student id-748418</a:t>
            </a:r>
          </a:p>
          <a:p>
            <a:pPr algn="l"/>
            <a:endParaRPr lang="en-US" dirty="0"/>
          </a:p>
        </p:txBody>
      </p:sp>
    </p:spTree>
    <p:extLst>
      <p:ext uri="{BB962C8B-B14F-4D97-AF65-F5344CB8AC3E}">
        <p14:creationId xmlns:p14="http://schemas.microsoft.com/office/powerpoint/2010/main" val="2666625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F78B7-E6B6-1447-967F-E2C772393B76}"/>
              </a:ext>
            </a:extLst>
          </p:cNvPr>
          <p:cNvSpPr>
            <a:spLocks noGrp="1"/>
          </p:cNvSpPr>
          <p:nvPr>
            <p:ph type="title"/>
          </p:nvPr>
        </p:nvSpPr>
        <p:spPr/>
        <p:txBody>
          <a:bodyPr/>
          <a:lstStyle/>
          <a:p>
            <a:pPr algn="ctr"/>
            <a:r>
              <a:rPr lang="en-IN" b="1" dirty="0">
                <a:latin typeface="Arial" panose="020B0604020202020204" pitchFamily="34" charset="0"/>
                <a:cs typeface="Arial" panose="020B0604020202020204" pitchFamily="34" charset="0"/>
              </a:rPr>
              <a:t>Software Algorithm</a:t>
            </a:r>
            <a:br>
              <a:rPr lang="en-IN" dirty="0"/>
            </a:br>
            <a:endParaRPr lang="en-US" dirty="0"/>
          </a:p>
        </p:txBody>
      </p:sp>
      <p:sp>
        <p:nvSpPr>
          <p:cNvPr id="3" name="Content Placeholder 2">
            <a:extLst>
              <a:ext uri="{FF2B5EF4-FFF2-40B4-BE49-F238E27FC236}">
                <a16:creationId xmlns:a16="http://schemas.microsoft.com/office/drawing/2014/main" id="{612E5AA3-582E-C944-8511-2F85F11ED579}"/>
              </a:ext>
            </a:extLst>
          </p:cNvPr>
          <p:cNvSpPr>
            <a:spLocks noGrp="1"/>
          </p:cNvSpPr>
          <p:nvPr>
            <p:ph idx="1"/>
          </p:nvPr>
        </p:nvSpPr>
        <p:spPr>
          <a:xfrm>
            <a:off x="838200" y="1102290"/>
            <a:ext cx="10515600" cy="5074673"/>
          </a:xfrm>
        </p:spPr>
        <p:txBody>
          <a:bodyPr/>
          <a:lstStyle/>
          <a:p>
            <a:pPr algn="just"/>
            <a:r>
              <a:rPr lang="en-IN" dirty="0">
                <a:latin typeface="Arial" panose="020B0604020202020204" pitchFamily="34" charset="0"/>
                <a:cs typeface="Arial" panose="020B0604020202020204" pitchFamily="34" charset="0"/>
              </a:rPr>
              <a:t>Within the setup ( ) function, the eight pins on the microcontroller are establish as inputs. This allows the eight pins to sense digital logic levels transmitted by the voice recognition components. </a:t>
            </a:r>
          </a:p>
          <a:p>
            <a:pPr algn="just"/>
            <a:r>
              <a:rPr lang="en-IN" dirty="0">
                <a:latin typeface="Arial" panose="020B0604020202020204" pitchFamily="34" charset="0"/>
                <a:cs typeface="Arial" panose="020B0604020202020204" pitchFamily="34" charset="0"/>
              </a:rPr>
              <a:t>This setup function also establishes the data rate at which the serial bus will be transmitted or received data. The serial bus is the communication link between the microcontroller and the graphical user interface.</a:t>
            </a:r>
          </a:p>
          <a:p>
            <a:pPr algn="just"/>
            <a:r>
              <a:rPr lang="en-IN" dirty="0">
                <a:latin typeface="Arial" panose="020B0604020202020204" pitchFamily="34" charset="0"/>
                <a:cs typeface="Arial" panose="020B0604020202020204" pitchFamily="34" charset="0"/>
              </a:rPr>
              <a:t>Therefore, any data written on to the serial bus by the microcontroller will be read by the graphical user interface, and vice versa. </a:t>
            </a:r>
          </a:p>
          <a:p>
            <a:pPr marL="0" indent="0">
              <a:buNone/>
            </a:pPr>
            <a:endParaRPr lang="en-US" dirty="0"/>
          </a:p>
        </p:txBody>
      </p:sp>
    </p:spTree>
    <p:extLst>
      <p:ext uri="{BB962C8B-B14F-4D97-AF65-F5344CB8AC3E}">
        <p14:creationId xmlns:p14="http://schemas.microsoft.com/office/powerpoint/2010/main" val="2623486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A5655-BEE1-B34D-98D5-D0273CACD2F0}"/>
              </a:ext>
            </a:extLst>
          </p:cNvPr>
          <p:cNvSpPr>
            <a:spLocks noGrp="1"/>
          </p:cNvSpPr>
          <p:nvPr>
            <p:ph type="title"/>
          </p:nvPr>
        </p:nvSpPr>
        <p:spPr>
          <a:xfrm>
            <a:off x="838200" y="51975"/>
            <a:ext cx="10515600" cy="1325563"/>
          </a:xfrm>
        </p:spPr>
        <p:txBody>
          <a:bodyPr/>
          <a:lstStyle/>
          <a:p>
            <a:pPr algn="ctr"/>
            <a:r>
              <a:rPr lang="en-IN" b="1" dirty="0">
                <a:latin typeface="Arial" panose="020B0604020202020204" pitchFamily="34" charset="0"/>
                <a:cs typeface="Arial" panose="020B0604020202020204" pitchFamily="34" charset="0"/>
              </a:rPr>
              <a:t>Software Algorithm</a:t>
            </a:r>
            <a:endParaRPr lang="en-US" dirty="0"/>
          </a:p>
        </p:txBody>
      </p:sp>
      <p:sp>
        <p:nvSpPr>
          <p:cNvPr id="3" name="Content Placeholder 2">
            <a:extLst>
              <a:ext uri="{FF2B5EF4-FFF2-40B4-BE49-F238E27FC236}">
                <a16:creationId xmlns:a16="http://schemas.microsoft.com/office/drawing/2014/main" id="{66DBC496-DC4D-5546-898B-D59FF7A785F8}"/>
              </a:ext>
            </a:extLst>
          </p:cNvPr>
          <p:cNvSpPr>
            <a:spLocks noGrp="1"/>
          </p:cNvSpPr>
          <p:nvPr>
            <p:ph idx="1"/>
          </p:nvPr>
        </p:nvSpPr>
        <p:spPr>
          <a:xfrm>
            <a:off x="838200" y="1052186"/>
            <a:ext cx="10515600" cy="5124777"/>
          </a:xfrm>
        </p:spPr>
        <p:txBody>
          <a:bodyPr/>
          <a:lstStyle/>
          <a:p>
            <a:pPr algn="just"/>
            <a:r>
              <a:rPr lang="en-IN" dirty="0">
                <a:latin typeface="Arial" panose="020B0604020202020204" pitchFamily="34" charset="0"/>
                <a:cs typeface="Arial" panose="020B0604020202020204" pitchFamily="34" charset="0"/>
              </a:rPr>
              <a:t>The loop ( ) function will handle all the decoding of data from the voice recognition components and transmissions of data to the graphical user interface. </a:t>
            </a:r>
          </a:p>
          <a:p>
            <a:pPr algn="just"/>
            <a:r>
              <a:rPr lang="en-IN" dirty="0">
                <a:latin typeface="Arial" panose="020B0604020202020204" pitchFamily="34" charset="0"/>
                <a:cs typeface="Arial" panose="020B0604020202020204" pitchFamily="34" charset="0"/>
              </a:rPr>
              <a:t>This function will begin by reading the eight pins on the microcontroller. Since the value held on eight pins correspond to a specific phrase or word stored in the SRAM, the loop ( ) function will decide that phrase or word into its ASCII value. That ASCII value will be transmitted to the graphical user interface over the serial bus. </a:t>
            </a:r>
          </a:p>
          <a:p>
            <a:pPr algn="just"/>
            <a:r>
              <a:rPr lang="en-IN" dirty="0">
                <a:latin typeface="Arial" panose="020B0604020202020204" pitchFamily="34" charset="0"/>
                <a:cs typeface="Arial" panose="020B0604020202020204" pitchFamily="34" charset="0"/>
              </a:rPr>
              <a:t>This methodically will be repeated continuous after the setup ( ) function is executed. This is the basic algorithm of the Arduino microcontroller. </a:t>
            </a:r>
          </a:p>
          <a:p>
            <a:pPr marL="0" indent="0">
              <a:buNone/>
            </a:pPr>
            <a:endParaRPr lang="en-US" dirty="0"/>
          </a:p>
        </p:txBody>
      </p:sp>
    </p:spTree>
    <p:extLst>
      <p:ext uri="{BB962C8B-B14F-4D97-AF65-F5344CB8AC3E}">
        <p14:creationId xmlns:p14="http://schemas.microsoft.com/office/powerpoint/2010/main" val="635815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F390D-57D7-7347-B2A0-E5E236C94CED}"/>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References</a:t>
            </a:r>
          </a:p>
        </p:txBody>
      </p:sp>
      <p:sp>
        <p:nvSpPr>
          <p:cNvPr id="3" name="Content Placeholder 2">
            <a:extLst>
              <a:ext uri="{FF2B5EF4-FFF2-40B4-BE49-F238E27FC236}">
                <a16:creationId xmlns:a16="http://schemas.microsoft.com/office/drawing/2014/main" id="{E7A9FE9B-E1CD-8844-B13C-5A7ABE1948F7}"/>
              </a:ext>
            </a:extLst>
          </p:cNvPr>
          <p:cNvSpPr>
            <a:spLocks noGrp="1"/>
          </p:cNvSpPr>
          <p:nvPr>
            <p:ph idx="1"/>
          </p:nvPr>
        </p:nvSpPr>
        <p:spPr/>
        <p:txBody>
          <a:bodyPr/>
          <a:lstStyle/>
          <a:p>
            <a:pPr algn="just"/>
            <a:r>
              <a:rPr lang="en-US" dirty="0">
                <a:latin typeface="Arial" panose="020B0604020202020204" pitchFamily="34" charset="0"/>
                <a:cs typeface="Arial" panose="020B0604020202020204" pitchFamily="34" charset="0"/>
              </a:rPr>
              <a:t>Sheikh Mohammed S, </a:t>
            </a:r>
            <a:r>
              <a:rPr lang="en-US" dirty="0" err="1">
                <a:latin typeface="Arial" panose="020B0604020202020204" pitchFamily="34" charset="0"/>
                <a:cs typeface="Arial" panose="020B0604020202020204" pitchFamily="34" charset="0"/>
              </a:rPr>
              <a:t>Joyal</a:t>
            </a:r>
            <a:r>
              <a:rPr lang="en-US" dirty="0">
                <a:latin typeface="Arial" panose="020B0604020202020204" pitchFamily="34" charset="0"/>
                <a:cs typeface="Arial" panose="020B0604020202020204" pitchFamily="34" charset="0"/>
              </a:rPr>
              <a:t> Raju. (2017), “Development and Implementation of Arduino Microcontroller based dual mode fire extinguishing robot” </a:t>
            </a:r>
            <a:r>
              <a:rPr lang="en-US" i="1" dirty="0">
                <a:latin typeface="Arial" panose="020B0604020202020204" pitchFamily="34" charset="0"/>
                <a:cs typeface="Arial" panose="020B0604020202020204" pitchFamily="34" charset="0"/>
              </a:rPr>
              <a:t>IEEE International Conference on Intelligent Techniques in Control, Optimization and Signal Processing</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5701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B6B4E-1203-4F49-A929-3E6B94856596}"/>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Contents</a:t>
            </a:r>
          </a:p>
        </p:txBody>
      </p:sp>
      <p:sp>
        <p:nvSpPr>
          <p:cNvPr id="3" name="Content Placeholder 2">
            <a:extLst>
              <a:ext uri="{FF2B5EF4-FFF2-40B4-BE49-F238E27FC236}">
                <a16:creationId xmlns:a16="http://schemas.microsoft.com/office/drawing/2014/main" id="{B1BA4639-F3D4-FC4E-8850-B5470E7673B4}"/>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Abstract</a:t>
            </a:r>
          </a:p>
          <a:p>
            <a:r>
              <a:rPr lang="en-US" dirty="0">
                <a:latin typeface="Arial" panose="020B0604020202020204" pitchFamily="34" charset="0"/>
                <a:cs typeface="Arial" panose="020B0604020202020204" pitchFamily="34" charset="0"/>
              </a:rPr>
              <a:t>Proposed System</a:t>
            </a:r>
          </a:p>
          <a:p>
            <a:r>
              <a:rPr lang="en-US" dirty="0">
                <a:latin typeface="Arial" panose="020B0604020202020204" pitchFamily="34" charset="0"/>
                <a:cs typeface="Arial" panose="020B0604020202020204" pitchFamily="34" charset="0"/>
              </a:rPr>
              <a:t>Flow Chart</a:t>
            </a:r>
          </a:p>
          <a:p>
            <a:r>
              <a:rPr lang="en-US" dirty="0">
                <a:latin typeface="Arial" panose="020B0604020202020204" pitchFamily="34" charset="0"/>
                <a:cs typeface="Arial" panose="020B0604020202020204" pitchFamily="34" charset="0"/>
              </a:rPr>
              <a:t>Software Description</a:t>
            </a:r>
          </a:p>
          <a:p>
            <a:r>
              <a:rPr lang="en-US" dirty="0">
                <a:latin typeface="Arial" panose="020B0604020202020204" pitchFamily="34" charset="0"/>
                <a:cs typeface="Arial" panose="020B0604020202020204" pitchFamily="34" charset="0"/>
              </a:rPr>
              <a:t>Software Algorithm</a:t>
            </a:r>
          </a:p>
          <a:p>
            <a:r>
              <a:rPr lang="en-US" dirty="0">
                <a:latin typeface="Arial" panose="020B0604020202020204" pitchFamily="34" charset="0"/>
                <a:cs typeface="Arial" panose="020B0604020202020204" pitchFamily="34" charset="0"/>
              </a:rPr>
              <a:t>References</a:t>
            </a:r>
          </a:p>
        </p:txBody>
      </p:sp>
    </p:spTree>
    <p:extLst>
      <p:ext uri="{BB962C8B-B14F-4D97-AF65-F5344CB8AC3E}">
        <p14:creationId xmlns:p14="http://schemas.microsoft.com/office/powerpoint/2010/main" val="396266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5F430-E815-554B-BA5E-5A2F93CD863F}"/>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Abstract</a:t>
            </a:r>
          </a:p>
        </p:txBody>
      </p:sp>
      <p:sp>
        <p:nvSpPr>
          <p:cNvPr id="3" name="Content Placeholder 2">
            <a:extLst>
              <a:ext uri="{FF2B5EF4-FFF2-40B4-BE49-F238E27FC236}">
                <a16:creationId xmlns:a16="http://schemas.microsoft.com/office/drawing/2014/main" id="{5A1D68BA-73B5-DD4D-8D32-426FA94DC23D}"/>
              </a:ext>
            </a:extLst>
          </p:cNvPr>
          <p:cNvSpPr>
            <a:spLocks noGrp="1"/>
          </p:cNvSpPr>
          <p:nvPr>
            <p:ph idx="1"/>
          </p:nvPr>
        </p:nvSpPr>
        <p:spPr/>
        <p:txBody>
          <a:bodyPr/>
          <a:lstStyle/>
          <a:p>
            <a:pPr algn="just"/>
            <a:r>
              <a:rPr lang="en-US" dirty="0">
                <a:latin typeface="Arial" panose="020B0604020202020204" pitchFamily="34" charset="0"/>
                <a:cs typeface="Arial" panose="020B0604020202020204" pitchFamily="34" charset="0"/>
              </a:rPr>
              <a:t>Development of dual mode(automatic and manual) firefighting robot .</a:t>
            </a:r>
          </a:p>
          <a:p>
            <a:pPr algn="just"/>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Software Architecture is discussed.</a:t>
            </a:r>
          </a:p>
        </p:txBody>
      </p:sp>
    </p:spTree>
    <p:extLst>
      <p:ext uri="{BB962C8B-B14F-4D97-AF65-F5344CB8AC3E}">
        <p14:creationId xmlns:p14="http://schemas.microsoft.com/office/powerpoint/2010/main" val="2878601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7D0C1-7C6E-EA41-945F-BBC2EDD15C1F}"/>
              </a:ext>
            </a:extLst>
          </p:cNvPr>
          <p:cNvSpPr>
            <a:spLocks noGrp="1"/>
          </p:cNvSpPr>
          <p:nvPr>
            <p:ph type="title"/>
          </p:nvPr>
        </p:nvSpPr>
        <p:spPr>
          <a:xfrm>
            <a:off x="838200" y="365125"/>
            <a:ext cx="10515600" cy="568695"/>
          </a:xfrm>
        </p:spPr>
        <p:txBody>
          <a:bodyPr>
            <a:normAutofit fontScale="90000"/>
          </a:bodyPr>
          <a:lstStyle/>
          <a:p>
            <a:pPr algn="ctr"/>
            <a:r>
              <a:rPr lang="en-US" b="1" dirty="0">
                <a:latin typeface="Arial" panose="020B0604020202020204" pitchFamily="34" charset="0"/>
                <a:cs typeface="Arial" panose="020B0604020202020204" pitchFamily="34" charset="0"/>
              </a:rPr>
              <a:t>Proposed System</a:t>
            </a:r>
          </a:p>
        </p:txBody>
      </p:sp>
      <p:pic>
        <p:nvPicPr>
          <p:cNvPr id="3" name="Picture 2">
            <a:extLst>
              <a:ext uri="{FF2B5EF4-FFF2-40B4-BE49-F238E27FC236}">
                <a16:creationId xmlns:a16="http://schemas.microsoft.com/office/drawing/2014/main" id="{E95E306C-13BB-D24A-8153-32D481250425}"/>
              </a:ext>
            </a:extLst>
          </p:cNvPr>
          <p:cNvPicPr>
            <a:picLocks noChangeAspect="1"/>
          </p:cNvPicPr>
          <p:nvPr/>
        </p:nvPicPr>
        <p:blipFill>
          <a:blip r:embed="rId2"/>
          <a:stretch>
            <a:fillRect/>
          </a:stretch>
        </p:blipFill>
        <p:spPr>
          <a:xfrm>
            <a:off x="1002082" y="901700"/>
            <a:ext cx="10351718" cy="5724568"/>
          </a:xfrm>
          <a:prstGeom prst="rect">
            <a:avLst/>
          </a:prstGeom>
        </p:spPr>
      </p:pic>
    </p:spTree>
    <p:extLst>
      <p:ext uri="{BB962C8B-B14F-4D97-AF65-F5344CB8AC3E}">
        <p14:creationId xmlns:p14="http://schemas.microsoft.com/office/powerpoint/2010/main" val="418724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A72EC-256F-9441-87F2-849DCF3C47A0}"/>
              </a:ext>
            </a:extLst>
          </p:cNvPr>
          <p:cNvSpPr>
            <a:spLocks noGrp="1"/>
          </p:cNvSpPr>
          <p:nvPr>
            <p:ph type="title"/>
          </p:nvPr>
        </p:nvSpPr>
        <p:spPr>
          <a:xfrm>
            <a:off x="838200" y="-261175"/>
            <a:ext cx="10515600" cy="1325563"/>
          </a:xfrm>
        </p:spPr>
        <p:txBody>
          <a:bodyPr/>
          <a:lstStyle/>
          <a:p>
            <a:pPr algn="ctr"/>
            <a:r>
              <a:rPr lang="en-US" b="1" dirty="0">
                <a:latin typeface="Arial" panose="020B0604020202020204" pitchFamily="34" charset="0"/>
                <a:cs typeface="Arial" panose="020B0604020202020204" pitchFamily="34" charset="0"/>
              </a:rPr>
              <a:t>Flow Chart</a:t>
            </a:r>
          </a:p>
        </p:txBody>
      </p:sp>
      <p:pic>
        <p:nvPicPr>
          <p:cNvPr id="4" name="Content Placeholder 3">
            <a:extLst>
              <a:ext uri="{FF2B5EF4-FFF2-40B4-BE49-F238E27FC236}">
                <a16:creationId xmlns:a16="http://schemas.microsoft.com/office/drawing/2014/main" id="{6B93910F-B5B2-544C-A40A-35724F23C56B}"/>
              </a:ext>
            </a:extLst>
          </p:cNvPr>
          <p:cNvPicPr>
            <a:picLocks noGrp="1" noChangeAspect="1"/>
          </p:cNvPicPr>
          <p:nvPr>
            <p:ph idx="1"/>
          </p:nvPr>
        </p:nvPicPr>
        <p:blipFill>
          <a:blip r:embed="rId2"/>
          <a:stretch>
            <a:fillRect/>
          </a:stretch>
        </p:blipFill>
        <p:spPr>
          <a:xfrm>
            <a:off x="3039762" y="642552"/>
            <a:ext cx="7081267" cy="6021296"/>
          </a:xfrm>
          <a:prstGeom prst="rect">
            <a:avLst/>
          </a:prstGeom>
        </p:spPr>
      </p:pic>
    </p:spTree>
    <p:extLst>
      <p:ext uri="{BB962C8B-B14F-4D97-AF65-F5344CB8AC3E}">
        <p14:creationId xmlns:p14="http://schemas.microsoft.com/office/powerpoint/2010/main" val="1229162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906A0-37AD-A34E-A70A-2D1E1368E93B}"/>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Software Description</a:t>
            </a:r>
          </a:p>
        </p:txBody>
      </p:sp>
      <p:sp>
        <p:nvSpPr>
          <p:cNvPr id="3" name="Content Placeholder 2">
            <a:extLst>
              <a:ext uri="{FF2B5EF4-FFF2-40B4-BE49-F238E27FC236}">
                <a16:creationId xmlns:a16="http://schemas.microsoft.com/office/drawing/2014/main" id="{4D897929-2B3C-3448-8EC9-2ADEA8A22E67}"/>
              </a:ext>
            </a:extLst>
          </p:cNvPr>
          <p:cNvSpPr>
            <a:spLocks noGrp="1"/>
          </p:cNvSpPr>
          <p:nvPr>
            <p:ph idx="1"/>
          </p:nvPr>
        </p:nvSpPr>
        <p:spPr/>
        <p:txBody>
          <a:bodyPr/>
          <a:lstStyle/>
          <a:p>
            <a:pPr marL="0" indent="0" algn="ctr">
              <a:buNone/>
            </a:pPr>
            <a:r>
              <a:rPr lang="en-US" sz="3200" b="1" dirty="0" err="1">
                <a:latin typeface="Arial" panose="020B0604020202020204" pitchFamily="34" charset="0"/>
                <a:cs typeface="Arial" panose="020B0604020202020204" pitchFamily="34" charset="0"/>
              </a:rPr>
              <a:t>Codevision</a:t>
            </a:r>
            <a:r>
              <a:rPr lang="en-US" sz="3200" b="1" dirty="0">
                <a:latin typeface="Arial" panose="020B0604020202020204" pitchFamily="34" charset="0"/>
                <a:cs typeface="Arial" panose="020B0604020202020204" pitchFamily="34" charset="0"/>
              </a:rPr>
              <a:t> AVR</a:t>
            </a:r>
          </a:p>
          <a:p>
            <a:pPr marL="0" indent="0" algn="just">
              <a:buNone/>
            </a:pPr>
            <a:r>
              <a:rPr lang="en-US" dirty="0" err="1">
                <a:latin typeface="Arial" panose="020B0604020202020204" pitchFamily="34" charset="0"/>
                <a:cs typeface="Arial" panose="020B0604020202020204" pitchFamily="34" charset="0"/>
              </a:rPr>
              <a:t>Codevision</a:t>
            </a:r>
            <a:r>
              <a:rPr lang="en-US" dirty="0">
                <a:latin typeface="Arial" panose="020B0604020202020204" pitchFamily="34" charset="0"/>
                <a:cs typeface="Arial" panose="020B0604020202020204" pitchFamily="34" charset="0"/>
              </a:rPr>
              <a:t> AVR is an integrated software development environment for microcontrollers family AVR firm Atmel and includes the following components:</a:t>
            </a:r>
          </a:p>
          <a:p>
            <a:pPr algn="just"/>
            <a:r>
              <a:rPr lang="en-US" dirty="0">
                <a:latin typeface="Arial" panose="020B0604020202020204" pitchFamily="34" charset="0"/>
                <a:cs typeface="Arial" panose="020B0604020202020204" pitchFamily="34" charset="0"/>
              </a:rPr>
              <a:t>Compiler C like language for the AVR.</a:t>
            </a:r>
          </a:p>
          <a:p>
            <a:pPr algn="just"/>
            <a:r>
              <a:rPr lang="en-US" dirty="0">
                <a:latin typeface="Arial" panose="020B0604020202020204" pitchFamily="34" charset="0"/>
                <a:cs typeface="Arial" panose="020B0604020202020204" pitchFamily="34" charset="0"/>
              </a:rPr>
              <a:t>Compiler assembler for AVR.</a:t>
            </a:r>
          </a:p>
          <a:p>
            <a:pPr algn="just"/>
            <a:r>
              <a:rPr lang="en-US" dirty="0">
                <a:latin typeface="Arial" panose="020B0604020202020204" pitchFamily="34" charset="0"/>
                <a:cs typeface="Arial" panose="020B0604020202020204" pitchFamily="34" charset="0"/>
              </a:rPr>
              <a:t>Initial program code generator that allows to initialize the peripheral devices.</a:t>
            </a:r>
          </a:p>
        </p:txBody>
      </p:sp>
    </p:spTree>
    <p:extLst>
      <p:ext uri="{BB962C8B-B14F-4D97-AF65-F5344CB8AC3E}">
        <p14:creationId xmlns:p14="http://schemas.microsoft.com/office/powerpoint/2010/main" val="2744928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5EA1C-8086-CF44-9B4A-7830D39295D8}"/>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Main Features</a:t>
            </a:r>
          </a:p>
        </p:txBody>
      </p:sp>
      <p:sp>
        <p:nvSpPr>
          <p:cNvPr id="3" name="Content Placeholder 2">
            <a:extLst>
              <a:ext uri="{FF2B5EF4-FFF2-40B4-BE49-F238E27FC236}">
                <a16:creationId xmlns:a16="http://schemas.microsoft.com/office/drawing/2014/main" id="{BECC33F3-56AA-A24A-BDF9-2A0693C0BE98}"/>
              </a:ext>
            </a:extLst>
          </p:cNvPr>
          <p:cNvSpPr>
            <a:spLocks noGrp="1"/>
          </p:cNvSpPr>
          <p:nvPr>
            <p:ph idx="1"/>
          </p:nvPr>
        </p:nvSpPr>
        <p:spPr/>
        <p:txBody>
          <a:bodyPr/>
          <a:lstStyle/>
          <a:p>
            <a:pPr algn="just"/>
            <a:r>
              <a:rPr lang="en-US" dirty="0">
                <a:latin typeface="Arial" panose="020B0604020202020204" pitchFamily="34" charset="0"/>
                <a:cs typeface="Arial" panose="020B0604020202020204" pitchFamily="34" charset="0"/>
              </a:rPr>
              <a:t>Editor with auto indentation, syntax highlighting for both C and AVR assembler.</a:t>
            </a:r>
          </a:p>
          <a:p>
            <a:pPr algn="just"/>
            <a:r>
              <a:rPr lang="en-US" dirty="0">
                <a:latin typeface="Arial" panose="020B0604020202020204" pitchFamily="34" charset="0"/>
                <a:cs typeface="Arial" panose="020B0604020202020204" pitchFamily="34" charset="0"/>
              </a:rPr>
              <a:t>High performance ANSI C compiler with specific extensions that greatly simplify embedded system design :</a:t>
            </a:r>
          </a:p>
          <a:p>
            <a:pPr marL="0" indent="0" algn="just">
              <a:buNone/>
            </a:pPr>
            <a:r>
              <a:rPr lang="en-US" dirty="0">
                <a:latin typeface="Arial" panose="020B0604020202020204" pitchFamily="34" charset="0"/>
                <a:cs typeface="Arial" panose="020B0604020202020204" pitchFamily="34" charset="0"/>
              </a:rPr>
              <a:t>	1. Simple accessing of the EEPROM memory area, allows you to directly place there any variable, even complex structures.</a:t>
            </a:r>
          </a:p>
          <a:p>
            <a:pPr marL="0" indent="0" algn="just">
              <a:buNone/>
            </a:pPr>
            <a:r>
              <a:rPr lang="en-US" dirty="0">
                <a:latin typeface="Arial" panose="020B0604020202020204" pitchFamily="34" charset="0"/>
                <a:cs typeface="Arial" panose="020B0604020202020204" pitchFamily="34" charset="0"/>
              </a:rPr>
              <a:t>	2. Simple accessing of the flash memory area, allows you to directly place there any constant, even complex structures.</a:t>
            </a:r>
          </a:p>
        </p:txBody>
      </p:sp>
    </p:spTree>
    <p:extLst>
      <p:ext uri="{BB962C8B-B14F-4D97-AF65-F5344CB8AC3E}">
        <p14:creationId xmlns:p14="http://schemas.microsoft.com/office/powerpoint/2010/main" val="1795116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1D03E-B640-C64E-A3F9-F2917857CF55}"/>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Software Description</a:t>
            </a:r>
            <a:endParaRPr lang="en-US" dirty="0"/>
          </a:p>
        </p:txBody>
      </p:sp>
      <p:sp>
        <p:nvSpPr>
          <p:cNvPr id="3" name="Content Placeholder 2">
            <a:extLst>
              <a:ext uri="{FF2B5EF4-FFF2-40B4-BE49-F238E27FC236}">
                <a16:creationId xmlns:a16="http://schemas.microsoft.com/office/drawing/2014/main" id="{125FA889-EC4A-C843-9126-F5D9471A4014}"/>
              </a:ext>
            </a:extLst>
          </p:cNvPr>
          <p:cNvSpPr>
            <a:spLocks noGrp="1"/>
          </p:cNvSpPr>
          <p:nvPr>
            <p:ph idx="1"/>
          </p:nvPr>
        </p:nvSpPr>
        <p:spPr/>
        <p:txBody>
          <a:bodyPr>
            <a:normAutofit lnSpcReduction="10000"/>
          </a:bodyPr>
          <a:lstStyle/>
          <a:p>
            <a:pPr marL="0" indent="0" algn="ctr">
              <a:buNone/>
            </a:pPr>
            <a:r>
              <a:rPr lang="en-US" sz="3200" b="1" dirty="0">
                <a:latin typeface="Arial" panose="020B0604020202020204" pitchFamily="34" charset="0"/>
                <a:cs typeface="Arial" panose="020B0604020202020204" pitchFamily="34" charset="0"/>
              </a:rPr>
              <a:t>Proteus ISIS</a:t>
            </a:r>
          </a:p>
          <a:p>
            <a:pPr algn="just"/>
            <a:r>
              <a:rPr lang="en-US" dirty="0">
                <a:latin typeface="Arial" panose="020B0604020202020204" pitchFamily="34" charset="0"/>
                <a:cs typeface="Arial" panose="020B0604020202020204" pitchFamily="34" charset="0"/>
              </a:rPr>
              <a:t>Proteus is a software for microprocessor simulation, schematic capture, and printed circuited board(PCB) design. </a:t>
            </a:r>
          </a:p>
          <a:p>
            <a:pPr algn="just">
              <a:buFont typeface="Wingdings" pitchFamily="2" charset="2"/>
              <a:buChar char="Ø"/>
            </a:pPr>
            <a:r>
              <a:rPr lang="en-US" dirty="0">
                <a:latin typeface="Arial" panose="020B0604020202020204" pitchFamily="34" charset="0"/>
                <a:cs typeface="Arial" panose="020B0604020202020204" pitchFamily="34" charset="0"/>
              </a:rPr>
              <a:t>System Components</a:t>
            </a:r>
          </a:p>
          <a:p>
            <a:pPr marL="514350" indent="-514350" algn="just">
              <a:buAutoNum type="arabicPeriod"/>
            </a:pPr>
            <a:r>
              <a:rPr lang="en-US" dirty="0">
                <a:latin typeface="Arial" panose="020B0604020202020204" pitchFamily="34" charset="0"/>
                <a:cs typeface="Arial" panose="020B0604020202020204" pitchFamily="34" charset="0"/>
              </a:rPr>
              <a:t>ISIS schematic capture- a tool is used to enter the design.</a:t>
            </a:r>
          </a:p>
          <a:p>
            <a:pPr marL="514350" indent="-514350" algn="just">
              <a:buAutoNum type="arabicPeriod"/>
            </a:pPr>
            <a:r>
              <a:rPr lang="en-US" dirty="0">
                <a:latin typeface="Arial" panose="020B0604020202020204" pitchFamily="34" charset="0"/>
                <a:cs typeface="Arial" panose="020B0604020202020204" pitchFamily="34" charset="0"/>
              </a:rPr>
              <a:t>PROSPICE Mixed mode SPICE simulation- industry standard SPICE3F5 combined with the digital simulator.</a:t>
            </a:r>
          </a:p>
          <a:p>
            <a:pPr marL="514350" indent="-514350" algn="just">
              <a:buAutoNum type="arabicPeriod"/>
            </a:pPr>
            <a:r>
              <a:rPr lang="en-US" dirty="0">
                <a:latin typeface="Arial" panose="020B0604020202020204" pitchFamily="34" charset="0"/>
                <a:cs typeface="Arial" panose="020B0604020202020204" pitchFamily="34" charset="0"/>
              </a:rPr>
              <a:t>ARES PCB layout- PCB design system design with automatic component placer, rip-up and retry auto router and interactive design rule checking.</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1613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1D28D-31DD-DA45-A1FE-5D92428B1720}"/>
              </a:ext>
            </a:extLst>
          </p:cNvPr>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Software Description</a:t>
            </a:r>
            <a:endParaRPr lang="en-US" dirty="0"/>
          </a:p>
        </p:txBody>
      </p:sp>
      <p:sp>
        <p:nvSpPr>
          <p:cNvPr id="3" name="Content Placeholder 2">
            <a:extLst>
              <a:ext uri="{FF2B5EF4-FFF2-40B4-BE49-F238E27FC236}">
                <a16:creationId xmlns:a16="http://schemas.microsoft.com/office/drawing/2014/main" id="{FA7A8C1D-A6FC-BC49-AE1D-996B2F2EAC54}"/>
              </a:ext>
            </a:extLst>
          </p:cNvPr>
          <p:cNvSpPr>
            <a:spLocks noGrp="1"/>
          </p:cNvSpPr>
          <p:nvPr>
            <p:ph idx="1"/>
          </p:nvPr>
        </p:nvSpPr>
        <p:spPr/>
        <p:txBody>
          <a:bodyPr/>
          <a:lstStyle/>
          <a:p>
            <a:pPr marL="0" indent="0" algn="ctr">
              <a:buNone/>
            </a:pPr>
            <a:r>
              <a:rPr lang="en-US" sz="3200" b="1" dirty="0" err="1">
                <a:latin typeface="Arial" panose="020B0604020202020204" pitchFamily="34" charset="0"/>
                <a:cs typeface="Arial" panose="020B0604020202020204" pitchFamily="34" charset="0"/>
              </a:rPr>
              <a:t>Sinaprog</a:t>
            </a:r>
            <a:endParaRPr lang="en-US" sz="3200" b="1"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It is a software which helps in the interfacing between the </a:t>
            </a:r>
            <a:r>
              <a:rPr lang="en-US" dirty="0" err="1">
                <a:latin typeface="Arial" panose="020B0604020202020204" pitchFamily="34" charset="0"/>
                <a:cs typeface="Arial" panose="020B0604020202020204" pitchFamily="34" charset="0"/>
              </a:rPr>
              <a:t>codevision</a:t>
            </a:r>
            <a:r>
              <a:rPr lang="en-US" dirty="0">
                <a:latin typeface="Arial" panose="020B0604020202020204" pitchFamily="34" charset="0"/>
                <a:cs typeface="Arial" panose="020B0604020202020204" pitchFamily="34" charset="0"/>
              </a:rPr>
              <a:t> AVR and the </a:t>
            </a:r>
            <a:r>
              <a:rPr lang="en-US" dirty="0" err="1">
                <a:latin typeface="Arial" panose="020B0604020202020204" pitchFamily="34" charset="0"/>
                <a:cs typeface="Arial" panose="020B0604020202020204" pitchFamily="34" charset="0"/>
              </a:rPr>
              <a:t>Atmega</a:t>
            </a:r>
            <a:r>
              <a:rPr lang="en-US" dirty="0">
                <a:latin typeface="Arial" panose="020B0604020202020204" pitchFamily="34" charset="0"/>
                <a:cs typeface="Arial" panose="020B0604020202020204" pitchFamily="34" charset="0"/>
              </a:rPr>
              <a:t>  microcontroller to dump the program in it.</a:t>
            </a:r>
          </a:p>
          <a:p>
            <a:pPr algn="just"/>
            <a:r>
              <a:rPr lang="en-US" dirty="0">
                <a:latin typeface="Arial" panose="020B0604020202020204" pitchFamily="34" charset="0"/>
                <a:cs typeface="Arial" panose="020B0604020202020204" pitchFamily="34" charset="0"/>
              </a:rPr>
              <a:t>It is used to burn the program in the microcontroller. This program is easy to use because of its GUI and uses the AVR DUDE software as the underlying operating program.</a:t>
            </a:r>
          </a:p>
        </p:txBody>
      </p:sp>
    </p:spTree>
    <p:extLst>
      <p:ext uri="{BB962C8B-B14F-4D97-AF65-F5344CB8AC3E}">
        <p14:creationId xmlns:p14="http://schemas.microsoft.com/office/powerpoint/2010/main" val="26310038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2366</TotalTime>
  <Words>526</Words>
  <Application>Microsoft Macintosh PowerPoint</Application>
  <PresentationFormat>Widescreen</PresentationFormat>
  <Paragraphs>48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Office Theme</vt:lpstr>
      <vt:lpstr>Software Architecture of Dual Mode Fire Extinguishing Robot</vt:lpstr>
      <vt:lpstr>Contents</vt:lpstr>
      <vt:lpstr>Abstract</vt:lpstr>
      <vt:lpstr>Proposed System</vt:lpstr>
      <vt:lpstr>Flow Chart</vt:lpstr>
      <vt:lpstr>Software Description</vt:lpstr>
      <vt:lpstr>Main Features</vt:lpstr>
      <vt:lpstr>Software Description</vt:lpstr>
      <vt:lpstr>Software Description</vt:lpstr>
      <vt:lpstr>Software Algorithm </vt:lpstr>
      <vt:lpstr>Software Algorithm</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over-speed detection based on IOT</dc:title>
  <dc:creator>Microsoft Office User</dc:creator>
  <cp:lastModifiedBy>Microsoft Office User</cp:lastModifiedBy>
  <cp:revision>34</cp:revision>
  <dcterms:created xsi:type="dcterms:W3CDTF">2020-01-16T01:35:48Z</dcterms:created>
  <dcterms:modified xsi:type="dcterms:W3CDTF">2020-04-15T02:16:18Z</dcterms:modified>
</cp:coreProperties>
</file>