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 varScale="1">
        <p:scale>
          <a:sx n="106" d="100"/>
          <a:sy n="106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6F4D-140B-D214-D2DA-3A236F795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6DE3C-1A45-F361-F68D-CAB30F26E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32D55-960E-FF18-A004-9BEFBB66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7982-1BB5-844B-8C4D-CA8960E0892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49480-05A7-80BD-7B35-757E3577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D072B-77E6-5E7E-699F-A992EB91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740-4D74-2C4C-9E1E-07AE58BF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3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2C75-6D8A-4E94-2803-15E39B8F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E2A37-1EB0-E74B-4140-536F5E199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357AE-22CA-1740-A2E5-7C5F63A1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7982-1BB5-844B-8C4D-CA8960E0892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9B9DC-52E6-9A97-4FEA-23B4C44A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51D38-C6B4-EF26-9EC4-A68BD24A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740-4D74-2C4C-9E1E-07AE58BF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3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5B5A37-DFDC-0331-C32C-CE9C56FFB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7DA6C-CB70-A591-7F83-C09BD1228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8AF99-A836-D313-1B9D-F822BE8D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7982-1BB5-844B-8C4D-CA8960E0892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854BB-1F7D-776F-93A3-542A1A43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6A2DB-10A6-E51E-AEB7-586C7F95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740-4D74-2C4C-9E1E-07AE58BF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49ED-41EC-0E09-B3F0-9290AB86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74126-DDB6-4794-62FB-9F2BE89F7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AF5FB-687E-277B-D305-FAF72675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7982-1BB5-844B-8C4D-CA8960E0892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16A41-825A-394C-66BF-49229801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46085-8F61-BD7B-3241-D04F36C6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740-4D74-2C4C-9E1E-07AE58BF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7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B034-C5A3-32B0-7EEE-1F250FF6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CA561-3D12-20F3-17E1-F1523182D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AB8C1-E55B-E150-D77B-63951D5E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7982-1BB5-844B-8C4D-CA8960E0892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8B6AA-BC22-F9FD-F263-B9B2AF73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3E87-24A3-66EB-5E7B-2FCAE0ED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740-4D74-2C4C-9E1E-07AE58BF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8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39B8-1512-0120-E8B0-B4AA68FB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8702-9A40-49F2-8D28-664ED61A3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07654-7C26-708F-438F-D132965C0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66172-4F43-5D5A-D3A4-5269881E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7982-1BB5-844B-8C4D-CA8960E0892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F2A0C-7E4E-B4A7-DCFB-C8F24531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17A4B-AEEB-1BCF-9BD2-38532B48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740-4D74-2C4C-9E1E-07AE58BF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0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194B-BE6B-EA2E-E3AB-AB2B45DD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06918-6A15-60DC-3764-40E0324E5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54-2F04-AA39-4A90-D38143958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00140-D890-3129-F6EF-954674FE2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4D48E-5DEE-13C6-DBE3-738C97E90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C81E2-865D-D69B-30A7-60BF54CE4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7982-1BB5-844B-8C4D-CA8960E0892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EAA6A-34F0-EEF6-3B39-07201086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5AC5A-6880-7221-3FC8-B63D69FB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740-4D74-2C4C-9E1E-07AE58BF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9A8C-9015-9953-A994-146BEE63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0DB1D-1030-EE7D-82F6-36D35427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7982-1BB5-844B-8C4D-CA8960E0892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97502-A190-6A22-3369-D9D779A0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23B17-C575-8923-AA24-B4B6A933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740-4D74-2C4C-9E1E-07AE58BF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6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B0BF4-9A15-603C-A486-47E90823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7982-1BB5-844B-8C4D-CA8960E0892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E6202-1712-8AA0-C702-116A1916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1561D-F691-0A2C-D903-BDA9D22F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740-4D74-2C4C-9E1E-07AE58BF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2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BFD9-3CDD-9D7A-413E-935D0E57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D898A-6B79-D4C3-6EA1-69B8C632F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F3396-3BA9-BC08-AA67-74FDB0ABE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B16A2-7E17-F309-578E-C8F8402F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7982-1BB5-844B-8C4D-CA8960E0892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42C50-9290-8571-D07B-9173242A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37E6C-6D15-19CB-2BE4-55891E21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740-4D74-2C4C-9E1E-07AE58BF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8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446D-C7BC-B321-5C88-A56E18CE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5603E-53D2-7CBA-B652-D8E8503F1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CA827-F4E2-052A-5A7E-AA689281A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35A42-734E-87C6-ECE1-4268584D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7982-1BB5-844B-8C4D-CA8960E0892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72DFD-994C-01E5-318B-AD4F3739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C4C68-CAF4-7000-5CE3-C22FB438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B740-4D74-2C4C-9E1E-07AE58BF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6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4CBD8-2A6B-FED1-1ECA-231D2158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D8E33-4535-4B95-E97F-51C16845D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CD83-F893-A34D-577D-56637FA3B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97982-1BB5-844B-8C4D-CA8960E0892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6182E-5F59-5F3F-E9E9-EE927FB97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7E344-43C3-CF42-2AF1-BD083C0BB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1B740-4D74-2C4C-9E1E-07AE58BF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8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C690-559B-33C9-6AE9-6E47CC98E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0811"/>
            <a:ext cx="9144000" cy="661735"/>
          </a:xfrm>
        </p:spPr>
        <p:txBody>
          <a:bodyPr>
            <a:normAutofit/>
          </a:bodyPr>
          <a:lstStyle/>
          <a:p>
            <a:r>
              <a:rPr lang="en-CA" sz="4000" b="0" i="0" dirty="0">
                <a:solidFill>
                  <a:schemeClr val="accent6"/>
                </a:solidFill>
                <a:effectLst/>
                <a:latin typeface="g_d0_f1"/>
              </a:rPr>
              <a:t>MDEV1004 </a:t>
            </a:r>
            <a:r>
              <a:rPr lang="en-CA" sz="4000" b="0" i="0" dirty="0">
                <a:solidFill>
                  <a:schemeClr val="accent6"/>
                </a:solidFill>
                <a:effectLst/>
                <a:latin typeface="g_d0_f2"/>
              </a:rPr>
              <a:t>– </a:t>
            </a:r>
            <a:r>
              <a:rPr lang="en-CA" sz="4000" b="0" i="0" dirty="0">
                <a:solidFill>
                  <a:schemeClr val="accent6"/>
                </a:solidFill>
                <a:effectLst/>
                <a:latin typeface="g_d0_f1"/>
              </a:rPr>
              <a:t>Mobile APIs and Frameworks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2F6E1-1E59-A8C5-3EF4-05361081F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61147"/>
            <a:ext cx="9144000" cy="2514600"/>
          </a:xfrm>
        </p:spPr>
        <p:txBody>
          <a:bodyPr>
            <a:normAutofit/>
          </a:bodyPr>
          <a:lstStyle/>
          <a:p>
            <a:r>
              <a:rPr lang="en-CA" sz="4800" b="1" i="0" dirty="0">
                <a:solidFill>
                  <a:schemeClr val="accent1">
                    <a:lumMod val="75000"/>
                  </a:schemeClr>
                </a:solidFill>
                <a:effectLst/>
                <a:latin typeface="g_d0_f1"/>
              </a:rPr>
              <a:t>Assignment 4</a:t>
            </a:r>
          </a:p>
          <a:p>
            <a:r>
              <a:rPr lang="en-CA" sz="4800" b="1" i="0" dirty="0">
                <a:solidFill>
                  <a:schemeClr val="accent1">
                    <a:lumMod val="75000"/>
                  </a:schemeClr>
                </a:solidFill>
                <a:effectLst/>
                <a:latin typeface="g_d0_f1"/>
              </a:rPr>
              <a:t>Secure API with Full CRUD UI-JWT</a:t>
            </a:r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C1E9B-7E55-4B37-4BDC-5F00FD86BA54}"/>
              </a:ext>
            </a:extLst>
          </p:cNvPr>
          <p:cNvSpPr txBox="1"/>
          <p:nvPr/>
        </p:nvSpPr>
        <p:spPr>
          <a:xfrm>
            <a:off x="661737" y="5125453"/>
            <a:ext cx="6316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Gurwinder Singh, 200557497</a:t>
            </a:r>
          </a:p>
          <a:p>
            <a:r>
              <a:rPr lang="en-US" sz="2000" dirty="0"/>
              <a:t>Harmandeep Kaur, 200560512</a:t>
            </a:r>
          </a:p>
          <a:p>
            <a:r>
              <a:rPr lang="en-US" sz="2000" dirty="0"/>
              <a:t>Gurleen Kaur, 200555436</a:t>
            </a:r>
          </a:p>
        </p:txBody>
      </p:sp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C6406FC9-28DC-23F0-2F1A-9EBD6BF66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475"/>
            <a:ext cx="2387265" cy="66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9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g_d0_f1</vt:lpstr>
      <vt:lpstr>g_d0_f2</vt:lpstr>
      <vt:lpstr>Office Theme</vt:lpstr>
      <vt:lpstr>MDEV1004 – Mobile APIs and Frameworks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MDEV1004 – Mobile APIs and Frameworks</dc:title>
  <dc:creator>Gurwinder Singh Gurwinder Singh</dc:creator>
  <cp:lastModifiedBy>Gurwinder Singh Gurwinder Singh</cp:lastModifiedBy>
  <cp:revision>1</cp:revision>
  <dcterms:created xsi:type="dcterms:W3CDTF">2023-12-04T02:26:56Z</dcterms:created>
  <dcterms:modified xsi:type="dcterms:W3CDTF">2023-12-04T02:37:59Z</dcterms:modified>
</cp:coreProperties>
</file>