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70" r:id="rId9"/>
    <p:sldId id="269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80" r:id="rId18"/>
    <p:sldId id="281" r:id="rId19"/>
    <p:sldId id="282" r:id="rId20"/>
    <p:sldId id="285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84C2C-9788-4720-B2C0-72C97EA7952D}" v="481" dt="2023-03-07T11:13:45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120" y="451803"/>
            <a:ext cx="9144000" cy="1371600"/>
          </a:xfrm>
        </p:spPr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프로젝트</a:t>
            </a:r>
            <a:r>
              <a:rPr lang="en-US" dirty="0">
                <a:cs typeface="Calibri Light"/>
              </a:rPr>
              <a:t>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 err="1">
                <a:ea typeface="맑은 고딕"/>
                <a:cs typeface="Calibri"/>
              </a:rPr>
              <a:t>문슬기범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5D4D972-3807-A7A8-70E3-A05F67A8C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82" y="1571058"/>
            <a:ext cx="8537121" cy="2498271"/>
          </a:xfr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727B909A-A068-E3EF-E828-D150D835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389" y="1568223"/>
            <a:ext cx="2620735" cy="490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5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5F7A4E47-2D17-7501-846B-6FE57DCB1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57" y="1499054"/>
            <a:ext cx="7825085" cy="4819423"/>
          </a:xfr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C455DF-4BD5-37B4-B416-E0D4479EE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231" y="1495425"/>
            <a:ext cx="2105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5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01C245D-E25F-EEE1-B9A0-F68526A5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55" y="1904432"/>
            <a:ext cx="6734175" cy="1809750"/>
          </a:xfr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4997E5BC-2B5D-D822-C95A-86CF33E36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804" y="1905681"/>
            <a:ext cx="20764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7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161D60A-DD40-3CA3-B7CA-9D27FB722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34" y="1542596"/>
            <a:ext cx="7839188" cy="4819423"/>
          </a:xfrm>
        </p:spPr>
      </p:pic>
      <p:pic>
        <p:nvPicPr>
          <p:cNvPr id="6" name="Picture 6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0A7137CD-FDA8-D816-BEA4-AB0AEE1C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7" y="1987550"/>
            <a:ext cx="7032171" cy="22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927B0F1-5427-7EEA-0A25-858684D5F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733" y="1682636"/>
            <a:ext cx="6543675" cy="1447800"/>
          </a:xfr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AF3EA86-36EC-5D2A-8126-5CFDB431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4111930"/>
            <a:ext cx="7195457" cy="22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7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+mj-lt"/>
                <a:cs typeface="Calibri"/>
              </a:rPr>
              <a:t>AnonymousChat</a:t>
            </a:r>
            <a:endParaRPr lang="en-US" dirty="0" err="1">
              <a:ea typeface="+mj-lt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86AE47BC-FB6B-253C-68B5-53459B93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064" y="1597025"/>
            <a:ext cx="5004785" cy="4819423"/>
          </a:xfrm>
        </p:spPr>
      </p:pic>
    </p:spTree>
    <p:extLst>
      <p:ext uri="{BB962C8B-B14F-4D97-AF65-F5344CB8AC3E}">
        <p14:creationId xmlns:p14="http://schemas.microsoft.com/office/powerpoint/2010/main" val="91149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+mj-lt"/>
                <a:cs typeface="Calibri"/>
              </a:rPr>
              <a:t>AnonymousChat</a:t>
            </a:r>
            <a:r>
              <a:rPr lang="en-US" dirty="0">
                <a:latin typeface="Calibri"/>
                <a:ea typeface="+mj-lt"/>
                <a:cs typeface="Calibri"/>
              </a:rPr>
              <a:t> - </a:t>
            </a:r>
            <a:r>
              <a:rPr lang="en-US" sz="3000" dirty="0">
                <a:latin typeface="Calibri"/>
                <a:ea typeface="+mj-lt"/>
                <a:cs typeface="Calibri"/>
              </a:rPr>
              <a:t>Server</a:t>
            </a:r>
            <a:endParaRPr lang="ko-KR" altLang="en-US" sz="3000" dirty="0">
              <a:latin typeface="Calibri"/>
              <a:ea typeface="+mj-lt"/>
              <a:cs typeface="Calibri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6A67D9-EFBC-D2E9-F2EE-F86434CD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+mj-lt"/>
                <a:cs typeface="Calibri"/>
              </a:rPr>
              <a:t>AnonymousChat</a:t>
            </a:r>
            <a:r>
              <a:rPr lang="en-US" dirty="0">
                <a:latin typeface="Calibri"/>
                <a:ea typeface="+mj-lt"/>
                <a:cs typeface="Calibri"/>
              </a:rPr>
              <a:t> - </a:t>
            </a:r>
            <a:r>
              <a:rPr lang="en-US" sz="3000" dirty="0">
                <a:latin typeface="Calibri"/>
                <a:ea typeface="+mj-lt"/>
                <a:cs typeface="Calibri"/>
              </a:rPr>
              <a:t>Server</a:t>
            </a:r>
            <a:endParaRPr lang="ko-KR" altLang="en-US" sz="3000" dirty="0">
              <a:latin typeface="Calibri"/>
              <a:ea typeface="+mj-lt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CB408-7D71-7144-6054-7BDB2BA7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97025"/>
            <a:ext cx="11342914" cy="48194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+mj-lt"/>
                <a:cs typeface="Calibri"/>
              </a:rPr>
              <a:t>AnonymousChat</a:t>
            </a:r>
            <a:r>
              <a:rPr lang="en-US" dirty="0">
                <a:latin typeface="Calibri"/>
                <a:ea typeface="+mj-lt"/>
                <a:cs typeface="Calibri"/>
              </a:rPr>
              <a:t> - </a:t>
            </a:r>
            <a:r>
              <a:rPr lang="en-US" sz="3000" dirty="0">
                <a:latin typeface="Calibri"/>
                <a:ea typeface="+mj-lt"/>
                <a:cs typeface="Calibri"/>
              </a:rPr>
              <a:t>Client</a:t>
            </a:r>
            <a:endParaRPr lang="ko-KR" altLang="en-US" sz="3000" dirty="0">
              <a:latin typeface="Calibri"/>
              <a:ea typeface="+mj-lt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CB408-7D71-7144-6054-7BDB2BA7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97025"/>
            <a:ext cx="11342914" cy="48194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+mj-lt"/>
                <a:cs typeface="Calibri"/>
              </a:rPr>
              <a:t>AnonymousChat</a:t>
            </a:r>
            <a:r>
              <a:rPr lang="en-US">
                <a:latin typeface="Calibri"/>
                <a:ea typeface="+mj-lt"/>
                <a:cs typeface="Calibri"/>
              </a:rPr>
              <a:t> - </a:t>
            </a:r>
            <a:r>
              <a:rPr lang="en-US" sz="3000">
                <a:latin typeface="Calibri"/>
                <a:ea typeface="+mj-lt"/>
                <a:cs typeface="Calibri"/>
              </a:rPr>
              <a:t>Client</a:t>
            </a:r>
            <a:endParaRPr lang="ko-KR" altLang="en-US" sz="3000" dirty="0">
              <a:latin typeface="Calibri"/>
              <a:ea typeface="+mj-lt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CB408-7D71-7144-6054-7BDB2BA7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97025"/>
            <a:ext cx="11342914" cy="48194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021B-E3E7-5472-5F1A-292F772C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7914-26A1-D5A3-6236-E038A1CE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Board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AnonymousChat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69627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>
                <a:latin typeface="Calibri"/>
                <a:ea typeface="+mj-lt"/>
                <a:cs typeface="Calibri"/>
              </a:rPr>
              <a:t>후기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CB408-7D71-7144-6054-7BDB2BA7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97025"/>
            <a:ext cx="11342914" cy="481942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클래스 설계의 중요성</a:t>
            </a:r>
            <a:endParaRPr lang="ko-KR" dirty="0"/>
          </a:p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접근제어 설계의 중요성</a:t>
            </a:r>
          </a:p>
        </p:txBody>
      </p:sp>
    </p:spTree>
    <p:extLst>
      <p:ext uri="{BB962C8B-B14F-4D97-AF65-F5344CB8AC3E}">
        <p14:creationId xmlns:p14="http://schemas.microsoft.com/office/powerpoint/2010/main" val="278374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Calibri"/>
                <a:ea typeface="맑은 고딕"/>
                <a:cs typeface="Calibri"/>
              </a:rPr>
              <a:t>Thanks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for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Listening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CB408-7D71-7144-6054-7BDB2BA71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31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669C5AC-9269-92E3-2F86-837D1F647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334" y="1450147"/>
            <a:ext cx="10160687" cy="5080207"/>
          </a:xfrm>
        </p:spPr>
      </p:pic>
    </p:spTree>
    <p:extLst>
      <p:ext uri="{BB962C8B-B14F-4D97-AF65-F5344CB8AC3E}">
        <p14:creationId xmlns:p14="http://schemas.microsoft.com/office/powerpoint/2010/main" val="66921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B4CB9C-6A4A-6AA8-5850-8132CD02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495" y="3310731"/>
            <a:ext cx="9654267" cy="1457325"/>
          </a:xfr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552050E3-0DE3-1495-C75E-98E881FC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02" y="1686605"/>
            <a:ext cx="14954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6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4507DBC-EAC7-AEC3-D43F-EDC25C66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29" y="1628695"/>
            <a:ext cx="11484428" cy="4668998"/>
          </a:xfrm>
        </p:spPr>
      </p:pic>
      <p:pic>
        <p:nvPicPr>
          <p:cNvPr id="8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38C6D8-9CFF-2735-874A-35F76FD6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441" y="1626735"/>
            <a:ext cx="22383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4FDF74D-1325-BE77-F668-AA113085A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83" y="1995601"/>
            <a:ext cx="6353175" cy="1485900"/>
          </a:xfrm>
        </p:spPr>
      </p:pic>
      <p:pic>
        <p:nvPicPr>
          <p:cNvPr id="6" name="Picture 8" descr="Diagram&#10;&#10;Description automatically generated">
            <a:extLst>
              <a:ext uri="{FF2B5EF4-FFF2-40B4-BE49-F238E27FC236}">
                <a16:creationId xmlns:a16="http://schemas.microsoft.com/office/drawing/2014/main" id="{37037653-6966-FD54-3BFD-1F769F0F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514" y="1501668"/>
            <a:ext cx="2743200" cy="28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4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C407785E-5105-451D-45B8-BF11D9400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7" y="1597025"/>
            <a:ext cx="10608841" cy="4819423"/>
          </a:xfr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3ACA917F-E5B0-592C-B62C-A6986B52D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1" y="1595438"/>
            <a:ext cx="1910442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2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76436DD-1994-0A24-FF16-F6FA23525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43" y="1752032"/>
            <a:ext cx="8763000" cy="4400550"/>
          </a:xfrm>
        </p:spPr>
      </p:pic>
      <p:pic>
        <p:nvPicPr>
          <p:cNvPr id="4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806BBA7-CA60-B696-CA2A-7783C540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6" y="2376590"/>
            <a:ext cx="6868885" cy="20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3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214A-2DA9-4B7A-C741-0B8C0F8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  <a:cs typeface="Calibri Light"/>
              </a:rPr>
              <a:t>Board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48CC5DD-B95B-33E8-6CCC-19A909EE7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15" y="1390196"/>
            <a:ext cx="6140083" cy="4819423"/>
          </a:xfr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6E8E11-1E52-C81C-D589-41473F63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43" y="3683796"/>
            <a:ext cx="6890657" cy="2505751"/>
          </a:xfrm>
          <a:prstGeom prst="rect">
            <a:avLst/>
          </a:prstGeom>
        </p:spPr>
      </p:pic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C9F762C2-AC50-D382-756C-35A30962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73" y="1565230"/>
            <a:ext cx="5780313" cy="21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프로젝트 01</vt:lpstr>
      <vt:lpstr>Index</vt:lpstr>
      <vt:lpstr>Board</vt:lpstr>
      <vt:lpstr>Board</vt:lpstr>
      <vt:lpstr>Board</vt:lpstr>
      <vt:lpstr>Board</vt:lpstr>
      <vt:lpstr>Board</vt:lpstr>
      <vt:lpstr>Board</vt:lpstr>
      <vt:lpstr>Board</vt:lpstr>
      <vt:lpstr>Board</vt:lpstr>
      <vt:lpstr>Board</vt:lpstr>
      <vt:lpstr>Board</vt:lpstr>
      <vt:lpstr>Board</vt:lpstr>
      <vt:lpstr>Board</vt:lpstr>
      <vt:lpstr>AnonymousChat</vt:lpstr>
      <vt:lpstr>AnonymousChat - Server</vt:lpstr>
      <vt:lpstr>AnonymousChat - Server</vt:lpstr>
      <vt:lpstr>AnonymousChat - Client</vt:lpstr>
      <vt:lpstr>AnonymousChat - Client</vt:lpstr>
      <vt:lpstr>후기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165</cp:revision>
  <dcterms:created xsi:type="dcterms:W3CDTF">2023-03-07T09:39:16Z</dcterms:created>
  <dcterms:modified xsi:type="dcterms:W3CDTF">2023-03-07T11:13:55Z</dcterms:modified>
</cp:coreProperties>
</file>