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14F-8ED9-8D4E-A7C8-72C2B0DC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F0FD-5F6F-CA44-9191-9F2438AF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C57D-432E-9540-9A84-4CCEFF5E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0B36-6B03-9F40-AC69-8C4A2F65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8D73-AF19-274B-B098-53F4FC7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6A20-BB14-D540-9AC2-A6E4BBAC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E5207-C216-6447-B333-F780F820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5644-0BF2-144B-A9B9-18F0A37C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A693-7C07-F543-838E-38F8D418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4E56-9AE7-0849-A3ED-3F3F946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77BDD-48AA-DF49-AD0E-1C4485871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1D196-D46C-004F-99B8-05DB239E1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A2F2-B747-4F4C-89FB-B2EA32B9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D629-69AA-634F-BBC7-34F4C111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A9DE-DEB3-3442-8CC7-0A1A643E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DFA4-4D61-954E-8736-504AD66B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EE49-D870-BC49-9857-41BD6F10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DB2D-373F-504F-88AA-6DC47256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FDAD-59B3-FC44-998D-2EEF52D8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6C1D-8D11-3E4E-9877-A9127A1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978B-B93F-654E-806E-0F3482EB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7F52-4628-2C46-8CC1-E5238BF2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4CE8-07E3-6B40-8217-6C1A8A05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BBCA-402D-BA42-92C0-0A631922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AAD8-EA4A-B54E-9889-7D0A7A70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2301-8346-7B4A-8715-26E008B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4835-4428-8449-B78A-0C732E651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5F58E-414E-DA44-B9CD-8AB4F0EA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71C3-B6E7-FF4B-897C-C94BB5E2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C107-5A10-694D-A030-611FEFD1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31F1-9217-4C40-8133-48A0F5AD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A9A9-991C-4D43-9FC3-20BDE1DE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4A50-21E4-B04A-9EE6-07CE00D5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E8A4-73CC-EC49-AA74-E56A1D42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6EEF-B6B8-7C41-BDE1-4C5CA749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F55D1-60E5-6242-A0DF-AA99F6AF0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9D4F8-07E8-D345-802E-EF2B65EB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1518E-D404-E346-89BC-4BB8484C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D3FB8-3B09-184D-997F-88816FB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5D4A-543D-F340-91B2-6C3B29E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3CB62-ED62-2A49-B3E2-5BF263E2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3478-F609-8E44-9DD1-1B45AE1B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8283E-0321-B14C-8852-BB27135A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4D423-EE07-B944-B9FB-7EA424A5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8B03C-69DC-444B-A3B8-97C0248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7B434-BCCB-6D44-AFC2-B5AB4ED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AA31-8636-084A-B41E-5B339DB6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4713-829F-2344-A461-1AAEECB2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8D92-AD89-DB43-B1F2-51DC290E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78774-C8D2-B54C-9791-44EBF213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41DB9-2B26-3343-B267-56AAD9A0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3F08-7A63-EA4E-90D0-CC66990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B3EA-0106-BD48-BC3E-0382C7A0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CA90-D193-3147-8402-CDB757E38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DB941-D77F-3D47-B5EB-6D06611FD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798B4-09C1-424A-886A-D63DBBA6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6F93D-4891-3841-A85A-530A9B9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933E-F43E-F94B-A1C5-923845CC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0376F-E5C5-D840-B8F4-5FB55B5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7999-700D-2C49-AE08-944D436C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74E6-38A3-3648-95AD-E7551E8B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86A1-40FF-5C4F-842B-E9FC91407A6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298D-9E95-AD4F-BE04-807A0F7A7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F342-2453-5042-AEDC-D2A49A2C5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6596-F9BE-3445-9DA3-ACCD37A9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4D9370E-4E69-B848-B839-B9764557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394"/>
            <a:ext cx="5737615" cy="430321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23DBCC8-1AC4-E542-8108-96914E71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15" y="1277394"/>
            <a:ext cx="5737615" cy="43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AE919E-941E-844D-A6D1-D308DA0895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612"/>
            <a:ext cx="5943600" cy="289877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9681CB-2A23-1C4D-9EC4-07F1DACBAC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9612"/>
            <a:ext cx="5943600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FFA45959-CD62-9144-A952-8CCB3EE1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038"/>
            <a:ext cx="5910262" cy="452794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163131-8A11-124B-93BD-F2EBE47A3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415056"/>
            <a:ext cx="5910263" cy="46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6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Grinsteins_Planchart</dc:creator>
  <cp:lastModifiedBy>Gustavo Grinsteins_Planchart</cp:lastModifiedBy>
  <cp:revision>4</cp:revision>
  <dcterms:created xsi:type="dcterms:W3CDTF">2021-03-18T15:00:28Z</dcterms:created>
  <dcterms:modified xsi:type="dcterms:W3CDTF">2021-03-19T02:15:39Z</dcterms:modified>
</cp:coreProperties>
</file>