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3" r:id="rId6"/>
    <p:sldId id="258" r:id="rId7"/>
    <p:sldId id="257" r:id="rId8"/>
    <p:sldId id="262" r:id="rId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3" autoAdjust="0"/>
    <p:restoredTop sz="94249" autoAdjust="0"/>
  </p:normalViewPr>
  <p:slideViewPr>
    <p:cSldViewPr>
      <p:cViewPr varScale="1">
        <p:scale>
          <a:sx n="72" d="100"/>
          <a:sy n="72" d="100"/>
        </p:scale>
        <p:origin x="654" y="66"/>
      </p:cViewPr>
      <p:guideLst>
        <p:guide pos="2880"/>
        <p:guide orient="horz"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A3929-7BF2-48E5-B892-D988773AEE47}" type="datetimeFigureOut">
              <a:rPr lang="es-MX" smtClean="0"/>
              <a:t>25/09/2020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1666A-9884-40A1-8220-0BF5C3C4533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A3929-7BF2-48E5-B892-D988773AEE47}" type="datetimeFigureOut">
              <a:rPr lang="es-MX" smtClean="0"/>
              <a:t>25/09/2020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1666A-9884-40A1-8220-0BF5C3C4533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A3929-7BF2-48E5-B892-D988773AEE47}" type="datetimeFigureOut">
              <a:rPr lang="es-MX" smtClean="0"/>
              <a:t>25/09/2020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1666A-9884-40A1-8220-0BF5C3C4533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A3929-7BF2-48E5-B892-D988773AEE47}" type="datetimeFigureOut">
              <a:rPr lang="es-MX" smtClean="0"/>
              <a:t>25/09/2020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1666A-9884-40A1-8220-0BF5C3C4533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A3929-7BF2-48E5-B892-D988773AEE47}" type="datetimeFigureOut">
              <a:rPr lang="es-MX" smtClean="0"/>
              <a:t>25/09/2020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1666A-9884-40A1-8220-0BF5C3C4533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A3929-7BF2-48E5-B892-D988773AEE47}" type="datetimeFigureOut">
              <a:rPr lang="es-MX" smtClean="0"/>
              <a:t>25/09/2020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1666A-9884-40A1-8220-0BF5C3C4533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A3929-7BF2-48E5-B892-D988773AEE47}" type="datetimeFigureOut">
              <a:rPr lang="es-MX" smtClean="0"/>
              <a:t>25/09/2020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1666A-9884-40A1-8220-0BF5C3C4533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A3929-7BF2-48E5-B892-D988773AEE47}" type="datetimeFigureOut">
              <a:rPr lang="es-MX" smtClean="0"/>
              <a:t>25/09/2020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1666A-9884-40A1-8220-0BF5C3C4533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A3929-7BF2-48E5-B892-D988773AEE47}" type="datetimeFigureOut">
              <a:rPr lang="es-MX" smtClean="0"/>
              <a:t>25/09/2020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1666A-9884-40A1-8220-0BF5C3C4533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A3929-7BF2-48E5-B892-D988773AEE47}" type="datetimeFigureOut">
              <a:rPr lang="es-MX" smtClean="0"/>
              <a:t>25/09/2020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1666A-9884-40A1-8220-0BF5C3C4533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A3929-7BF2-48E5-B892-D988773AEE47}" type="datetimeFigureOut">
              <a:rPr lang="es-MX" smtClean="0"/>
              <a:t>25/09/2020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1666A-9884-40A1-8220-0BF5C3C4533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A3929-7BF2-48E5-B892-D988773AEE47}" type="datetimeFigureOut">
              <a:rPr lang="es-MX" smtClean="0"/>
              <a:t>25/09/2020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1666A-9884-40A1-8220-0BF5C3C4533E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Patrón SAED de plata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39552" y="836712"/>
            <a:ext cx="799288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3200" dirty="0"/>
              <a:t>Indexe todos los puntos de difracción del patrón de difracción de electrones (simulado) de un </a:t>
            </a:r>
            <a:r>
              <a:rPr lang="es-ES" sz="3200" dirty="0" err="1"/>
              <a:t>monocristal</a:t>
            </a:r>
            <a:r>
              <a:rPr lang="es-ES" sz="3200" dirty="0"/>
              <a:t> de plata adjunto. Determine el eje de zona de este patrón.</a:t>
            </a:r>
          </a:p>
        </p:txBody>
      </p:sp>
    </p:spTree>
    <p:extLst>
      <p:ext uri="{BB962C8B-B14F-4D97-AF65-F5344CB8AC3E}">
        <p14:creationId xmlns:p14="http://schemas.microsoft.com/office/powerpoint/2010/main" val="3092534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95536" y="476672"/>
            <a:ext cx="8352928" cy="5970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 Silver</a:t>
            </a:r>
          </a:p>
          <a:p>
            <a:endParaRPr lang="en-US" dirty="0"/>
          </a:p>
          <a:p>
            <a:r>
              <a:rPr lang="en-US" sz="1400" dirty="0"/>
              <a:t>CELL PARAMETERS:   4.0862  4.0862  4.0862   90.000   90.000   90.000</a:t>
            </a:r>
          </a:p>
          <a:p>
            <a:endParaRPr lang="en-US" sz="1400" dirty="0"/>
          </a:p>
          <a:p>
            <a:r>
              <a:rPr lang="en-US" sz="1400" dirty="0"/>
              <a:t>SPACE GROUP: Fm3m      X-RAY WAVELENGTH:     1.541838</a:t>
            </a:r>
          </a:p>
          <a:p>
            <a:endParaRPr lang="en-US" sz="1400" dirty="0"/>
          </a:p>
          <a:p>
            <a:r>
              <a:rPr lang="en-US" sz="1400" dirty="0"/>
              <a:t>Cell Volume:     68.227            Density (g/cm3):     10.500</a:t>
            </a:r>
          </a:p>
          <a:p>
            <a:endParaRPr lang="en-US" sz="1400" dirty="0"/>
          </a:p>
          <a:p>
            <a:r>
              <a:rPr lang="en-US" sz="1400" dirty="0"/>
              <a:t>      MAX. ABS. INTENSITY / VOLUME**2:      564.9916129    </a:t>
            </a:r>
          </a:p>
          <a:p>
            <a:endParaRPr lang="en-US" dirty="0"/>
          </a:p>
          <a:p>
            <a:r>
              <a:rPr lang="en-US" dirty="0"/>
              <a:t>           </a:t>
            </a:r>
            <a:r>
              <a:rPr lang="en-US" sz="2000" dirty="0"/>
              <a:t>    2-THETA      INTENSITY    D-SPACING   H   K   L   Multiplicity</a:t>
            </a:r>
          </a:p>
          <a:p>
            <a:endParaRPr lang="en-US" sz="2000" dirty="0"/>
          </a:p>
          <a:p>
            <a:r>
              <a:rPr lang="en-US" sz="2000" dirty="0"/>
              <a:t>                38.15        100.00        2.3592    1   1   1         8</a:t>
            </a:r>
          </a:p>
          <a:p>
            <a:endParaRPr lang="en-US" sz="2000" dirty="0"/>
          </a:p>
          <a:p>
            <a:r>
              <a:rPr lang="en-US" sz="2000" dirty="0"/>
              <a:t>                44.34         46.77        2.0431    2   0   0         6</a:t>
            </a:r>
          </a:p>
          <a:p>
            <a:endParaRPr lang="en-US" sz="2000" dirty="0"/>
          </a:p>
          <a:p>
            <a:r>
              <a:rPr lang="en-US" sz="2000" dirty="0"/>
              <a:t>                64.50         25.61        1.4447    2   2   0        12</a:t>
            </a:r>
          </a:p>
          <a:p>
            <a:endParaRPr lang="en-US" sz="2000" dirty="0"/>
          </a:p>
          <a:p>
            <a:r>
              <a:rPr lang="en-US" sz="2000" dirty="0"/>
              <a:t>                77.47         27.18        1.2320    3   1   1        24</a:t>
            </a:r>
          </a:p>
          <a:p>
            <a:endParaRPr lang="en-US" sz="2000" dirty="0"/>
          </a:p>
          <a:p>
            <a:r>
              <a:rPr lang="en-US" sz="2000" dirty="0"/>
              <a:t>                81.62          7.69        1.1796    2   2   2         8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267902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0"/>
            <a:ext cx="673615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ángulo 1"/>
          <p:cNvSpPr/>
          <p:nvPr/>
        </p:nvSpPr>
        <p:spPr>
          <a:xfrm>
            <a:off x="2987824" y="260648"/>
            <a:ext cx="367240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/>
          <p:cNvSpPr/>
          <p:nvPr/>
        </p:nvSpPr>
        <p:spPr>
          <a:xfrm>
            <a:off x="3131840" y="711650"/>
            <a:ext cx="367240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/>
          <p:cNvSpPr/>
          <p:nvPr/>
        </p:nvSpPr>
        <p:spPr>
          <a:xfrm>
            <a:off x="2987824" y="1427922"/>
            <a:ext cx="367240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/>
          <p:cNvSpPr/>
          <p:nvPr/>
        </p:nvSpPr>
        <p:spPr>
          <a:xfrm>
            <a:off x="2411760" y="2142333"/>
            <a:ext cx="4680520" cy="2255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/>
          <p:cNvSpPr/>
          <p:nvPr/>
        </p:nvSpPr>
        <p:spPr>
          <a:xfrm>
            <a:off x="1475656" y="2852936"/>
            <a:ext cx="669674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/>
          <p:cNvSpPr/>
          <p:nvPr/>
        </p:nvSpPr>
        <p:spPr>
          <a:xfrm>
            <a:off x="1619672" y="3563539"/>
            <a:ext cx="669674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/>
          <p:cNvSpPr/>
          <p:nvPr/>
        </p:nvSpPr>
        <p:spPr>
          <a:xfrm>
            <a:off x="1619672" y="4289288"/>
            <a:ext cx="669674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>
            <a:off x="1691680" y="5003699"/>
            <a:ext cx="669674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/>
          <p:cNvSpPr/>
          <p:nvPr/>
        </p:nvSpPr>
        <p:spPr>
          <a:xfrm>
            <a:off x="1844080" y="5727587"/>
            <a:ext cx="669674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1844080" y="6434382"/>
            <a:ext cx="669674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Conector recto 9"/>
          <p:cNvCxnSpPr/>
          <p:nvPr/>
        </p:nvCxnSpPr>
        <p:spPr>
          <a:xfrm>
            <a:off x="395536" y="6021288"/>
            <a:ext cx="17640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827584" y="5661248"/>
            <a:ext cx="1076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8.47 nm</a:t>
            </a:r>
            <a:r>
              <a:rPr lang="es-ES" baseline="30000" dirty="0"/>
              <a:t>-1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0"/>
            <a:ext cx="673615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ángulo 1"/>
          <p:cNvSpPr/>
          <p:nvPr/>
        </p:nvSpPr>
        <p:spPr>
          <a:xfrm>
            <a:off x="2987824" y="260648"/>
            <a:ext cx="367240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/>
          <p:cNvSpPr/>
          <p:nvPr/>
        </p:nvSpPr>
        <p:spPr>
          <a:xfrm>
            <a:off x="3131840" y="711650"/>
            <a:ext cx="367240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/>
          <p:cNvSpPr/>
          <p:nvPr/>
        </p:nvSpPr>
        <p:spPr>
          <a:xfrm>
            <a:off x="2987824" y="1427922"/>
            <a:ext cx="367240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/>
          <p:cNvSpPr/>
          <p:nvPr/>
        </p:nvSpPr>
        <p:spPr>
          <a:xfrm>
            <a:off x="2411760" y="2142333"/>
            <a:ext cx="4680520" cy="2255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/>
          <p:cNvSpPr/>
          <p:nvPr/>
        </p:nvSpPr>
        <p:spPr>
          <a:xfrm>
            <a:off x="1475656" y="2852936"/>
            <a:ext cx="669674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/>
          <p:cNvSpPr/>
          <p:nvPr/>
        </p:nvSpPr>
        <p:spPr>
          <a:xfrm>
            <a:off x="1619672" y="3563539"/>
            <a:ext cx="669674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/>
          <p:cNvSpPr/>
          <p:nvPr/>
        </p:nvSpPr>
        <p:spPr>
          <a:xfrm>
            <a:off x="1619672" y="4289288"/>
            <a:ext cx="669674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>
            <a:off x="1691680" y="5003699"/>
            <a:ext cx="669674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/>
          <p:cNvSpPr/>
          <p:nvPr/>
        </p:nvSpPr>
        <p:spPr>
          <a:xfrm>
            <a:off x="1844080" y="5727587"/>
            <a:ext cx="669674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1844080" y="6434382"/>
            <a:ext cx="669674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FC6617DE-5376-4ACA-BFA4-C16E187584C1}"/>
              </a:ext>
            </a:extLst>
          </p:cNvPr>
          <p:cNvCxnSpPr>
            <a:cxnSpLocks/>
          </p:cNvCxnSpPr>
          <p:nvPr/>
        </p:nvCxnSpPr>
        <p:spPr>
          <a:xfrm flipH="1">
            <a:off x="3779912" y="3473709"/>
            <a:ext cx="2016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6F15C8FF-CB33-4228-B314-AA94B150A205}"/>
              </a:ext>
            </a:extLst>
          </p:cNvPr>
          <p:cNvSpPr txBox="1"/>
          <p:nvPr/>
        </p:nvSpPr>
        <p:spPr>
          <a:xfrm>
            <a:off x="395536" y="711650"/>
            <a:ext cx="2736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 5.8 cm     5.8*8.47/5 = 9.45 nm-1</a:t>
            </a:r>
          </a:p>
          <a:p>
            <a:r>
              <a:rPr lang="es-MX" dirty="0"/>
              <a:t>L= 9.45 nm-1</a:t>
            </a:r>
          </a:p>
          <a:p>
            <a:r>
              <a:rPr lang="es-MX" dirty="0"/>
              <a:t>D= 2/9.45nm-1 = 2.11ª </a:t>
            </a: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E3FE7B09-80C1-4087-993F-9D666801A014}"/>
              </a:ext>
            </a:extLst>
          </p:cNvPr>
          <p:cNvCxnSpPr/>
          <p:nvPr/>
        </p:nvCxnSpPr>
        <p:spPr>
          <a:xfrm>
            <a:off x="395536" y="6021288"/>
            <a:ext cx="17640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D08824F-F8A4-4F13-852B-D5CCED033D76}"/>
              </a:ext>
            </a:extLst>
          </p:cNvPr>
          <p:cNvSpPr txBox="1"/>
          <p:nvPr/>
        </p:nvSpPr>
        <p:spPr>
          <a:xfrm>
            <a:off x="827584" y="5661248"/>
            <a:ext cx="1076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8.47 nm</a:t>
            </a:r>
            <a:r>
              <a:rPr lang="es-ES" baseline="30000" dirty="0"/>
              <a:t>-1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BD4EC72-125D-4581-9B4E-EC407196AACD}"/>
              </a:ext>
            </a:extLst>
          </p:cNvPr>
          <p:cNvSpPr txBox="1"/>
          <p:nvPr/>
        </p:nvSpPr>
        <p:spPr>
          <a:xfrm>
            <a:off x="5796136" y="3528744"/>
            <a:ext cx="1220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{200}</a:t>
            </a:r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D5DF4B08-EFF2-4F5B-B095-9EA576AD8B1C}"/>
              </a:ext>
            </a:extLst>
          </p:cNvPr>
          <p:cNvCxnSpPr/>
          <p:nvPr/>
        </p:nvCxnSpPr>
        <p:spPr>
          <a:xfrm flipV="1">
            <a:off x="4283968" y="2780928"/>
            <a:ext cx="1008112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837BD08F-5C47-4D98-AB70-73B442D43A32}"/>
              </a:ext>
            </a:extLst>
          </p:cNvPr>
          <p:cNvSpPr txBox="1"/>
          <p:nvPr/>
        </p:nvSpPr>
        <p:spPr>
          <a:xfrm>
            <a:off x="4597953" y="2518585"/>
            <a:ext cx="94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{111}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73D723D2-06AA-454A-804B-6966EEE763C4}"/>
              </a:ext>
            </a:extLst>
          </p:cNvPr>
          <p:cNvSpPr txBox="1"/>
          <p:nvPr/>
        </p:nvSpPr>
        <p:spPr>
          <a:xfrm>
            <a:off x="5805061" y="3069052"/>
            <a:ext cx="1220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{200}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FB2C8230-81EB-4572-A8D1-2EB5AE324327}"/>
              </a:ext>
            </a:extLst>
          </p:cNvPr>
          <p:cNvSpPr txBox="1"/>
          <p:nvPr/>
        </p:nvSpPr>
        <p:spPr>
          <a:xfrm>
            <a:off x="4726194" y="2316429"/>
            <a:ext cx="1220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{111}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FB867804-E8D4-448A-826E-2114CEE38B88}"/>
              </a:ext>
            </a:extLst>
          </p:cNvPr>
          <p:cNvSpPr txBox="1"/>
          <p:nvPr/>
        </p:nvSpPr>
        <p:spPr>
          <a:xfrm>
            <a:off x="5221148" y="4139731"/>
            <a:ext cx="1220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{1-1-1}</a:t>
            </a:r>
          </a:p>
        </p:txBody>
      </p:sp>
    </p:spTree>
    <p:extLst>
      <p:ext uri="{BB962C8B-B14F-4D97-AF65-F5344CB8AC3E}">
        <p14:creationId xmlns:p14="http://schemas.microsoft.com/office/powerpoint/2010/main" val="9315998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a82f9c40-cfb4-4825-ba57-ecad6d64fdfa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8B5E2A9E9131498BAE759FC2219155" ma:contentTypeVersion="3" ma:contentTypeDescription="Create a new document." ma:contentTypeScope="" ma:versionID="97c0d77369d2f44f5594f7b156d807e1">
  <xsd:schema xmlns:xsd="http://www.w3.org/2001/XMLSchema" xmlns:xs="http://www.w3.org/2001/XMLSchema" xmlns:p="http://schemas.microsoft.com/office/2006/metadata/properties" xmlns:ns2="a82f9c40-cfb4-4825-ba57-ecad6d64fdfa" targetNamespace="http://schemas.microsoft.com/office/2006/metadata/properties" ma:root="true" ma:fieldsID="b2d19fd45c4ee3f2c7602a7ab73201ca" ns2:_="">
    <xsd:import namespace="a82f9c40-cfb4-4825-ba57-ecad6d64fdfa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2f9c40-cfb4-4825-ba57-ecad6d64fdfa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E99A43E-8667-465F-8F80-57B265630D67}">
  <ds:schemaRefs>
    <ds:schemaRef ds:uri="http://schemas.microsoft.com/office/2006/metadata/properties"/>
    <ds:schemaRef ds:uri="http://schemas.microsoft.com/office/infopath/2007/PartnerControls"/>
    <ds:schemaRef ds:uri="a82f9c40-cfb4-4825-ba57-ecad6d64fdfa"/>
  </ds:schemaRefs>
</ds:datastoreItem>
</file>

<file path=customXml/itemProps2.xml><?xml version="1.0" encoding="utf-8"?>
<ds:datastoreItem xmlns:ds="http://schemas.openxmlformats.org/officeDocument/2006/customXml" ds:itemID="{FAB2BE58-472F-43FD-86C4-D86D004EFF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0211F44-6DBE-4F78-BEF7-C386E06D5F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82f9c40-cfb4-4825-ba57-ecad6d64fd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872</TotalTime>
  <Words>160</Words>
  <Application>Microsoft Office PowerPoint</Application>
  <PresentationFormat>Presentación en pantalla (4:3)</PresentationFormat>
  <Paragraphs>33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Calibri</vt:lpstr>
      <vt:lpstr>Tema de Office</vt:lpstr>
      <vt:lpstr>Patrón SAED de plata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Patrones SAED de plata</dc:title>
  <dc:creator>User</dc:creator>
  <cp:lastModifiedBy>GUSTAVO DE JESUS ESCOBAR MATA</cp:lastModifiedBy>
  <cp:revision>14</cp:revision>
  <dcterms:created xsi:type="dcterms:W3CDTF">2013-04-11T16:13:13Z</dcterms:created>
  <dcterms:modified xsi:type="dcterms:W3CDTF">2020-09-26T05:08:45Z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0x010100998B5E2A9E9131498BAE759FC2219155</vt:lpwstr>
  </property>
</Properties>
</file>