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58" r:id="rId7"/>
    <p:sldId id="257" r:id="rId8"/>
    <p:sldId id="26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4249" autoAdjust="0"/>
  </p:normalViewPr>
  <p:slideViewPr>
    <p:cSldViewPr>
      <p:cViewPr varScale="1">
        <p:scale>
          <a:sx n="72" d="100"/>
          <a:sy n="72" d="100"/>
        </p:scale>
        <p:origin x="1752" y="54"/>
      </p:cViewPr>
      <p:guideLst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3929-7BF2-48E5-B892-D988773AEE47}" type="datetimeFigureOut">
              <a:rPr lang="es-MX" smtClean="0"/>
              <a:t>30/09/2020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1666A-9884-40A1-8220-0BF5C3C4533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Patrón SAED de plata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E9A661-650E-4080-9077-6CC2369834A4}"/>
              </a:ext>
            </a:extLst>
          </p:cNvPr>
          <p:cNvSpPr txBox="1"/>
          <p:nvPr/>
        </p:nvSpPr>
        <p:spPr>
          <a:xfrm>
            <a:off x="467544" y="465313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Gustavo de Jesús Escobar Mata 1738578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9552" y="836712"/>
            <a:ext cx="7992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/>
              <a:t>Indexe todos los puntos de difracción del patrón de difracción de electrones (simulado) de un </a:t>
            </a:r>
            <a:r>
              <a:rPr lang="es-ES" sz="3200" dirty="0" err="1"/>
              <a:t>monocristal</a:t>
            </a:r>
            <a:r>
              <a:rPr lang="es-ES" sz="3200" dirty="0"/>
              <a:t> de plata adjunto. Determine el eje de zona de este patrón.</a:t>
            </a:r>
          </a:p>
        </p:txBody>
      </p:sp>
    </p:spTree>
    <p:extLst>
      <p:ext uri="{BB962C8B-B14F-4D97-AF65-F5344CB8AC3E}">
        <p14:creationId xmlns:p14="http://schemas.microsoft.com/office/powerpoint/2010/main" val="309253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95536" y="476672"/>
            <a:ext cx="8352928" cy="5970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Silver</a:t>
            </a:r>
          </a:p>
          <a:p>
            <a:endParaRPr lang="en-US" dirty="0"/>
          </a:p>
          <a:p>
            <a:r>
              <a:rPr lang="en-US" sz="1400" dirty="0"/>
              <a:t>CELL PARAMETERS:   4.0862  4.0862  4.0862   90.000   90.000   90.000</a:t>
            </a:r>
          </a:p>
          <a:p>
            <a:endParaRPr lang="en-US" sz="1400" dirty="0"/>
          </a:p>
          <a:p>
            <a:r>
              <a:rPr lang="en-US" sz="1400" dirty="0"/>
              <a:t>SPACE GROUP: Fm3m      X-RAY WAVELENGTH:     1.541838</a:t>
            </a:r>
          </a:p>
          <a:p>
            <a:endParaRPr lang="en-US" sz="1400" dirty="0"/>
          </a:p>
          <a:p>
            <a:r>
              <a:rPr lang="en-US" sz="1400" dirty="0"/>
              <a:t>Cell Volume:     68.227            Density (g/cm3):     10.500</a:t>
            </a:r>
          </a:p>
          <a:p>
            <a:endParaRPr lang="en-US" sz="1400" dirty="0"/>
          </a:p>
          <a:p>
            <a:r>
              <a:rPr lang="en-US" sz="1400" dirty="0"/>
              <a:t>      MAX. ABS. INTENSITY / VOLUME**2:      564.9916129    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sz="2000" dirty="0"/>
              <a:t>    2-THETA      INTENSITY    D-SPACING   H   K   L   Multiplicity</a:t>
            </a:r>
          </a:p>
          <a:p>
            <a:endParaRPr lang="en-US" sz="2000" dirty="0"/>
          </a:p>
          <a:p>
            <a:r>
              <a:rPr lang="en-US" sz="2000" dirty="0"/>
              <a:t>                38.15        100.00        2.3592    1   1   1         8</a:t>
            </a:r>
          </a:p>
          <a:p>
            <a:endParaRPr lang="en-US" sz="2000" dirty="0"/>
          </a:p>
          <a:p>
            <a:r>
              <a:rPr lang="en-US" sz="2000" dirty="0"/>
              <a:t>                44.34         46.77        2.0431    2   0   0         6</a:t>
            </a:r>
          </a:p>
          <a:p>
            <a:endParaRPr lang="en-US" sz="2000" dirty="0"/>
          </a:p>
          <a:p>
            <a:r>
              <a:rPr lang="en-US" sz="2000" dirty="0"/>
              <a:t>                64.50         25.61        1.4447    2   2   0        12</a:t>
            </a:r>
          </a:p>
          <a:p>
            <a:endParaRPr lang="en-US" sz="2000" dirty="0"/>
          </a:p>
          <a:p>
            <a:r>
              <a:rPr lang="en-US" sz="2000" dirty="0"/>
              <a:t>                77.47         27.18        1.2320    3   1   1        24</a:t>
            </a:r>
          </a:p>
          <a:p>
            <a:endParaRPr lang="en-US" sz="2000" dirty="0"/>
          </a:p>
          <a:p>
            <a:r>
              <a:rPr lang="en-US" sz="2000" dirty="0"/>
              <a:t>                81.62          7.69        1.1796    2   2   2         8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6790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568" y="0"/>
            <a:ext cx="67361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2987824" y="260648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131840" y="711650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2987824" y="1427922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411760" y="2142333"/>
            <a:ext cx="4680520" cy="225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475656" y="2852936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1619672" y="356353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619672" y="4289288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1691680" y="500369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1844080" y="5727587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844080" y="6434382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>
            <a:off x="395536" y="6021288"/>
            <a:ext cx="176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827584" y="5661248"/>
            <a:ext cx="107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8.47 nm</a:t>
            </a:r>
            <a:r>
              <a:rPr lang="es-ES" baseline="30000" dirty="0"/>
              <a:t>-1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0"/>
            <a:ext cx="673615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2987824" y="260648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3131840" y="711650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2987824" y="1427922"/>
            <a:ext cx="367240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2411760" y="2142333"/>
            <a:ext cx="4680520" cy="225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1475656" y="2852936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1619672" y="356353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/>
          <p:cNvSpPr/>
          <p:nvPr/>
        </p:nvSpPr>
        <p:spPr>
          <a:xfrm>
            <a:off x="1619672" y="4289288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 17"/>
          <p:cNvSpPr/>
          <p:nvPr/>
        </p:nvSpPr>
        <p:spPr>
          <a:xfrm>
            <a:off x="1691680" y="5003699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1844080" y="5727587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1844080" y="6434382"/>
            <a:ext cx="669674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C6617DE-5376-4ACA-BFA4-C16E187584C1}"/>
              </a:ext>
            </a:extLst>
          </p:cNvPr>
          <p:cNvCxnSpPr>
            <a:cxnSpLocks/>
          </p:cNvCxnSpPr>
          <p:nvPr/>
        </p:nvCxnSpPr>
        <p:spPr>
          <a:xfrm flipH="1">
            <a:off x="3779912" y="3473709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F15C8FF-CB33-4228-B314-AA94B150A205}"/>
              </a:ext>
            </a:extLst>
          </p:cNvPr>
          <p:cNvSpPr txBox="1"/>
          <p:nvPr/>
        </p:nvSpPr>
        <p:spPr>
          <a:xfrm>
            <a:off x="395536" y="71165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 5.8 cm     5.8*8.47/5 = 9.45 nm-1</a:t>
            </a:r>
          </a:p>
          <a:p>
            <a:r>
              <a:rPr lang="es-MX" dirty="0"/>
              <a:t>L= 9.45 nm-1</a:t>
            </a:r>
          </a:p>
          <a:p>
            <a:r>
              <a:rPr lang="es-MX" dirty="0"/>
              <a:t>D= 2/9.45nm-1 = 2.11ª 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3FE7B09-80C1-4087-993F-9D666801A014}"/>
              </a:ext>
            </a:extLst>
          </p:cNvPr>
          <p:cNvCxnSpPr/>
          <p:nvPr/>
        </p:nvCxnSpPr>
        <p:spPr>
          <a:xfrm>
            <a:off x="395536" y="6021288"/>
            <a:ext cx="176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D08824F-F8A4-4F13-852B-D5CCED033D76}"/>
              </a:ext>
            </a:extLst>
          </p:cNvPr>
          <p:cNvSpPr txBox="1"/>
          <p:nvPr/>
        </p:nvSpPr>
        <p:spPr>
          <a:xfrm>
            <a:off x="827584" y="5661248"/>
            <a:ext cx="107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8.47 nm</a:t>
            </a:r>
            <a:r>
              <a:rPr lang="es-ES" baseline="30000" dirty="0"/>
              <a:t>-1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5DF4B08-EFF2-4F5B-B095-9EA576AD8B1C}"/>
              </a:ext>
            </a:extLst>
          </p:cNvPr>
          <p:cNvCxnSpPr/>
          <p:nvPr/>
        </p:nvCxnSpPr>
        <p:spPr>
          <a:xfrm flipV="1">
            <a:off x="4283968" y="2780928"/>
            <a:ext cx="1008112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3D723D2-06AA-454A-804B-6966EEE763C4}"/>
              </a:ext>
            </a:extLst>
          </p:cNvPr>
          <p:cNvSpPr txBox="1"/>
          <p:nvPr/>
        </p:nvSpPr>
        <p:spPr>
          <a:xfrm>
            <a:off x="3283232" y="3480428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(-200)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B2C8230-81EB-4572-A8D1-2EB5AE324327}"/>
              </a:ext>
            </a:extLst>
          </p:cNvPr>
          <p:cNvSpPr txBox="1"/>
          <p:nvPr/>
        </p:nvSpPr>
        <p:spPr>
          <a:xfrm>
            <a:off x="5134029" y="2341400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(111)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BEAE9E6-9ECD-40CA-92A2-71BA624E1681}"/>
              </a:ext>
            </a:extLst>
          </p:cNvPr>
          <p:cNvSpPr txBox="1"/>
          <p:nvPr/>
        </p:nvSpPr>
        <p:spPr>
          <a:xfrm>
            <a:off x="5527634" y="1647041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(222)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178543B-40EB-4AF1-B2EC-1BFE61004FA9}"/>
              </a:ext>
            </a:extLst>
          </p:cNvPr>
          <p:cNvSpPr txBox="1"/>
          <p:nvPr/>
        </p:nvSpPr>
        <p:spPr>
          <a:xfrm>
            <a:off x="6012162" y="886497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(333)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83F4C66-1361-4E39-A75F-41097B256E52}"/>
              </a:ext>
            </a:extLst>
          </p:cNvPr>
          <p:cNvSpPr txBox="1"/>
          <p:nvPr/>
        </p:nvSpPr>
        <p:spPr>
          <a:xfrm>
            <a:off x="6770374" y="3486885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(400)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2ADB40E-D333-418D-9EF1-4072288A6DE5}"/>
              </a:ext>
            </a:extLst>
          </p:cNvPr>
          <p:cNvSpPr txBox="1"/>
          <p:nvPr/>
        </p:nvSpPr>
        <p:spPr>
          <a:xfrm>
            <a:off x="7636239" y="3501008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(600)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DBD86B2-CD11-4F87-88EC-F115110A1137}"/>
              </a:ext>
            </a:extLst>
          </p:cNvPr>
          <p:cNvSpPr txBox="1"/>
          <p:nvPr/>
        </p:nvSpPr>
        <p:spPr>
          <a:xfrm>
            <a:off x="4542638" y="3565569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(000)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185F076F-29D8-4132-8283-59131EEF8DAA}"/>
              </a:ext>
            </a:extLst>
          </p:cNvPr>
          <p:cNvSpPr txBox="1"/>
          <p:nvPr/>
        </p:nvSpPr>
        <p:spPr>
          <a:xfrm>
            <a:off x="5441459" y="3565569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(200)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16DF1FC-7EEF-49AD-A228-114435BEE5C4}"/>
              </a:ext>
            </a:extLst>
          </p:cNvPr>
          <p:cNvSpPr txBox="1"/>
          <p:nvPr/>
        </p:nvSpPr>
        <p:spPr>
          <a:xfrm>
            <a:off x="2397684" y="3494458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(-400)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5C16DF4-0971-4C2C-9FA3-E3B7314B9137}"/>
              </a:ext>
            </a:extLst>
          </p:cNvPr>
          <p:cNvSpPr txBox="1"/>
          <p:nvPr/>
        </p:nvSpPr>
        <p:spPr>
          <a:xfrm>
            <a:off x="1300114" y="3487639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(-600)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C956F4C-66D5-4568-A6A8-7693223015AB}"/>
              </a:ext>
            </a:extLst>
          </p:cNvPr>
          <p:cNvSpPr txBox="1"/>
          <p:nvPr/>
        </p:nvSpPr>
        <p:spPr>
          <a:xfrm>
            <a:off x="3712754" y="4244966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(-1-1-1)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E007FB8-6664-4FA8-B729-C955E37669A8}"/>
              </a:ext>
            </a:extLst>
          </p:cNvPr>
          <p:cNvSpPr txBox="1"/>
          <p:nvPr/>
        </p:nvSpPr>
        <p:spPr>
          <a:xfrm>
            <a:off x="3361227" y="4987500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(-2-2-2)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D950436-0719-4E35-AFCE-351F94D46C69}"/>
              </a:ext>
            </a:extLst>
          </p:cNvPr>
          <p:cNvSpPr txBox="1"/>
          <p:nvPr/>
        </p:nvSpPr>
        <p:spPr>
          <a:xfrm>
            <a:off x="2750776" y="5602217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(-3-3-3)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7ECE28F-F16E-430D-98ED-30258C456AD0}"/>
              </a:ext>
            </a:extLst>
          </p:cNvPr>
          <p:cNvSpPr txBox="1"/>
          <p:nvPr/>
        </p:nvSpPr>
        <p:spPr>
          <a:xfrm>
            <a:off x="5149681" y="4229954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(1-1-1)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73ACAD5-E33E-4A62-8639-87F992C4596B}"/>
              </a:ext>
            </a:extLst>
          </p:cNvPr>
          <p:cNvSpPr txBox="1"/>
          <p:nvPr/>
        </p:nvSpPr>
        <p:spPr>
          <a:xfrm>
            <a:off x="5527633" y="5026739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(2-2-2)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8DA376F-1B63-4CAF-9DFF-D2B5009D4064}"/>
              </a:ext>
            </a:extLst>
          </p:cNvPr>
          <p:cNvSpPr txBox="1"/>
          <p:nvPr/>
        </p:nvSpPr>
        <p:spPr>
          <a:xfrm>
            <a:off x="6193796" y="5673838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(3-3-3)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A7075AD-9187-4423-944F-54616B804526}"/>
              </a:ext>
            </a:extLst>
          </p:cNvPr>
          <p:cNvSpPr txBox="1"/>
          <p:nvPr/>
        </p:nvSpPr>
        <p:spPr>
          <a:xfrm>
            <a:off x="6224958" y="2336078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(311)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03431F8-010E-434B-B723-475EF2417BAE}"/>
              </a:ext>
            </a:extLst>
          </p:cNvPr>
          <p:cNvSpPr txBox="1"/>
          <p:nvPr/>
        </p:nvSpPr>
        <p:spPr>
          <a:xfrm>
            <a:off x="3848139" y="2277870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(-111)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F31FE77-EC54-4168-8DC0-6EA165CBEAD5}"/>
              </a:ext>
            </a:extLst>
          </p:cNvPr>
          <p:cNvSpPr txBox="1"/>
          <p:nvPr/>
        </p:nvSpPr>
        <p:spPr>
          <a:xfrm>
            <a:off x="3437609" y="1628068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(-222)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85F2EA9-E959-48FC-B505-341F3FE56624}"/>
              </a:ext>
            </a:extLst>
          </p:cNvPr>
          <p:cNvSpPr txBox="1"/>
          <p:nvPr/>
        </p:nvSpPr>
        <p:spPr>
          <a:xfrm>
            <a:off x="2930538" y="925417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(-333)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A252B6A8-1997-4454-BE16-B21A6E072179}"/>
              </a:ext>
            </a:extLst>
          </p:cNvPr>
          <p:cNvSpPr txBox="1"/>
          <p:nvPr/>
        </p:nvSpPr>
        <p:spPr>
          <a:xfrm>
            <a:off x="6692473" y="1653622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(422)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2DA47B3-1179-4CEC-95B6-E8BAB9E9E30A}"/>
              </a:ext>
            </a:extLst>
          </p:cNvPr>
          <p:cNvSpPr txBox="1"/>
          <p:nvPr/>
        </p:nvSpPr>
        <p:spPr>
          <a:xfrm>
            <a:off x="7233065" y="2357146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(511)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7209E1F-2922-474F-AFAD-558EA04572A6}"/>
              </a:ext>
            </a:extLst>
          </p:cNvPr>
          <p:cNvSpPr txBox="1"/>
          <p:nvPr/>
        </p:nvSpPr>
        <p:spPr>
          <a:xfrm>
            <a:off x="2884106" y="2303505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(-311)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34C063C-7A9E-46D9-A251-8B6EE807CBB2}"/>
              </a:ext>
            </a:extLst>
          </p:cNvPr>
          <p:cNvSpPr txBox="1"/>
          <p:nvPr/>
        </p:nvSpPr>
        <p:spPr>
          <a:xfrm>
            <a:off x="1834676" y="2315781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(-511)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452DD2D-9A1D-4C5A-B72D-C15EF727D6EA}"/>
              </a:ext>
            </a:extLst>
          </p:cNvPr>
          <p:cNvSpPr txBox="1"/>
          <p:nvPr/>
        </p:nvSpPr>
        <p:spPr>
          <a:xfrm>
            <a:off x="6157793" y="4265858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(3-1-1)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A4CE6A2-1E9B-403B-AB22-DB038E11CECB}"/>
              </a:ext>
            </a:extLst>
          </p:cNvPr>
          <p:cNvSpPr txBox="1"/>
          <p:nvPr/>
        </p:nvSpPr>
        <p:spPr>
          <a:xfrm>
            <a:off x="6748537" y="5008117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(4-2-2)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78534B6-DEDB-47D0-A123-1CDDD6767A35}"/>
              </a:ext>
            </a:extLst>
          </p:cNvPr>
          <p:cNvSpPr txBox="1"/>
          <p:nvPr/>
        </p:nvSpPr>
        <p:spPr>
          <a:xfrm>
            <a:off x="7165905" y="4251346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(5-1-1)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EDCD65C-BA22-4191-8AB8-DF0A0C529D53}"/>
              </a:ext>
            </a:extLst>
          </p:cNvPr>
          <p:cNvSpPr txBox="1"/>
          <p:nvPr/>
        </p:nvSpPr>
        <p:spPr>
          <a:xfrm>
            <a:off x="2939116" y="4251346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(-3-1-1)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DAEC7FBD-1428-4C20-B949-8C2A602A6627}"/>
              </a:ext>
            </a:extLst>
          </p:cNvPr>
          <p:cNvSpPr txBox="1"/>
          <p:nvPr/>
        </p:nvSpPr>
        <p:spPr>
          <a:xfrm>
            <a:off x="2028104" y="4251346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(-5-1-1)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05332F10-FA45-41AC-B7D4-A774803DEAC0}"/>
              </a:ext>
            </a:extLst>
          </p:cNvPr>
          <p:cNvSpPr txBox="1"/>
          <p:nvPr/>
        </p:nvSpPr>
        <p:spPr>
          <a:xfrm>
            <a:off x="2349757" y="4964495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(-4-2-2)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DC41C60-8387-459E-B67A-1B1B88542C43}"/>
              </a:ext>
            </a:extLst>
          </p:cNvPr>
          <p:cNvSpPr txBox="1"/>
          <p:nvPr/>
        </p:nvSpPr>
        <p:spPr>
          <a:xfrm>
            <a:off x="2538409" y="1534280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(-422)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9E4464B-524C-4822-922A-EB0A6C788EE5}"/>
              </a:ext>
            </a:extLst>
          </p:cNvPr>
          <p:cNvSpPr txBox="1"/>
          <p:nvPr/>
        </p:nvSpPr>
        <p:spPr>
          <a:xfrm>
            <a:off x="4527805" y="1600971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(022)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6C3BA624-7A0E-4A66-934A-4A8DCD315B66}"/>
              </a:ext>
            </a:extLst>
          </p:cNvPr>
          <p:cNvSpPr txBox="1"/>
          <p:nvPr/>
        </p:nvSpPr>
        <p:spPr>
          <a:xfrm>
            <a:off x="5000691" y="951970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(133)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D891C1C9-9E19-4B17-A49F-B0A087793819}"/>
              </a:ext>
            </a:extLst>
          </p:cNvPr>
          <p:cNvSpPr txBox="1"/>
          <p:nvPr/>
        </p:nvSpPr>
        <p:spPr>
          <a:xfrm>
            <a:off x="5562830" y="169655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(244)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DA479941-7B8E-4A65-AC10-2767ABB803E6}"/>
              </a:ext>
            </a:extLst>
          </p:cNvPr>
          <p:cNvSpPr txBox="1"/>
          <p:nvPr/>
        </p:nvSpPr>
        <p:spPr>
          <a:xfrm>
            <a:off x="3361227" y="207262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(-244)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637257A8-7301-4E0A-BA85-DFE3EB5A4A94}"/>
              </a:ext>
            </a:extLst>
          </p:cNvPr>
          <p:cNvSpPr txBox="1"/>
          <p:nvPr/>
        </p:nvSpPr>
        <p:spPr>
          <a:xfrm>
            <a:off x="3819149" y="935538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(-133)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3C3571C-BFC7-4652-8627-8203997BC277}"/>
              </a:ext>
            </a:extLst>
          </p:cNvPr>
          <p:cNvSpPr txBox="1"/>
          <p:nvPr/>
        </p:nvSpPr>
        <p:spPr>
          <a:xfrm>
            <a:off x="4510354" y="224477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(044)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1B7520CD-3D82-466A-BB3C-8EFD9F04CED2}"/>
              </a:ext>
            </a:extLst>
          </p:cNvPr>
          <p:cNvSpPr txBox="1"/>
          <p:nvPr/>
        </p:nvSpPr>
        <p:spPr>
          <a:xfrm>
            <a:off x="4475683" y="4995724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(0-2-2)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133D1196-9AF4-42BB-91CC-084734A9B6C8}"/>
              </a:ext>
            </a:extLst>
          </p:cNvPr>
          <p:cNvSpPr txBox="1"/>
          <p:nvPr/>
        </p:nvSpPr>
        <p:spPr>
          <a:xfrm>
            <a:off x="3848138" y="5684778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(-1-3-3)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6C1D078C-6E3D-470A-BD40-DE7DE6692DBC}"/>
              </a:ext>
            </a:extLst>
          </p:cNvPr>
          <p:cNvSpPr txBox="1"/>
          <p:nvPr/>
        </p:nvSpPr>
        <p:spPr>
          <a:xfrm>
            <a:off x="5016403" y="5670802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(1-3-3)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9AFB5653-A626-43E7-BBC4-55D7D1260BCD}"/>
              </a:ext>
            </a:extLst>
          </p:cNvPr>
          <p:cNvSpPr txBox="1"/>
          <p:nvPr/>
        </p:nvSpPr>
        <p:spPr>
          <a:xfrm>
            <a:off x="3361228" y="6393154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(-2-4-4)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A99DB005-6460-45E7-A9E3-5FCBDC6B7190}"/>
              </a:ext>
            </a:extLst>
          </p:cNvPr>
          <p:cNvSpPr txBox="1"/>
          <p:nvPr/>
        </p:nvSpPr>
        <p:spPr>
          <a:xfrm>
            <a:off x="4500201" y="6460060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(0-4-4)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77574DB5-7178-4EEC-99F6-4872CA732B60}"/>
              </a:ext>
            </a:extLst>
          </p:cNvPr>
          <p:cNvSpPr txBox="1"/>
          <p:nvPr/>
        </p:nvSpPr>
        <p:spPr>
          <a:xfrm>
            <a:off x="5562829" y="6412686"/>
            <a:ext cx="122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(2-4-4)</a:t>
            </a:r>
            <a:endParaRPr lang="es-MX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1BE3BC-557C-439E-9194-2A7EE4E2CB86}"/>
              </a:ext>
            </a:extLst>
          </p:cNvPr>
          <p:cNvSpPr txBox="1"/>
          <p:nvPr/>
        </p:nvSpPr>
        <p:spPr>
          <a:xfrm>
            <a:off x="395536" y="4244966"/>
            <a:ext cx="1632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producto escalar de (111) y (200) es {100}</a:t>
            </a:r>
          </a:p>
        </p:txBody>
      </p:sp>
    </p:spTree>
    <p:extLst>
      <p:ext uri="{BB962C8B-B14F-4D97-AF65-F5344CB8AC3E}">
        <p14:creationId xmlns:p14="http://schemas.microsoft.com/office/powerpoint/2010/main" val="9315998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82f9c40-cfb4-4825-ba57-ecad6d64fd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B5E2A9E9131498BAE759FC2219155" ma:contentTypeVersion="3" ma:contentTypeDescription="Create a new document." ma:contentTypeScope="" ma:versionID="97c0d77369d2f44f5594f7b156d807e1">
  <xsd:schema xmlns:xsd="http://www.w3.org/2001/XMLSchema" xmlns:xs="http://www.w3.org/2001/XMLSchema" xmlns:p="http://schemas.microsoft.com/office/2006/metadata/properties" xmlns:ns2="a82f9c40-cfb4-4825-ba57-ecad6d64fdfa" targetNamespace="http://schemas.microsoft.com/office/2006/metadata/properties" ma:root="true" ma:fieldsID="b2d19fd45c4ee3f2c7602a7ab73201ca" ns2:_="">
    <xsd:import namespace="a82f9c40-cfb4-4825-ba57-ecad6d64fdf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f9c40-cfb4-4825-ba57-ecad6d64fdf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9A43E-8667-465F-8F80-57B265630D67}">
  <ds:schemaRefs>
    <ds:schemaRef ds:uri="http://schemas.microsoft.com/office/2006/metadata/properties"/>
    <ds:schemaRef ds:uri="http://schemas.microsoft.com/office/infopath/2007/PartnerControls"/>
    <ds:schemaRef ds:uri="a82f9c40-cfb4-4825-ba57-ecad6d64fdfa"/>
  </ds:schemaRefs>
</ds:datastoreItem>
</file>

<file path=customXml/itemProps2.xml><?xml version="1.0" encoding="utf-8"?>
<ds:datastoreItem xmlns:ds="http://schemas.openxmlformats.org/officeDocument/2006/customXml" ds:itemID="{FAB2BE58-472F-43FD-86C4-D86D004EFF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211F44-6DBE-4F78-BEF7-C386E06D5F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2f9c40-cfb4-4825-ba57-ecad6d64fd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295</Words>
  <Application>Microsoft Office PowerPoint</Application>
  <PresentationFormat>Presentación en pantalla (4:3)</PresentationFormat>
  <Paragraphs>73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Patrón SAED de plata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Patrones SAED de plata</dc:title>
  <dc:creator>User</dc:creator>
  <cp:lastModifiedBy>GUSTAVO DE JESUS ESCOBAR MATA</cp:lastModifiedBy>
  <cp:revision>33</cp:revision>
  <dcterms:created xsi:type="dcterms:W3CDTF">2013-04-11T16:13:13Z</dcterms:created>
  <dcterms:modified xsi:type="dcterms:W3CDTF">2020-09-30T22:12:17Z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0x010100998B5E2A9E9131498BAE759FC2219155</vt:lpwstr>
  </property>
</Properties>
</file>