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963C-6463-4C8E-B5CC-AC792F91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88184-3E17-40B5-92A1-5707BBD4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71859-D1CC-4F3E-A833-FF807619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C1D71-92AB-49F3-8421-B9C0B7A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37360-8916-4D4C-999E-74B7A0C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18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6A45-75D9-4E07-A6DE-3AD2B35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E7A9F-4196-454E-A614-7FECBFE1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C0D9C-FCE1-4910-B97A-7B3B4E8D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CE775-2ADF-4724-AF66-8A5399AC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A5D4B-3800-44EA-A734-D3F12210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8B0D26-AD0E-46E8-A24D-256FC3245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ED228-FAB6-46B9-AA43-1A0E78AF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3B4A3-50B9-4BE3-AD3C-D01D2F1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92CB7-34AC-4F16-9FEE-19A6E099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D4359-EE27-438B-9FB5-291047A1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5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ABC3-F1A0-4885-8366-E85E7463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FB178-761F-4D3D-B370-52135B4B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7A7C5-28BC-4784-BA3D-B792F631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B275F-DF16-4057-B3C6-5FB2CF44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21ED8-0710-41B6-BE81-95807611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56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A969-9F9B-48F8-AB67-AFFA748D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6C5BE-8632-40A4-AE5A-D009D39E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CD5C5-9136-445C-BFBA-80463320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01D24-6331-4B2A-822A-5E3E1EC3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1AAF0-BBB3-4E4C-AA6C-DA273E8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52BD-64EA-4896-A798-D4D1B111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4EFCA-57FE-4FEB-B2A0-94528291C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43F8C-7521-4676-A8CA-8258AD97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5C42A-A9D4-4F50-B4C1-0BCB65A1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1A1992-1E1A-4409-BBE5-3B619701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21AD6C-B141-43F8-8554-1A860B8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64322-343E-47AC-8805-A8706EFC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B8E97-B083-4553-8209-637AD401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3F51C5-F06D-42E5-AD28-73AFDB87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38BCAF-C8F2-4777-94DB-072377D51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E77C2C-2C53-41C1-BE35-CA29387D9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8D8DFF-C012-4FC9-9BB3-3D9B624A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D651FA-7E35-45FA-B9AB-6EAD7AA4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7DB14A-F783-47D7-BDC6-40BAD07A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7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43B01-40BF-49E2-BDC7-5DE41EEB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F98BC6-53F3-4B44-B95D-1EBABA58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27404B-BD40-402C-9468-E5524488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9DC2A5-AEE0-4003-9894-428497D7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1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A52009-DFB4-40C1-8E34-525EC594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E42F1C-F09E-458E-AC9E-D3DB066A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48FCA4-525C-40C4-9993-D7FAAA93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18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5B12A-BBB6-46C3-B7C4-C79F962B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BF429-FA8C-4C4B-ADCA-CB82F80C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8D4FA2-4A62-4675-A7BB-2EEBE61C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AD888-B314-445B-8EB8-506E4364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3159D-76D9-47E0-A214-2BFFE791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F4183C-450C-449D-ADEB-37E2FC6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3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D11D1-C5C6-4F81-B3C6-D895EE65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7B2717-083C-4906-A5B2-6C068A49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A469B6-8288-44EB-B674-52D5A4F3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C65C61-2FCA-40C7-8722-B7F10CB2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BD60A-4687-4A23-B00D-26432F58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F5B2A6-C58A-41F7-9EEF-C5E787B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6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4278BE-962E-474E-A3B5-1B90C34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C3D964-78B2-466A-B284-FE4D97FE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F4F34-5507-4631-8A95-12011AA3A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C6E9-5A64-4C92-8E29-6388A5770D05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BF59B-9103-491B-B800-DC8835056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4BFA7-99E7-4725-8D57-D8AF1FCD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1FA7-21A8-4006-9B05-2B1404C12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4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227639-9B82-407A-9DA6-68E052B64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70" t="32511" r="16739" b="40567"/>
          <a:stretch/>
        </p:blipFill>
        <p:spPr>
          <a:xfrm>
            <a:off x="1207803" y="1550504"/>
            <a:ext cx="10034106" cy="32070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9F83C9-AB65-4F58-9FA4-8834AFBFB0F0}"/>
              </a:ext>
            </a:extLst>
          </p:cNvPr>
          <p:cNvSpPr txBox="1"/>
          <p:nvPr/>
        </p:nvSpPr>
        <p:spPr>
          <a:xfrm>
            <a:off x="1472847" y="755373"/>
            <a:ext cx="94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Palabras reservadas en C++.</a:t>
            </a:r>
          </a:p>
        </p:txBody>
      </p:sp>
    </p:spTree>
    <p:extLst>
      <p:ext uri="{BB962C8B-B14F-4D97-AF65-F5344CB8AC3E}">
        <p14:creationId xmlns:p14="http://schemas.microsoft.com/office/powerpoint/2010/main" val="66008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87A1EA-C224-475E-81F4-A0D829FB1E47}"/>
              </a:ext>
            </a:extLst>
          </p:cNvPr>
          <p:cNvSpPr txBox="1"/>
          <p:nvPr/>
        </p:nvSpPr>
        <p:spPr>
          <a:xfrm>
            <a:off x="1179443" y="450574"/>
            <a:ext cx="1021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Tipos de datos en C++.</a:t>
            </a:r>
          </a:p>
          <a:p>
            <a:r>
              <a:rPr lang="es-MX" dirty="0"/>
              <a:t>Los tipos de datos básicos en C++ son: enteros(1,2,…-1,-2,-3,…), números de coma flotante (1.2231) y caracteres (</a:t>
            </a:r>
            <a:r>
              <a:rPr lang="es-MX" dirty="0" err="1"/>
              <a:t>z,a,b,e</a:t>
            </a:r>
            <a:r>
              <a:rPr lang="es-MX" dirty="0"/>
              <a:t>…)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0A1E3E-667D-4B6D-AC4B-030607910AF2}"/>
              </a:ext>
            </a:extLst>
          </p:cNvPr>
          <p:cNvSpPr txBox="1"/>
          <p:nvPr/>
        </p:nvSpPr>
        <p:spPr>
          <a:xfrm>
            <a:off x="1179443" y="1550504"/>
            <a:ext cx="949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se declaran los tipos de datos?</a:t>
            </a:r>
          </a:p>
          <a:p>
            <a:r>
              <a:rPr lang="es-MX" dirty="0"/>
              <a:t>Los tipos de datos se declaran de esta manera: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C4E607-2749-465D-9EAB-2C8753158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92" t="34857" r="37064" b="61193"/>
          <a:stretch/>
        </p:blipFill>
        <p:spPr>
          <a:xfrm>
            <a:off x="3438938" y="2242642"/>
            <a:ext cx="5642596" cy="51553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D14B2E1-72EE-4D14-A0B3-03DC2503967F}"/>
              </a:ext>
            </a:extLst>
          </p:cNvPr>
          <p:cNvSpPr txBox="1"/>
          <p:nvPr/>
        </p:nvSpPr>
        <p:spPr>
          <a:xfrm>
            <a:off x="1179443" y="2803988"/>
            <a:ext cx="949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También se pueden declarar de esta manera: </a:t>
            </a:r>
          </a:p>
          <a:p>
            <a:endParaRPr lang="es-MX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E10DD4D-D93A-4548-AFD7-C82A43F76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92" t="42097" r="36195" b="53620"/>
          <a:stretch/>
        </p:blipFill>
        <p:spPr>
          <a:xfrm>
            <a:off x="3155620" y="3450319"/>
            <a:ext cx="5880760" cy="56134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AEAFB14-0145-4D63-9C43-419975D580D9}"/>
              </a:ext>
            </a:extLst>
          </p:cNvPr>
          <p:cNvSpPr txBox="1"/>
          <p:nvPr/>
        </p:nvSpPr>
        <p:spPr>
          <a:xfrm>
            <a:off x="1484243" y="441297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Ejemplos: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DB98589-ADDD-4A0C-A9F5-D89D2F8B9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04" t="50000" r="33804" b="41361"/>
          <a:stretch/>
        </p:blipFill>
        <p:spPr>
          <a:xfrm>
            <a:off x="3306542" y="4965460"/>
            <a:ext cx="5446897" cy="1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9074D1-5916-4C96-B8F5-701A13352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27" t="40465" r="14071" b="45325"/>
          <a:stretch/>
        </p:blipFill>
        <p:spPr>
          <a:xfrm>
            <a:off x="1139686" y="1152938"/>
            <a:ext cx="9497212" cy="151074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25A4E2-9E9A-405C-AB17-276CAABADA16}"/>
              </a:ext>
            </a:extLst>
          </p:cNvPr>
          <p:cNvSpPr txBox="1"/>
          <p:nvPr/>
        </p:nvSpPr>
        <p:spPr>
          <a:xfrm>
            <a:off x="1364973" y="583095"/>
            <a:ext cx="48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-Enteros(</a:t>
            </a:r>
            <a:r>
              <a:rPr lang="es-MX" b="1" dirty="0" err="1"/>
              <a:t>int</a:t>
            </a:r>
            <a:r>
              <a:rPr lang="es-MX" b="1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378544-A82F-42F5-B9FE-169920AE44A6}"/>
              </a:ext>
            </a:extLst>
          </p:cNvPr>
          <p:cNvSpPr txBox="1"/>
          <p:nvPr/>
        </p:nvSpPr>
        <p:spPr>
          <a:xfrm>
            <a:off x="1359389" y="4194314"/>
            <a:ext cx="25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-Flotante(</a:t>
            </a:r>
            <a:r>
              <a:rPr lang="es-MX" b="1" dirty="0" err="1"/>
              <a:t>float</a:t>
            </a:r>
            <a:r>
              <a:rPr lang="es-MX" b="1" dirty="0"/>
              <a:t>/</a:t>
            </a:r>
            <a:r>
              <a:rPr lang="es-MX" b="1" dirty="0" err="1"/>
              <a:t>double</a:t>
            </a:r>
            <a:r>
              <a:rPr lang="es-MX" b="1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66E9D8-BE14-4799-9B9F-97BF918AB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3" t="56986" r="17608" b="32816"/>
          <a:stretch/>
        </p:blipFill>
        <p:spPr>
          <a:xfrm>
            <a:off x="1139686" y="4832867"/>
            <a:ext cx="8899878" cy="12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C6E78C-DB30-4CE2-85A1-FF29BA317A73}"/>
              </a:ext>
            </a:extLst>
          </p:cNvPr>
          <p:cNvSpPr txBox="1"/>
          <p:nvPr/>
        </p:nvSpPr>
        <p:spPr>
          <a:xfrm>
            <a:off x="1086678" y="410817"/>
            <a:ext cx="520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-Carácter(</a:t>
            </a:r>
            <a:r>
              <a:rPr lang="es-MX" b="1" dirty="0" err="1"/>
              <a:t>char</a:t>
            </a:r>
            <a:r>
              <a:rPr lang="es-MX" b="1" dirty="0"/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DBB46E-F6A0-4F38-874F-91668A454AE0}"/>
              </a:ext>
            </a:extLst>
          </p:cNvPr>
          <p:cNvSpPr txBox="1"/>
          <p:nvPr/>
        </p:nvSpPr>
        <p:spPr>
          <a:xfrm>
            <a:off x="1159565" y="1012205"/>
            <a:ext cx="10270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Un carácter es cualquier elemento de un conjunto de caracteres predefinidos o alfabeto. La mayoría de las computadoras utilizan el conjunto de caracteres ASCII. C++ procesa datos carácter utilizando el tipo de dato </a:t>
            </a:r>
            <a:r>
              <a:rPr lang="es-MX" dirty="0" err="1"/>
              <a:t>char</a:t>
            </a:r>
            <a:r>
              <a:rPr lang="es-MX" dirty="0"/>
              <a:t>. Internamente, los caracteres se almacenan como números enteros en el rango -128 a +127 y se asocian con el código ASCII; por tanto se pueden realizar operaciones aritméticas con datos tipo </a:t>
            </a:r>
            <a:r>
              <a:rPr lang="es-MX" dirty="0" err="1"/>
              <a:t>char</a:t>
            </a:r>
            <a:r>
              <a:rPr lang="es-MX" dirty="0"/>
              <a:t>. El lenguaje C++ proporciona el tipo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para representar valores de 0 a 255 y así representar todos los caracteres ASCII. Se pueden realizar operaciones aritméticas con datos tipo </a:t>
            </a:r>
            <a:r>
              <a:rPr lang="es-MX" dirty="0" err="1"/>
              <a:t>char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Checar la siguiente liga para los caracteres ASCII </a:t>
            </a:r>
          </a:p>
          <a:p>
            <a:pPr algn="just"/>
            <a:r>
              <a:rPr lang="es-MX" dirty="0"/>
              <a:t>https://elcodigoascii.com.ar/codigos-ascii-extendidos/signo-mas-menos-codigo-ascii-241.html</a:t>
            </a:r>
          </a:p>
        </p:txBody>
      </p:sp>
    </p:spTree>
    <p:extLst>
      <p:ext uri="{BB962C8B-B14F-4D97-AF65-F5344CB8AC3E}">
        <p14:creationId xmlns:p14="http://schemas.microsoft.com/office/powerpoint/2010/main" val="29294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38759E-D2E5-4506-94AB-BC1EEABCF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1" t="21702" r="14131" b="10790"/>
          <a:stretch/>
        </p:blipFill>
        <p:spPr>
          <a:xfrm>
            <a:off x="1815548" y="228600"/>
            <a:ext cx="906940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CAB430-F095-49E9-8568-A46FB67E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0" t="18445" r="13923" b="48113"/>
          <a:stretch/>
        </p:blipFill>
        <p:spPr>
          <a:xfrm>
            <a:off x="1321987" y="1524408"/>
            <a:ext cx="9548025" cy="32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6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224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DE JESUS ESCOBAR MATA</dc:creator>
  <cp:lastModifiedBy>GUSTAVO DE JESUS ESCOBAR MATA</cp:lastModifiedBy>
  <cp:revision>1</cp:revision>
  <dcterms:created xsi:type="dcterms:W3CDTF">2021-10-06T03:48:42Z</dcterms:created>
  <dcterms:modified xsi:type="dcterms:W3CDTF">2021-10-06T04:21:13Z</dcterms:modified>
</cp:coreProperties>
</file>