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818A9-C095-4D0E-BAAF-1EF1624DDCCB}" v="185" dt="2024-07-05T15:49:4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VAS LUCANO, GUSTAVO" userId="5361705b-415d-4939-a7ef-76f2f9379335" providerId="ADAL" clId="{1A2818A9-C095-4D0E-BAAF-1EF1624DDCCB}"/>
    <pc:docChg chg="undo redo custSel modSld">
      <pc:chgData name="RIVAS LUCANO, GUSTAVO" userId="5361705b-415d-4939-a7ef-76f2f9379335" providerId="ADAL" clId="{1A2818A9-C095-4D0E-BAAF-1EF1624DDCCB}" dt="2024-07-05T15:49:41.363" v="443" actId="1076"/>
      <pc:docMkLst>
        <pc:docMk/>
      </pc:docMkLst>
      <pc:sldChg chg="addSp delSp modSp mod">
        <pc:chgData name="RIVAS LUCANO, GUSTAVO" userId="5361705b-415d-4939-a7ef-76f2f9379335" providerId="ADAL" clId="{1A2818A9-C095-4D0E-BAAF-1EF1624DDCCB}" dt="2024-07-05T15:49:41.363" v="443" actId="1076"/>
        <pc:sldMkLst>
          <pc:docMk/>
          <pc:sldMk cId="2593531163" sldId="256"/>
        </pc:sldMkLst>
        <pc:spChg chg="add mod ord">
          <ac:chgData name="RIVAS LUCANO, GUSTAVO" userId="5361705b-415d-4939-a7ef-76f2f9379335" providerId="ADAL" clId="{1A2818A9-C095-4D0E-BAAF-1EF1624DDCCB}" dt="2024-06-12T00:01:05.513" v="8" actId="14100"/>
          <ac:spMkLst>
            <pc:docMk/>
            <pc:sldMk cId="2593531163" sldId="256"/>
            <ac:spMk id="2" creationId="{895D6875-6466-4720-D42A-7E2E52C3EC61}"/>
          </ac:spMkLst>
        </pc:spChg>
        <pc:spChg chg="mod">
          <ac:chgData name="RIVAS LUCANO, GUSTAVO" userId="5361705b-415d-4939-a7ef-76f2f9379335" providerId="ADAL" clId="{1A2818A9-C095-4D0E-BAAF-1EF1624DDCCB}" dt="2024-06-17T16:01:23.702" v="204" actId="1036"/>
          <ac:spMkLst>
            <pc:docMk/>
            <pc:sldMk cId="2593531163" sldId="256"/>
            <ac:spMk id="5" creationId="{7E8B60FA-43E4-E1D9-42B3-7877A455E843}"/>
          </ac:spMkLst>
        </pc:spChg>
        <pc:spChg chg="mod">
          <ac:chgData name="RIVAS LUCANO, GUSTAVO" userId="5361705b-415d-4939-a7ef-76f2f9379335" providerId="ADAL" clId="{1A2818A9-C095-4D0E-BAAF-1EF1624DDCCB}" dt="2024-07-05T15:46:54.735" v="406" actId="14100"/>
          <ac:spMkLst>
            <pc:docMk/>
            <pc:sldMk cId="2593531163" sldId="256"/>
            <ac:spMk id="7" creationId="{0E383D39-1F63-E3AF-256C-ED755C69E3AD}"/>
          </ac:spMkLst>
        </pc:spChg>
        <pc:spChg chg="mod">
          <ac:chgData name="RIVAS LUCANO, GUSTAVO" userId="5361705b-415d-4939-a7ef-76f2f9379335" providerId="ADAL" clId="{1A2818A9-C095-4D0E-BAAF-1EF1624DDCCB}" dt="2024-07-05T15:47:48.733" v="423" actId="1038"/>
          <ac:spMkLst>
            <pc:docMk/>
            <pc:sldMk cId="2593531163" sldId="256"/>
            <ac:spMk id="9" creationId="{1B976D0C-8CED-1040-AF99-2E4B5C005875}"/>
          </ac:spMkLst>
        </pc:spChg>
        <pc:spChg chg="mod">
          <ac:chgData name="RIVAS LUCANO, GUSTAVO" userId="5361705b-415d-4939-a7ef-76f2f9379335" providerId="ADAL" clId="{1A2818A9-C095-4D0E-BAAF-1EF1624DDCCB}" dt="2024-06-12T00:00:21.924" v="2" actId="165"/>
          <ac:spMkLst>
            <pc:docMk/>
            <pc:sldMk cId="2593531163" sldId="256"/>
            <ac:spMk id="12" creationId="{29576317-4BE5-03BA-B2DC-20855EC8B7B0}"/>
          </ac:spMkLst>
        </pc:spChg>
        <pc:spChg chg="add del mod">
          <ac:chgData name="RIVAS LUCANO, GUSTAVO" userId="5361705b-415d-4939-a7ef-76f2f9379335" providerId="ADAL" clId="{1A2818A9-C095-4D0E-BAAF-1EF1624DDCCB}" dt="2024-07-05T15:44:37.276" v="355" actId="478"/>
          <ac:spMkLst>
            <pc:docMk/>
            <pc:sldMk cId="2593531163" sldId="256"/>
            <ac:spMk id="16" creationId="{C0E92397-A5EA-E1FB-2AD6-C8E367426BC7}"/>
          </ac:spMkLst>
        </pc:spChg>
        <pc:spChg chg="mod">
          <ac:chgData name="RIVAS LUCANO, GUSTAVO" userId="5361705b-415d-4939-a7ef-76f2f9379335" providerId="ADAL" clId="{1A2818A9-C095-4D0E-BAAF-1EF1624DDCCB}" dt="2024-06-12T00:44:51.683" v="63" actId="1035"/>
          <ac:spMkLst>
            <pc:docMk/>
            <pc:sldMk cId="2593531163" sldId="256"/>
            <ac:spMk id="23" creationId="{0B44E6D5-8531-57E4-3334-72F2A67ED10A}"/>
          </ac:spMkLst>
        </pc:spChg>
        <pc:spChg chg="mod">
          <ac:chgData name="RIVAS LUCANO, GUSTAVO" userId="5361705b-415d-4939-a7ef-76f2f9379335" providerId="ADAL" clId="{1A2818A9-C095-4D0E-BAAF-1EF1624DDCCB}" dt="2024-06-17T16:00:13.558" v="128" actId="14100"/>
          <ac:spMkLst>
            <pc:docMk/>
            <pc:sldMk cId="2593531163" sldId="256"/>
            <ac:spMk id="26" creationId="{DC31F990-7213-0E95-0D6D-E8C7A3C5F412}"/>
          </ac:spMkLst>
        </pc:spChg>
        <pc:spChg chg="mod">
          <ac:chgData name="RIVAS LUCANO, GUSTAVO" userId="5361705b-415d-4939-a7ef-76f2f9379335" providerId="ADAL" clId="{1A2818A9-C095-4D0E-BAAF-1EF1624DDCCB}" dt="2024-07-05T15:45:22.775" v="358" actId="1076"/>
          <ac:spMkLst>
            <pc:docMk/>
            <pc:sldMk cId="2593531163" sldId="256"/>
            <ac:spMk id="30" creationId="{F5594B35-87CD-D3EE-C193-8C9008053CF1}"/>
          </ac:spMkLst>
        </pc:spChg>
        <pc:spChg chg="mod">
          <ac:chgData name="RIVAS LUCANO, GUSTAVO" userId="5361705b-415d-4939-a7ef-76f2f9379335" providerId="ADAL" clId="{1A2818A9-C095-4D0E-BAAF-1EF1624DDCCB}" dt="2024-06-12T00:42:23.441" v="42" actId="1076"/>
          <ac:spMkLst>
            <pc:docMk/>
            <pc:sldMk cId="2593531163" sldId="256"/>
            <ac:spMk id="33" creationId="{3043A292-27EA-CE91-DAA4-7F14DCEDA768}"/>
          </ac:spMkLst>
        </pc:spChg>
        <pc:spChg chg="mod">
          <ac:chgData name="RIVAS LUCANO, GUSTAVO" userId="5361705b-415d-4939-a7ef-76f2f9379335" providerId="ADAL" clId="{1A2818A9-C095-4D0E-BAAF-1EF1624DDCCB}" dt="2024-07-05T15:44:34.338" v="353" actId="368"/>
          <ac:spMkLst>
            <pc:docMk/>
            <pc:sldMk cId="2593531163" sldId="256"/>
            <ac:spMk id="33" creationId="{FAAA9BBF-2F32-8748-67D8-DA7F041AA909}"/>
          </ac:spMkLst>
        </pc:spChg>
        <pc:spChg chg="mod">
          <ac:chgData name="RIVAS LUCANO, GUSTAVO" userId="5361705b-415d-4939-a7ef-76f2f9379335" providerId="ADAL" clId="{1A2818A9-C095-4D0E-BAAF-1EF1624DDCCB}" dt="2024-06-12T00:38:48.352" v="26" actId="1036"/>
          <ac:spMkLst>
            <pc:docMk/>
            <pc:sldMk cId="2593531163" sldId="256"/>
            <ac:spMk id="37" creationId="{00442AE3-D56B-F608-F662-CC11E3A144C1}"/>
          </ac:spMkLst>
        </pc:spChg>
        <pc:spChg chg="add del mod">
          <ac:chgData name="RIVAS LUCANO, GUSTAVO" userId="5361705b-415d-4939-a7ef-76f2f9379335" providerId="ADAL" clId="{1A2818A9-C095-4D0E-BAAF-1EF1624DDCCB}" dt="2024-07-05T15:48:40.427" v="432" actId="478"/>
          <ac:spMkLst>
            <pc:docMk/>
            <pc:sldMk cId="2593531163" sldId="256"/>
            <ac:spMk id="47" creationId="{CF7557F0-1536-C7B3-4EC0-ED459EA66587}"/>
          </ac:spMkLst>
        </pc:spChg>
        <pc:spChg chg="add del mod">
          <ac:chgData name="RIVAS LUCANO, GUSTAVO" userId="5361705b-415d-4939-a7ef-76f2f9379335" providerId="ADAL" clId="{1A2818A9-C095-4D0E-BAAF-1EF1624DDCCB}" dt="2024-06-17T16:08:02.691" v="212" actId="21"/>
          <ac:spMkLst>
            <pc:docMk/>
            <pc:sldMk cId="2593531163" sldId="256"/>
            <ac:spMk id="56" creationId="{D2442151-A9D9-2CC7-3002-B5E1FB88FC7C}"/>
          </ac:spMkLst>
        </pc:spChg>
        <pc:spChg chg="add del mod">
          <ac:chgData name="RIVAS LUCANO, GUSTAVO" userId="5361705b-415d-4939-a7ef-76f2f9379335" providerId="ADAL" clId="{1A2818A9-C095-4D0E-BAAF-1EF1624DDCCB}" dt="2024-07-05T15:41:59.578" v="226" actId="478"/>
          <ac:spMkLst>
            <pc:docMk/>
            <pc:sldMk cId="2593531163" sldId="256"/>
            <ac:spMk id="62" creationId="{D2442151-A9D9-2CC7-3002-B5E1FB88FC7C}"/>
          </ac:spMkLst>
        </pc:spChg>
        <pc:spChg chg="add mod">
          <ac:chgData name="RIVAS LUCANO, GUSTAVO" userId="5361705b-415d-4939-a7ef-76f2f9379335" providerId="ADAL" clId="{1A2818A9-C095-4D0E-BAAF-1EF1624DDCCB}" dt="2024-07-05T15:48:14.001" v="428" actId="1076"/>
          <ac:spMkLst>
            <pc:docMk/>
            <pc:sldMk cId="2593531163" sldId="256"/>
            <ac:spMk id="63" creationId="{33049AE0-0CDF-0569-8F62-BE3421A974E8}"/>
          </ac:spMkLst>
        </pc:spChg>
        <pc:spChg chg="mod">
          <ac:chgData name="RIVAS LUCANO, GUSTAVO" userId="5361705b-415d-4939-a7ef-76f2f9379335" providerId="ADAL" clId="{1A2818A9-C095-4D0E-BAAF-1EF1624DDCCB}" dt="2024-07-05T15:46:44.995" v="395" actId="1038"/>
          <ac:spMkLst>
            <pc:docMk/>
            <pc:sldMk cId="2593531163" sldId="256"/>
            <ac:spMk id="68" creationId="{D2CC7AFC-653F-F4FD-2C51-5EA1DAF94B86}"/>
          </ac:spMkLst>
        </pc:spChg>
        <pc:grpChg chg="mod topLvl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11" creationId="{169A9BD5-EF04-BD3F-C954-7A4FFA71BD1D}"/>
          </ac:grpSpMkLst>
        </pc:grpChg>
        <pc:grpChg chg="mod">
          <ac:chgData name="RIVAS LUCANO, GUSTAVO" userId="5361705b-415d-4939-a7ef-76f2f9379335" providerId="ADAL" clId="{1A2818A9-C095-4D0E-BAAF-1EF1624DDCCB}" dt="2024-07-05T15:44:33.220" v="348" actId="1076"/>
          <ac:grpSpMkLst>
            <pc:docMk/>
            <pc:sldMk cId="2593531163" sldId="256"/>
            <ac:grpSpMk id="14" creationId="{400BCAFA-BCAF-5690-BEC5-903B043B0682}"/>
          </ac:grpSpMkLst>
        </pc:grpChg>
        <pc:grpChg chg="mod">
          <ac:chgData name="RIVAS LUCANO, GUSTAVO" userId="5361705b-415d-4939-a7ef-76f2f9379335" providerId="ADAL" clId="{1A2818A9-C095-4D0E-BAAF-1EF1624DDCCB}" dt="2024-07-05T15:47:48.733" v="423" actId="1038"/>
          <ac:grpSpMkLst>
            <pc:docMk/>
            <pc:sldMk cId="2593531163" sldId="256"/>
            <ac:grpSpMk id="19" creationId="{FBD7FC6C-8573-5896-536A-00BD78B05519}"/>
          </ac:grpSpMkLst>
        </pc:grpChg>
        <pc:grpChg chg="mod">
          <ac:chgData name="RIVAS LUCANO, GUSTAVO" userId="5361705b-415d-4939-a7ef-76f2f9379335" providerId="ADAL" clId="{1A2818A9-C095-4D0E-BAAF-1EF1624DDCCB}" dt="2024-07-05T15:45:31.710" v="360" actId="14100"/>
          <ac:grpSpMkLst>
            <pc:docMk/>
            <pc:sldMk cId="2593531163" sldId="256"/>
            <ac:grpSpMk id="21" creationId="{E9A802A7-D563-39AC-0717-9A5FD319AC01}"/>
          </ac:grpSpMkLst>
        </pc:grpChg>
        <pc:grpChg chg="add del mod">
          <ac:chgData name="RIVAS LUCANO, GUSTAVO" userId="5361705b-415d-4939-a7ef-76f2f9379335" providerId="ADAL" clId="{1A2818A9-C095-4D0E-BAAF-1EF1624DDCCB}" dt="2024-07-05T15:44:35.274" v="354" actId="478"/>
          <ac:grpSpMkLst>
            <pc:docMk/>
            <pc:sldMk cId="2593531163" sldId="256"/>
            <ac:grpSpMk id="24" creationId="{F49F96D1-0116-DE99-7901-6A639EE97D9C}"/>
          </ac:grpSpMkLst>
        </pc:grpChg>
        <pc:grpChg chg="mod">
          <ac:chgData name="RIVAS LUCANO, GUSTAVO" userId="5361705b-415d-4939-a7ef-76f2f9379335" providerId="ADAL" clId="{1A2818A9-C095-4D0E-BAAF-1EF1624DDCCB}" dt="2024-07-05T15:42:03.425" v="227" actId="14100"/>
          <ac:grpSpMkLst>
            <pc:docMk/>
            <pc:sldMk cId="2593531163" sldId="256"/>
            <ac:grpSpMk id="25" creationId="{AD7068B9-8358-7F70-F1BD-F710CF5D4564}"/>
          </ac:grpSpMkLst>
        </pc:grpChg>
        <pc:grpChg chg="del mod">
          <ac:chgData name="RIVAS LUCANO, GUSTAVO" userId="5361705b-415d-4939-a7ef-76f2f9379335" providerId="ADAL" clId="{1A2818A9-C095-4D0E-BAAF-1EF1624DDCCB}" dt="2024-07-05T15:42:09.517" v="228" actId="478"/>
          <ac:grpSpMkLst>
            <pc:docMk/>
            <pc:sldMk cId="2593531163" sldId="256"/>
            <ac:grpSpMk id="28" creationId="{6647DA33-A407-2CC2-D580-9DE85BA3518B}"/>
          </ac:grpSpMkLst>
        </pc:grpChg>
        <pc:grpChg chg="mod">
          <ac:chgData name="RIVAS LUCANO, GUSTAVO" userId="5361705b-415d-4939-a7ef-76f2f9379335" providerId="ADAL" clId="{1A2818A9-C095-4D0E-BAAF-1EF1624DDCCB}" dt="2024-07-05T15:45:22.775" v="358" actId="1076"/>
          <ac:grpSpMkLst>
            <pc:docMk/>
            <pc:sldMk cId="2593531163" sldId="256"/>
            <ac:grpSpMk id="31" creationId="{9CEEB6C0-8FDA-4917-A340-09410575CB43}"/>
          </ac:grpSpMkLst>
        </pc:grpChg>
        <pc:grpChg chg="mod topLvl">
          <ac:chgData name="RIVAS LUCANO, GUSTAVO" userId="5361705b-415d-4939-a7ef-76f2f9379335" providerId="ADAL" clId="{1A2818A9-C095-4D0E-BAAF-1EF1624DDCCB}" dt="2024-06-12T00:38:48.352" v="26" actId="1036"/>
          <ac:grpSpMkLst>
            <pc:docMk/>
            <pc:sldMk cId="2593531163" sldId="256"/>
            <ac:grpSpMk id="38" creationId="{EB415497-D223-8AC9-EB80-FD149C43086F}"/>
          </ac:grpSpMkLst>
        </pc:grpChg>
        <pc:grpChg chg="mod">
          <ac:chgData name="RIVAS LUCANO, GUSTAVO" userId="5361705b-415d-4939-a7ef-76f2f9379335" providerId="ADAL" clId="{1A2818A9-C095-4D0E-BAAF-1EF1624DDCCB}" dt="2024-06-17T16:01:23.702" v="204" actId="1036"/>
          <ac:grpSpMkLst>
            <pc:docMk/>
            <pc:sldMk cId="2593531163" sldId="256"/>
            <ac:grpSpMk id="40" creationId="{2B88FEE0-B323-77D8-3686-FE97AC966885}"/>
          </ac:grpSpMkLst>
        </pc:grpChg>
        <pc:grpChg chg="del mod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41" creationId="{9AD24B5F-8D01-3FE8-134A-E8B6FB258702}"/>
          </ac:grpSpMkLst>
        </pc:grpChg>
        <pc:grpChg chg="add del mod">
          <ac:chgData name="RIVAS LUCANO, GUSTAVO" userId="5361705b-415d-4939-a7ef-76f2f9379335" providerId="ADAL" clId="{1A2818A9-C095-4D0E-BAAF-1EF1624DDCCB}" dt="2024-06-17T16:06:35.856" v="205" actId="478"/>
          <ac:grpSpMkLst>
            <pc:docMk/>
            <pc:sldMk cId="2593531163" sldId="256"/>
            <ac:grpSpMk id="49" creationId="{6D7E565A-71BB-BD34-C2D4-12BE1EBE1345}"/>
          </ac:grpSpMkLst>
        </pc:grpChg>
        <pc:grpChg chg="add mod">
          <ac:chgData name="RIVAS LUCANO, GUSTAVO" userId="5361705b-415d-4939-a7ef-76f2f9379335" providerId="ADAL" clId="{1A2818A9-C095-4D0E-BAAF-1EF1624DDCCB}" dt="2024-07-05T15:46:17.880" v="367" actId="1076"/>
          <ac:grpSpMkLst>
            <pc:docMk/>
            <pc:sldMk cId="2593531163" sldId="256"/>
            <ac:grpSpMk id="66" creationId="{F5E28F08-3AFA-3AA0-595C-B7B3F6C97BF8}"/>
          </ac:grpSpMkLst>
        </pc:grpChg>
        <pc:picChg chg="add del mod">
          <ac:chgData name="RIVAS LUCANO, GUSTAVO" userId="5361705b-415d-4939-a7ef-76f2f9379335" providerId="ADAL" clId="{1A2818A9-C095-4D0E-BAAF-1EF1624DDCCB}" dt="2024-07-05T15:41:48.172" v="224" actId="478"/>
          <ac:picMkLst>
            <pc:docMk/>
            <pc:sldMk cId="2593531163" sldId="256"/>
            <ac:picMk id="3" creationId="{823352ED-71FC-AFB1-FDE9-07FB334A9B9A}"/>
          </ac:picMkLst>
        </pc:picChg>
        <pc:picChg chg="mod">
          <ac:chgData name="RIVAS LUCANO, GUSTAVO" userId="5361705b-415d-4939-a7ef-76f2f9379335" providerId="ADAL" clId="{1A2818A9-C095-4D0E-BAAF-1EF1624DDCCB}" dt="2024-06-17T16:01:23.702" v="204" actId="1036"/>
          <ac:picMkLst>
            <pc:docMk/>
            <pc:sldMk cId="2593531163" sldId="256"/>
            <ac:picMk id="4" creationId="{D8BF4734-063C-8A29-9FDD-F9B4322B9E84}"/>
          </ac:picMkLst>
        </pc:picChg>
        <pc:picChg chg="mod">
          <ac:chgData name="RIVAS LUCANO, GUSTAVO" userId="5361705b-415d-4939-a7ef-76f2f9379335" providerId="ADAL" clId="{1A2818A9-C095-4D0E-BAAF-1EF1624DDCCB}" dt="2024-07-05T15:47:48.733" v="423" actId="1038"/>
          <ac:picMkLst>
            <pc:docMk/>
            <pc:sldMk cId="2593531163" sldId="256"/>
            <ac:picMk id="8" creationId="{1324C186-F7C0-C862-7068-DA0AC7FE121C}"/>
          </ac:picMkLst>
        </pc:picChg>
        <pc:picChg chg="mod">
          <ac:chgData name="RIVAS LUCANO, GUSTAVO" userId="5361705b-415d-4939-a7ef-76f2f9379335" providerId="ADAL" clId="{1A2818A9-C095-4D0E-BAAF-1EF1624DDCCB}" dt="2024-06-12T00:00:21.924" v="2" actId="165"/>
          <ac:picMkLst>
            <pc:docMk/>
            <pc:sldMk cId="2593531163" sldId="256"/>
            <ac:picMk id="13" creationId="{045B949E-801C-D7A3-8BEC-D5691937206B}"/>
          </ac:picMkLst>
        </pc:picChg>
        <pc:picChg chg="mod">
          <ac:chgData name="RIVAS LUCANO, GUSTAVO" userId="5361705b-415d-4939-a7ef-76f2f9379335" providerId="ADAL" clId="{1A2818A9-C095-4D0E-BAAF-1EF1624DDCCB}" dt="2024-06-12T00:44:51.683" v="63" actId="1035"/>
          <ac:picMkLst>
            <pc:docMk/>
            <pc:sldMk cId="2593531163" sldId="256"/>
            <ac:picMk id="22" creationId="{9BFEEF86-BC0A-A204-5CAD-13A4631C7D08}"/>
          </ac:picMkLst>
        </pc:picChg>
        <pc:picChg chg="mod">
          <ac:chgData name="RIVAS LUCANO, GUSTAVO" userId="5361705b-415d-4939-a7ef-76f2f9379335" providerId="ADAL" clId="{1A2818A9-C095-4D0E-BAAF-1EF1624DDCCB}" dt="2024-07-05T15:45:22.775" v="358" actId="1076"/>
          <ac:picMkLst>
            <pc:docMk/>
            <pc:sldMk cId="2593531163" sldId="256"/>
            <ac:picMk id="29" creationId="{BD0F9D20-AC25-2618-D8BD-6F636CAD473C}"/>
          </ac:picMkLst>
        </pc:picChg>
        <pc:picChg chg="mod">
          <ac:chgData name="RIVAS LUCANO, GUSTAVO" userId="5361705b-415d-4939-a7ef-76f2f9379335" providerId="ADAL" clId="{1A2818A9-C095-4D0E-BAAF-1EF1624DDCCB}" dt="2024-07-05T15:42:25.520" v="232"/>
          <ac:picMkLst>
            <pc:docMk/>
            <pc:sldMk cId="2593531163" sldId="256"/>
            <ac:picMk id="32" creationId="{69AA45D4-31AA-96C1-9F24-4E447DD7C573}"/>
          </ac:picMkLst>
        </pc:picChg>
        <pc:picChg chg="mod">
          <ac:chgData name="RIVAS LUCANO, GUSTAVO" userId="5361705b-415d-4939-a7ef-76f2f9379335" providerId="ADAL" clId="{1A2818A9-C095-4D0E-BAAF-1EF1624DDCCB}" dt="2024-06-12T00:42:23.441" v="42" actId="1076"/>
          <ac:picMkLst>
            <pc:docMk/>
            <pc:sldMk cId="2593531163" sldId="256"/>
            <ac:picMk id="32" creationId="{CB5937CB-5EF5-160A-D900-2541FE0A72EF}"/>
          </ac:picMkLst>
        </pc:picChg>
        <pc:picChg chg="mod">
          <ac:chgData name="RIVAS LUCANO, GUSTAVO" userId="5361705b-415d-4939-a7ef-76f2f9379335" providerId="ADAL" clId="{1A2818A9-C095-4D0E-BAAF-1EF1624DDCCB}" dt="2024-06-12T00:38:48.352" v="26" actId="1036"/>
          <ac:picMkLst>
            <pc:docMk/>
            <pc:sldMk cId="2593531163" sldId="256"/>
            <ac:picMk id="36" creationId="{7B721CCD-167B-59BA-C3FD-8F297E25F19D}"/>
          </ac:picMkLst>
        </pc:picChg>
        <pc:picChg chg="add del mod">
          <ac:chgData name="RIVAS LUCANO, GUSTAVO" userId="5361705b-415d-4939-a7ef-76f2f9379335" providerId="ADAL" clId="{1A2818A9-C095-4D0E-BAAF-1EF1624DDCCB}" dt="2024-07-05T15:41:44.971" v="223" actId="478"/>
          <ac:picMkLst>
            <pc:docMk/>
            <pc:sldMk cId="2593531163" sldId="256"/>
            <ac:picMk id="55" creationId="{F2F72066-1107-4E4F-94FE-7C2E6686B1F5}"/>
          </ac:picMkLst>
        </pc:picChg>
        <pc:picChg chg="add mod">
          <ac:chgData name="RIVAS LUCANO, GUSTAVO" userId="5361705b-415d-4939-a7ef-76f2f9379335" providerId="ADAL" clId="{1A2818A9-C095-4D0E-BAAF-1EF1624DDCCB}" dt="2024-07-05T15:48:11.058" v="427" actId="1076"/>
          <ac:picMkLst>
            <pc:docMk/>
            <pc:sldMk cId="2593531163" sldId="256"/>
            <ac:picMk id="61" creationId="{24F5C09A-DCCE-30A9-872E-C4D17653E8A2}"/>
          </ac:picMkLst>
        </pc:picChg>
        <pc:picChg chg="mod">
          <ac:chgData name="RIVAS LUCANO, GUSTAVO" userId="5361705b-415d-4939-a7ef-76f2f9379335" providerId="ADAL" clId="{1A2818A9-C095-4D0E-BAAF-1EF1624DDCCB}" dt="2024-07-05T15:46:15.677" v="366"/>
          <ac:picMkLst>
            <pc:docMk/>
            <pc:sldMk cId="2593531163" sldId="256"/>
            <ac:picMk id="67" creationId="{72F4C889-742C-D20D-8400-AE46BF62C5DF}"/>
          </ac:picMkLst>
        </pc:picChg>
        <pc:picChg chg="add mod">
          <ac:chgData name="RIVAS LUCANO, GUSTAVO" userId="5361705b-415d-4939-a7ef-76f2f9379335" providerId="ADAL" clId="{1A2818A9-C095-4D0E-BAAF-1EF1624DDCCB}" dt="2024-07-05T15:48:45.762" v="435" actId="1076"/>
          <ac:picMkLst>
            <pc:docMk/>
            <pc:sldMk cId="2593531163" sldId="256"/>
            <ac:picMk id="84" creationId="{701FAA4F-B9A7-F723-BCCE-10506BAD438F}"/>
          </ac:picMkLst>
        </pc:picChg>
        <pc:picChg chg="add mod">
          <ac:chgData name="RIVAS LUCANO, GUSTAVO" userId="5361705b-415d-4939-a7ef-76f2f9379335" providerId="ADAL" clId="{1A2818A9-C095-4D0E-BAAF-1EF1624DDCCB}" dt="2024-07-05T15:49:41.363" v="443" actId="1076"/>
          <ac:picMkLst>
            <pc:docMk/>
            <pc:sldMk cId="2593531163" sldId="256"/>
            <ac:picMk id="89" creationId="{59BA09D9-CBD0-7731-B935-F4805A9FAF1C}"/>
          </ac:picMkLst>
        </pc:picChg>
        <pc:cxnChg chg="add mod">
          <ac:chgData name="RIVAS LUCANO, GUSTAVO" userId="5361705b-415d-4939-a7ef-76f2f9379335" providerId="ADAL" clId="{1A2818A9-C095-4D0E-BAAF-1EF1624DDCCB}" dt="2024-06-17T16:01:23.702" v="204" actId="1036"/>
          <ac:cxnSpMkLst>
            <pc:docMk/>
            <pc:sldMk cId="2593531163" sldId="256"/>
            <ac:cxnSpMk id="15" creationId="{70EC0F30-D954-496D-8821-13BA559CEBCB}"/>
          </ac:cxnSpMkLst>
        </pc:cxnChg>
        <pc:cxnChg chg="add mod">
          <ac:chgData name="RIVAS LUCANO, GUSTAVO" userId="5361705b-415d-4939-a7ef-76f2f9379335" providerId="ADAL" clId="{1A2818A9-C095-4D0E-BAAF-1EF1624DDCCB}" dt="2024-07-05T15:46:00.614" v="362" actId="1076"/>
          <ac:cxnSpMkLst>
            <pc:docMk/>
            <pc:sldMk cId="2593531163" sldId="256"/>
            <ac:cxnSpMk id="17" creationId="{3E4F2843-1E35-0C2E-BCD9-08313F4371B9}"/>
          </ac:cxnSpMkLst>
        </pc:cxnChg>
        <pc:cxnChg chg="add mod">
          <ac:chgData name="RIVAS LUCANO, GUSTAVO" userId="5361705b-415d-4939-a7ef-76f2f9379335" providerId="ADAL" clId="{1A2818A9-C095-4D0E-BAAF-1EF1624DDCCB}" dt="2024-07-05T15:44:33.220" v="348" actId="1076"/>
          <ac:cxnSpMkLst>
            <pc:docMk/>
            <pc:sldMk cId="2593531163" sldId="256"/>
            <ac:cxnSpMk id="34" creationId="{F20221A1-6241-2A0B-9845-BE2A7745C4B9}"/>
          </ac:cxnSpMkLst>
        </pc:cxnChg>
        <pc:cxnChg chg="add del mod">
          <ac:chgData name="RIVAS LUCANO, GUSTAVO" userId="5361705b-415d-4939-a7ef-76f2f9379335" providerId="ADAL" clId="{1A2818A9-C095-4D0E-BAAF-1EF1624DDCCB}" dt="2024-07-05T15:42:12.081" v="229" actId="478"/>
          <ac:cxnSpMkLst>
            <pc:docMk/>
            <pc:sldMk cId="2593531163" sldId="256"/>
            <ac:cxnSpMk id="39" creationId="{F327BF39-D4D6-B8E4-6986-6A005D3375E7}"/>
          </ac:cxnSpMkLst>
        </pc:cxnChg>
        <pc:cxnChg chg="add del mod">
          <ac:chgData name="RIVAS LUCANO, GUSTAVO" userId="5361705b-415d-4939-a7ef-76f2f9379335" providerId="ADAL" clId="{1A2818A9-C095-4D0E-BAAF-1EF1624DDCCB}" dt="2024-07-05T15:46:11.550" v="365" actId="478"/>
          <ac:cxnSpMkLst>
            <pc:docMk/>
            <pc:sldMk cId="2593531163" sldId="256"/>
            <ac:cxnSpMk id="42" creationId="{14409FC3-5B67-CFE9-8F20-1514FF2BDFC9}"/>
          </ac:cxnSpMkLst>
        </pc:cxnChg>
        <pc:cxnChg chg="add del">
          <ac:chgData name="RIVAS LUCANO, GUSTAVO" userId="5361705b-415d-4939-a7ef-76f2f9379335" providerId="ADAL" clId="{1A2818A9-C095-4D0E-BAAF-1EF1624DDCCB}" dt="2024-06-12T00:42:05.979" v="38" actId="478"/>
          <ac:cxnSpMkLst>
            <pc:docMk/>
            <pc:sldMk cId="2593531163" sldId="256"/>
            <ac:cxnSpMk id="44" creationId="{525010CA-C9BF-6D5E-C172-00633BDDAB38}"/>
          </ac:cxnSpMkLst>
        </pc:cxnChg>
        <pc:cxnChg chg="add del mod">
          <ac:chgData name="RIVAS LUCANO, GUSTAVO" userId="5361705b-415d-4939-a7ef-76f2f9379335" providerId="ADAL" clId="{1A2818A9-C095-4D0E-BAAF-1EF1624DDCCB}" dt="2024-06-12T00:41:59.426" v="37" actId="478"/>
          <ac:cxnSpMkLst>
            <pc:docMk/>
            <pc:sldMk cId="2593531163" sldId="256"/>
            <ac:cxnSpMk id="46" creationId="{76A3E8B0-0ADA-CD9C-D213-6C8E56D49E08}"/>
          </ac:cxnSpMkLst>
        </pc:cxnChg>
        <pc:cxnChg chg="add del mod">
          <ac:chgData name="RIVAS LUCANO, GUSTAVO" userId="5361705b-415d-4939-a7ef-76f2f9379335" providerId="ADAL" clId="{1A2818A9-C095-4D0E-BAAF-1EF1624DDCCB}" dt="2024-07-05T15:46:58.086" v="407" actId="478"/>
          <ac:cxnSpMkLst>
            <pc:docMk/>
            <pc:sldMk cId="2593531163" sldId="256"/>
            <ac:cxnSpMk id="51" creationId="{E3067468-19AA-F916-530F-8F7DA9A5CDE3}"/>
          </ac:cxnSpMkLst>
        </pc:cxnChg>
        <pc:cxnChg chg="add del mod">
          <ac:chgData name="RIVAS LUCANO, GUSTAVO" userId="5361705b-415d-4939-a7ef-76f2f9379335" providerId="ADAL" clId="{1A2818A9-C095-4D0E-BAAF-1EF1624DDCCB}" dt="2024-07-05T15:48:15.616" v="429" actId="478"/>
          <ac:cxnSpMkLst>
            <pc:docMk/>
            <pc:sldMk cId="2593531163" sldId="256"/>
            <ac:cxnSpMk id="54" creationId="{C17FEA67-F255-F106-6761-F349E2073E1B}"/>
          </ac:cxnSpMkLst>
        </pc:cxnChg>
        <pc:cxnChg chg="add del mod">
          <ac:chgData name="RIVAS LUCANO, GUSTAVO" userId="5361705b-415d-4939-a7ef-76f2f9379335" providerId="ADAL" clId="{1A2818A9-C095-4D0E-BAAF-1EF1624DDCCB}" dt="2024-07-05T15:46:10.657" v="364" actId="478"/>
          <ac:cxnSpMkLst>
            <pc:docMk/>
            <pc:sldMk cId="2593531163" sldId="256"/>
            <ac:cxnSpMk id="59" creationId="{971C1216-D5B3-FAA2-87FA-8273A5865D8C}"/>
          </ac:cxnSpMkLst>
        </pc:cxnChg>
        <pc:cxnChg chg="add mod">
          <ac:chgData name="RIVAS LUCANO, GUSTAVO" userId="5361705b-415d-4939-a7ef-76f2f9379335" providerId="ADAL" clId="{1A2818A9-C095-4D0E-BAAF-1EF1624DDCCB}" dt="2024-07-05T15:47:52.224" v="424" actId="14100"/>
          <ac:cxnSpMkLst>
            <pc:docMk/>
            <pc:sldMk cId="2593531163" sldId="256"/>
            <ac:cxnSpMk id="70" creationId="{65910AD8-C8E2-38F8-D4AA-4B6EE3A58A13}"/>
          </ac:cxnSpMkLst>
        </pc:cxnChg>
        <pc:cxnChg chg="add mod">
          <ac:chgData name="RIVAS LUCANO, GUSTAVO" userId="5361705b-415d-4939-a7ef-76f2f9379335" providerId="ADAL" clId="{1A2818A9-C095-4D0E-BAAF-1EF1624DDCCB}" dt="2024-07-05T15:47:56.349" v="425" actId="14100"/>
          <ac:cxnSpMkLst>
            <pc:docMk/>
            <pc:sldMk cId="2593531163" sldId="256"/>
            <ac:cxnSpMk id="74" creationId="{3FA31969-5370-1A4A-7A15-9A5F5BB8D290}"/>
          </ac:cxnSpMkLst>
        </pc:cxnChg>
        <pc:cxnChg chg="add">
          <ac:chgData name="RIVAS LUCANO, GUSTAVO" userId="5361705b-415d-4939-a7ef-76f2f9379335" providerId="ADAL" clId="{1A2818A9-C095-4D0E-BAAF-1EF1624DDCCB}" dt="2024-07-05T15:48:23.620" v="430" actId="11529"/>
          <ac:cxnSpMkLst>
            <pc:docMk/>
            <pc:sldMk cId="2593531163" sldId="256"/>
            <ac:cxnSpMk id="83" creationId="{58C998E3-444E-D861-D2EA-537CC2D0E929}"/>
          </ac:cxnSpMkLst>
        </pc:cxnChg>
        <pc:cxnChg chg="add mod">
          <ac:chgData name="RIVAS LUCANO, GUSTAVO" userId="5361705b-415d-4939-a7ef-76f2f9379335" providerId="ADAL" clId="{1A2818A9-C095-4D0E-BAAF-1EF1624DDCCB}" dt="2024-07-05T15:49:05.445" v="439" actId="14100"/>
          <ac:cxnSpMkLst>
            <pc:docMk/>
            <pc:sldMk cId="2593531163" sldId="256"/>
            <ac:cxnSpMk id="85" creationId="{CE423340-5842-F1F4-B9DE-17C2EBB716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53A0-E688-A640-E153-DB8ED427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8853B-B80E-D8E4-AFDD-6DF24FA3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BD958-770E-2D58-0334-899AE2E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5998-26B2-FBD9-F37F-6357BC0F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B3C2E-AD6D-4327-E633-4C897F6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7574A-F4FB-2B85-7CD2-613EBDB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39D8CD-53CB-2E4D-70AB-9288C0F2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9E9E9-2D1E-30A1-10DC-5D7EAEA6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BC5FA-C194-63EF-A1E1-BE4AFEA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A70A7-47BF-FA10-DCB4-6CF0EBF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2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E5835A-4EAD-BEE1-0870-50B95977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3A6B6-DCC9-B84E-1CD2-416F6AF8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E933C-2A45-2E59-6F7C-3F0552B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66C81-63C0-C16F-488D-0BD9898F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F6E35-75A3-4834-87F7-0837D32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7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5A58D-73DA-BAED-7518-7C0B529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A6BFA-F367-D67C-6F7F-5A88A55B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1F241-004A-D126-53F0-CB492ADB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E7688-8C58-8077-A951-3019D3A1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743B5-AED7-C7F7-3AD8-1E1D5CBE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0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2CDA-FC1C-26CB-9A97-8793B2BA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6B1B-060D-6E56-5F07-6E49998B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112E9-8DE3-6978-961F-C9943DEE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4AA00-5C8D-C71F-072E-FE70C336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05876-C039-9330-EB3C-4AE78B1A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1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20B23-6BFC-C71E-3BDC-6825D946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9E79-9D87-EA85-1B9B-4F158D9C0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DC1DD-920E-6CC4-EBF5-A5789C6F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3D94B-ED7D-E365-A012-CEF858FF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2BEAF-B635-1120-BEBC-3D1180C3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E1949-BCC1-EC4D-B95D-3D237F59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0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27CF-ECED-D3E9-DC0B-BA0378AB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073EB-1524-DD7A-7042-9F63FE6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6F4E8-7125-428D-6A6E-49AB7C5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A9E577-49B8-FA0F-8569-4809BE6E9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989BAD-55BD-98EF-2499-4E9208F6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42FA59-C778-9B6E-BC14-29F9834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719BB-7554-0B91-CC90-B8D7C17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5E037C-7B74-C721-3B5D-A2273A8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9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4BB34-A50B-80DC-157D-0D69A489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3A3CD-B0C7-360F-D1EB-EAA3D41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33D6C-2645-8FCE-B71D-59A19F3B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528A45-62C7-0DDF-20A8-9DBA551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B808C6-5285-C2D0-753E-CB460F0E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EDFE1E-65C7-F1D8-CFCD-C4D78AE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F0918-177D-44E4-881F-A58B098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FF72-49A2-5BCC-0A2F-14F9A6ED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57ACA-3F3B-8A7E-6635-FBAD9114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55252-A34F-54E0-D524-4E86DE48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4D2B5-4C60-1B01-1282-8E7BB48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5D509-674D-F7B3-C3FD-D57484A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5A18A-5B57-27A6-1C0E-74821FA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4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DA3E-9C85-C4E6-699D-1BB6D414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CA3016-6F25-A723-E3C6-FBAAF1CDF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5BA70-1EF3-296C-354D-BBCCA6EA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0FC4C-22EC-BCA9-979E-655B26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036BC-3208-F440-BAA6-8345E9B6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40812-7D30-F110-22F9-2BE00DF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99B57-0442-04B2-057E-6AE54A74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E5139-03B8-D8E7-AA84-2D28CFF9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9DB32-0AFE-B2C5-CF27-135860BF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76C62-309A-4168-BA65-B214AC821404}" type="datetimeFigureOut">
              <a:rPr lang="es-MX" smtClean="0"/>
              <a:t>05/07/2024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AEA1A-2B25-9FD1-3815-1F480427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3C5C8-3EDE-8611-05C9-A7F9D8D39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8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2B88FEE0-B323-77D8-3686-FE97AC966885}"/>
              </a:ext>
            </a:extLst>
          </p:cNvPr>
          <p:cNvGrpSpPr/>
          <p:nvPr/>
        </p:nvGrpSpPr>
        <p:grpSpPr>
          <a:xfrm>
            <a:off x="1576421" y="3334770"/>
            <a:ext cx="1102563" cy="800020"/>
            <a:chOff x="-38910" y="3257356"/>
            <a:chExt cx="1102563" cy="800020"/>
          </a:xfrm>
        </p:grpSpPr>
        <p:pic>
          <p:nvPicPr>
            <p:cNvPr id="4" name="Graphic 6" descr="General resource icon.">
              <a:extLst>
                <a:ext uri="{FF2B5EF4-FFF2-40B4-BE49-F238E27FC236}">
                  <a16:creationId xmlns:a16="http://schemas.microsoft.com/office/drawing/2014/main" id="{D8BF4734-063C-8A29-9FDD-F9B4322B9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277542" y="325735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E8B60FA-43E4-E1D9-42B3-7877A455E843}"/>
                </a:ext>
              </a:extLst>
            </p:cNvPr>
            <p:cNvSpPr txBox="1"/>
            <p:nvPr/>
          </p:nvSpPr>
          <p:spPr>
            <a:xfrm>
              <a:off x="-38910" y="3688044"/>
              <a:ext cx="110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Bad</a:t>
              </a:r>
              <a:r>
                <a:rPr lang="es-MX" dirty="0"/>
                <a:t> Boys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0BCAFA-BCAF-5690-BEC5-903B043B0682}"/>
              </a:ext>
            </a:extLst>
          </p:cNvPr>
          <p:cNvGrpSpPr/>
          <p:nvPr/>
        </p:nvGrpSpPr>
        <p:grpSpPr>
          <a:xfrm>
            <a:off x="6563763" y="2067866"/>
            <a:ext cx="1151876" cy="820886"/>
            <a:chOff x="2263602" y="3064032"/>
            <a:chExt cx="1151876" cy="777972"/>
          </a:xfrm>
        </p:grpSpPr>
        <p:pic>
          <p:nvPicPr>
            <p:cNvPr id="6" name="Graphic 46" descr="Instance instance icon for the Amazon EC2 service.">
              <a:extLst>
                <a:ext uri="{FF2B5EF4-FFF2-40B4-BE49-F238E27FC236}">
                  <a16:creationId xmlns:a16="http://schemas.microsoft.com/office/drawing/2014/main" id="{2F9FB3AC-E799-4868-0CB9-B5EAE2897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271" y="3064032"/>
              <a:ext cx="457200" cy="4572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E383D39-1F63-E3AF-256C-ED755C69E3AD}"/>
                </a:ext>
              </a:extLst>
            </p:cNvPr>
            <p:cNvSpPr txBox="1"/>
            <p:nvPr/>
          </p:nvSpPr>
          <p:spPr>
            <a:xfrm>
              <a:off x="2263602" y="3491980"/>
              <a:ext cx="1151876" cy="35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Heralding</a:t>
              </a:r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D7FC6C-8573-5896-536A-00BD78B05519}"/>
              </a:ext>
            </a:extLst>
          </p:cNvPr>
          <p:cNvGrpSpPr/>
          <p:nvPr/>
        </p:nvGrpSpPr>
        <p:grpSpPr>
          <a:xfrm>
            <a:off x="6815201" y="4742539"/>
            <a:ext cx="669352" cy="715153"/>
            <a:chOff x="7968311" y="3219446"/>
            <a:chExt cx="669352" cy="715153"/>
          </a:xfrm>
        </p:grpSpPr>
        <p:pic>
          <p:nvPicPr>
            <p:cNvPr id="8" name="Graphic 86" descr="Bucket resource icon for the Amazon S3 service.">
              <a:extLst>
                <a:ext uri="{FF2B5EF4-FFF2-40B4-BE49-F238E27FC236}">
                  <a16:creationId xmlns:a16="http://schemas.microsoft.com/office/drawing/2014/main" id="{1324C186-F7C0-C862-7068-DA0AC7FE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74387" y="3219446"/>
              <a:ext cx="457200" cy="457200"/>
            </a:xfrm>
            <a:prstGeom prst="rect">
              <a:avLst/>
            </a:prstGeom>
          </p:spPr>
        </p:pic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1B976D0C-8CED-1040-AF99-2E4B5C00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11" y="3657600"/>
              <a:ext cx="6693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</p:grpSp>
      <p:sp>
        <p:nvSpPr>
          <p:cNvPr id="10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C643F8F5-4AEB-18CA-FEF3-ACEB7236DF53}"/>
              </a:ext>
            </a:extLst>
          </p:cNvPr>
          <p:cNvSpPr/>
          <p:nvPr/>
        </p:nvSpPr>
        <p:spPr bwMode="auto">
          <a:xfrm>
            <a:off x="5529649" y="1323455"/>
            <a:ext cx="5035377" cy="515148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9A802A7-D563-39AC-0717-9A5FD319AC01}"/>
              </a:ext>
            </a:extLst>
          </p:cNvPr>
          <p:cNvGrpSpPr/>
          <p:nvPr/>
        </p:nvGrpSpPr>
        <p:grpSpPr>
          <a:xfrm>
            <a:off x="5813218" y="4273550"/>
            <a:ext cx="4675499" cy="2036948"/>
            <a:chOff x="5262303" y="2694754"/>
            <a:chExt cx="4567497" cy="2328267"/>
          </a:xfrm>
        </p:grpSpPr>
        <p:sp>
          <p:nvSpPr>
            <p:cNvPr id="18" name="Rectangle 71">
              <a:extLst>
                <a:ext uri="{FF2B5EF4-FFF2-40B4-BE49-F238E27FC236}">
                  <a16:creationId xmlns:a16="http://schemas.microsoft.com/office/drawing/2014/main" id="{3ECD1CDB-E31A-D9DC-18BB-8BA91463B123}"/>
                </a:ext>
              </a:extLst>
            </p:cNvPr>
            <p:cNvSpPr/>
            <p:nvPr/>
          </p:nvSpPr>
          <p:spPr>
            <a:xfrm>
              <a:off x="5271867" y="2694754"/>
              <a:ext cx="4557933" cy="232826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72" descr="Private subnet group icon. ">
              <a:extLst>
                <a:ext uri="{FF2B5EF4-FFF2-40B4-BE49-F238E27FC236}">
                  <a16:creationId xmlns:a16="http://schemas.microsoft.com/office/drawing/2014/main" id="{9AE7AFE2-8205-1A83-B405-37E2A6C2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262303" y="2700059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Group 9" descr="Public subnet group.">
            <a:extLst>
              <a:ext uri="{FF2B5EF4-FFF2-40B4-BE49-F238E27FC236}">
                <a16:creationId xmlns:a16="http://schemas.microsoft.com/office/drawing/2014/main" id="{AD7068B9-8358-7F70-F1BD-F710CF5D4564}"/>
              </a:ext>
            </a:extLst>
          </p:cNvPr>
          <p:cNvGrpSpPr/>
          <p:nvPr/>
        </p:nvGrpSpPr>
        <p:grpSpPr>
          <a:xfrm>
            <a:off x="5822781" y="1750611"/>
            <a:ext cx="4557933" cy="1799871"/>
            <a:chOff x="6147453" y="2618865"/>
            <a:chExt cx="4557933" cy="1071462"/>
          </a:xfrm>
        </p:grpSpPr>
        <p:sp>
          <p:nvSpPr>
            <p:cNvPr id="26" name="Rectangle 73">
              <a:extLst>
                <a:ext uri="{FF2B5EF4-FFF2-40B4-BE49-F238E27FC236}">
                  <a16:creationId xmlns:a16="http://schemas.microsoft.com/office/drawing/2014/main" id="{DC31F990-7213-0E95-0D6D-E8C7A3C5F412}"/>
                </a:ext>
              </a:extLst>
            </p:cNvPr>
            <p:cNvSpPr/>
            <p:nvPr/>
          </p:nvSpPr>
          <p:spPr>
            <a:xfrm>
              <a:off x="6147453" y="2618865"/>
              <a:ext cx="4557933" cy="107146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74" descr="Public subnet group icon. ">
              <a:extLst>
                <a:ext uri="{FF2B5EF4-FFF2-40B4-BE49-F238E27FC236}">
                  <a16:creationId xmlns:a16="http://schemas.microsoft.com/office/drawing/2014/main" id="{F923B074-7C45-B87A-DC18-DE8C8F97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CEEB6C0-8FDA-4917-A340-09410575CB43}"/>
              </a:ext>
            </a:extLst>
          </p:cNvPr>
          <p:cNvGrpSpPr/>
          <p:nvPr/>
        </p:nvGrpSpPr>
        <p:grpSpPr>
          <a:xfrm>
            <a:off x="7870940" y="4906881"/>
            <a:ext cx="909858" cy="733937"/>
            <a:chOff x="3200567" y="3525293"/>
            <a:chExt cx="909858" cy="733937"/>
          </a:xfrm>
        </p:grpSpPr>
        <p:pic>
          <p:nvPicPr>
            <p:cNvPr id="29" name="Graphic 6" descr="AWS Glue service icon.">
              <a:extLst>
                <a:ext uri="{FF2B5EF4-FFF2-40B4-BE49-F238E27FC236}">
                  <a16:creationId xmlns:a16="http://schemas.microsoft.com/office/drawing/2014/main" id="{BD0F9D20-AC25-2618-D8BD-6F636CAD4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3431086" y="3525293"/>
              <a:ext cx="448820" cy="44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F5594B35-87CD-D3EE-C193-8C900805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567" y="3982231"/>
              <a:ext cx="909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</p:grpSp>
      <p:grpSp>
        <p:nvGrpSpPr>
          <p:cNvPr id="11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169A9BD5-EF04-BD3F-C954-7A4FFA71BD1D}"/>
              </a:ext>
            </a:extLst>
          </p:cNvPr>
          <p:cNvGrpSpPr/>
          <p:nvPr/>
        </p:nvGrpSpPr>
        <p:grpSpPr>
          <a:xfrm>
            <a:off x="5039206" y="741450"/>
            <a:ext cx="6027666" cy="5927842"/>
            <a:chOff x="7178460" y="2089123"/>
            <a:chExt cx="6027666" cy="5927842"/>
          </a:xfrm>
        </p:grpSpPr>
        <p:sp>
          <p:nvSpPr>
            <p:cNvPr id="12" name="Rectangle 39" descr="VPC group border">
              <a:extLst>
                <a:ext uri="{FF2B5EF4-FFF2-40B4-BE49-F238E27FC236}">
                  <a16:creationId xmlns:a16="http://schemas.microsoft.com/office/drawing/2014/main" id="{29576317-4BE5-03BA-B2DC-20855EC8B7B0}"/>
                </a:ext>
              </a:extLst>
            </p:cNvPr>
            <p:cNvSpPr/>
            <p:nvPr/>
          </p:nvSpPr>
          <p:spPr>
            <a:xfrm>
              <a:off x="7178460" y="2089123"/>
              <a:ext cx="6027666" cy="592784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57" descr="VPC group icon.">
              <a:extLst>
                <a:ext uri="{FF2B5EF4-FFF2-40B4-BE49-F238E27FC236}">
                  <a16:creationId xmlns:a16="http://schemas.microsoft.com/office/drawing/2014/main" id="{045B949E-801C-D7A3-8BEC-D5691937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7178460" y="2089123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895D6875-6466-4720-D42A-7E2E52C3EC61}"/>
              </a:ext>
            </a:extLst>
          </p:cNvPr>
          <p:cNvSpPr/>
          <p:nvPr/>
        </p:nvSpPr>
        <p:spPr>
          <a:xfrm>
            <a:off x="4810606" y="3294964"/>
            <a:ext cx="457200" cy="746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B415497-D223-8AC9-EB80-FD149C43086F}"/>
              </a:ext>
            </a:extLst>
          </p:cNvPr>
          <p:cNvGrpSpPr/>
          <p:nvPr/>
        </p:nvGrpSpPr>
        <p:grpSpPr>
          <a:xfrm>
            <a:off x="4363005" y="3326524"/>
            <a:ext cx="1403350" cy="664943"/>
            <a:chOff x="6729024" y="2726911"/>
            <a:chExt cx="1403350" cy="664943"/>
          </a:xfrm>
        </p:grpSpPr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00442AE3-D56B-F608-F662-CC11E3A1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024" y="3114855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6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7B721CCD-167B-59BA-C3FD-8F297E25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176625" y="2726911"/>
              <a:ext cx="457200" cy="457200"/>
            </a:xfrm>
            <a:prstGeom prst="rect">
              <a:avLst/>
            </a:prstGeom>
          </p:spPr>
        </p:pic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0EC0F30-D954-496D-8821-13BA559CEBCB}"/>
              </a:ext>
            </a:extLst>
          </p:cNvPr>
          <p:cNvCxnSpPr>
            <a:cxnSpLocks/>
            <a:stCxn id="4" idx="1"/>
            <a:endCxn id="36" idx="1"/>
          </p:cNvCxnSpPr>
          <p:nvPr/>
        </p:nvCxnSpPr>
        <p:spPr>
          <a:xfrm flipV="1">
            <a:off x="2362773" y="3555124"/>
            <a:ext cx="2447833" cy="14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0221A1-6241-2A0B-9845-BE2A7745C4B9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267806" y="2309076"/>
            <a:ext cx="1593626" cy="124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E4F2843-1E35-0C2E-BCD9-08313F4371B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325869" y="4165771"/>
            <a:ext cx="8977" cy="741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phic 14" descr="Amazon Athena service icon.">
            <a:extLst>
              <a:ext uri="{FF2B5EF4-FFF2-40B4-BE49-F238E27FC236}">
                <a16:creationId xmlns:a16="http://schemas.microsoft.com/office/drawing/2014/main" id="{24F5C09A-DCCE-30A9-872E-C4D17653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9681547" y="4923214"/>
            <a:ext cx="440605" cy="44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label5">
            <a:extLst>
              <a:ext uri="{FF2B5EF4-FFF2-40B4-BE49-F238E27FC236}">
                <a16:creationId xmlns:a16="http://schemas.microsoft.com/office/drawing/2014/main" id="{33049AE0-0CDF-0569-8F62-BE3421A9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241" y="5396045"/>
            <a:ext cx="1238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Athena</a:t>
            </a: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5E28F08-3AFA-3AA0-595C-B7B3F6C97BF8}"/>
              </a:ext>
            </a:extLst>
          </p:cNvPr>
          <p:cNvGrpSpPr/>
          <p:nvPr/>
        </p:nvGrpSpPr>
        <p:grpSpPr>
          <a:xfrm>
            <a:off x="7939709" y="2067866"/>
            <a:ext cx="917289" cy="820886"/>
            <a:chOff x="2339802" y="3064032"/>
            <a:chExt cx="917289" cy="777972"/>
          </a:xfrm>
        </p:grpSpPr>
        <p:pic>
          <p:nvPicPr>
            <p:cNvPr id="67" name="Graphic 46" descr="Instance instance icon for the Amazon EC2 service.">
              <a:extLst>
                <a:ext uri="{FF2B5EF4-FFF2-40B4-BE49-F238E27FC236}">
                  <a16:creationId xmlns:a16="http://schemas.microsoft.com/office/drawing/2014/main" id="{72F4C889-742C-D20D-8400-AE46BF62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271" y="3064032"/>
              <a:ext cx="457200" cy="457200"/>
            </a:xfrm>
            <a:prstGeom prst="rect">
              <a:avLst/>
            </a:prstGeom>
          </p:spPr>
        </p:pic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D2CC7AFC-653F-F4FD-2C51-5EA1DAF94B86}"/>
                </a:ext>
              </a:extLst>
            </p:cNvPr>
            <p:cNvSpPr txBox="1"/>
            <p:nvPr/>
          </p:nvSpPr>
          <p:spPr>
            <a:xfrm>
              <a:off x="2339802" y="3491980"/>
              <a:ext cx="917289" cy="35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Cowrie</a:t>
              </a:r>
              <a:endParaRPr lang="es-MX" dirty="0"/>
            </a:p>
          </p:txBody>
        </p:sp>
      </p:grp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5910AD8-C8E2-38F8-D4AA-4B6EE3A58A13}"/>
              </a:ext>
            </a:extLst>
          </p:cNvPr>
          <p:cNvCxnSpPr>
            <a:cxnSpLocks/>
            <a:stCxn id="68" idx="2"/>
            <a:endCxn id="8" idx="0"/>
          </p:cNvCxnSpPr>
          <p:nvPr/>
        </p:nvCxnSpPr>
        <p:spPr>
          <a:xfrm rot="5400000">
            <a:off x="6847223" y="3191407"/>
            <a:ext cx="1853787" cy="1248477"/>
          </a:xfrm>
          <a:prstGeom prst="bentConnector3">
            <a:avLst>
              <a:gd name="adj1" fmla="val 212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3FA31969-5370-1A4A-7A15-9A5F5BB8D29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139701" y="2888752"/>
            <a:ext cx="10176" cy="40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8C998E3-444E-D861-D2EA-537CC2D0E929}"/>
              </a:ext>
            </a:extLst>
          </p:cNvPr>
          <p:cNvCxnSpPr>
            <a:stCxn id="29" idx="3"/>
            <a:endCxn id="61" idx="1"/>
          </p:cNvCxnSpPr>
          <p:nvPr/>
        </p:nvCxnSpPr>
        <p:spPr>
          <a:xfrm>
            <a:off x="8550279" y="5131291"/>
            <a:ext cx="1131268" cy="12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Graphic 10" descr="AWS Lambda service icon.">
            <a:extLst>
              <a:ext uri="{FF2B5EF4-FFF2-40B4-BE49-F238E27FC236}">
                <a16:creationId xmlns:a16="http://schemas.microsoft.com/office/drawing/2014/main" id="{701FAA4F-B9A7-F723-BCCE-10506BA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8125399" y="3640242"/>
            <a:ext cx="400940" cy="40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CE423340-5842-F1F4-B9DE-17C2EBB716EF}"/>
              </a:ext>
            </a:extLst>
          </p:cNvPr>
          <p:cNvCxnSpPr>
            <a:cxnSpLocks/>
            <a:stCxn id="8" idx="3"/>
            <a:endCxn id="84" idx="1"/>
          </p:cNvCxnSpPr>
          <p:nvPr/>
        </p:nvCxnSpPr>
        <p:spPr>
          <a:xfrm flipV="1">
            <a:off x="7378477" y="3840712"/>
            <a:ext cx="746922" cy="1130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Graphic 17" descr="Amazon CloudWatch service icon.">
            <a:extLst>
              <a:ext uri="{FF2B5EF4-FFF2-40B4-BE49-F238E27FC236}">
                <a16:creationId xmlns:a16="http://schemas.microsoft.com/office/drawing/2014/main" id="{59BA09D9-CBD0-7731-B935-F4805A9F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725225" y="3620222"/>
            <a:ext cx="537144" cy="53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53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RIVAS LUCANO, GUSTAVO</dc:creator>
  <cp:lastModifiedBy>RIVAS LUCANO, GUSTAVO</cp:lastModifiedBy>
  <cp:revision>1</cp:revision>
  <dcterms:created xsi:type="dcterms:W3CDTF">2024-06-10T13:14:28Z</dcterms:created>
  <dcterms:modified xsi:type="dcterms:W3CDTF">2024-07-05T15:49:50Z</dcterms:modified>
</cp:coreProperties>
</file>