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818A9-C095-4D0E-BAAF-1EF1624DDCCB}" v="125" dt="2024-06-17T16:08:12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6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VAS LUCANO, GUSTAVO" userId="5361705b-415d-4939-a7ef-76f2f9379335" providerId="ADAL" clId="{1A2818A9-C095-4D0E-BAAF-1EF1624DDCCB}"/>
    <pc:docChg chg="custSel modSld">
      <pc:chgData name="RIVAS LUCANO, GUSTAVO" userId="5361705b-415d-4939-a7ef-76f2f9379335" providerId="ADAL" clId="{1A2818A9-C095-4D0E-BAAF-1EF1624DDCCB}" dt="2024-06-17T16:08:20.344" v="222" actId="20577"/>
      <pc:docMkLst>
        <pc:docMk/>
      </pc:docMkLst>
      <pc:sldChg chg="addSp delSp modSp mod">
        <pc:chgData name="RIVAS LUCANO, GUSTAVO" userId="5361705b-415d-4939-a7ef-76f2f9379335" providerId="ADAL" clId="{1A2818A9-C095-4D0E-BAAF-1EF1624DDCCB}" dt="2024-06-17T16:08:20.344" v="222" actId="20577"/>
        <pc:sldMkLst>
          <pc:docMk/>
          <pc:sldMk cId="2593531163" sldId="256"/>
        </pc:sldMkLst>
        <pc:spChg chg="add mod ord">
          <ac:chgData name="RIVAS LUCANO, GUSTAVO" userId="5361705b-415d-4939-a7ef-76f2f9379335" providerId="ADAL" clId="{1A2818A9-C095-4D0E-BAAF-1EF1624DDCCB}" dt="2024-06-12T00:01:05.513" v="8" actId="14100"/>
          <ac:spMkLst>
            <pc:docMk/>
            <pc:sldMk cId="2593531163" sldId="256"/>
            <ac:spMk id="2" creationId="{895D6875-6466-4720-D42A-7E2E52C3EC61}"/>
          </ac:spMkLst>
        </pc:spChg>
        <pc:spChg chg="mod">
          <ac:chgData name="RIVAS LUCANO, GUSTAVO" userId="5361705b-415d-4939-a7ef-76f2f9379335" providerId="ADAL" clId="{1A2818A9-C095-4D0E-BAAF-1EF1624DDCCB}" dt="2024-06-17T16:01:23.702" v="204" actId="1036"/>
          <ac:spMkLst>
            <pc:docMk/>
            <pc:sldMk cId="2593531163" sldId="256"/>
            <ac:spMk id="5" creationId="{7E8B60FA-43E4-E1D9-42B3-7877A455E843}"/>
          </ac:spMkLst>
        </pc:spChg>
        <pc:spChg chg="mod">
          <ac:chgData name="RIVAS LUCANO, GUSTAVO" userId="5361705b-415d-4939-a7ef-76f2f9379335" providerId="ADAL" clId="{1A2818A9-C095-4D0E-BAAF-1EF1624DDCCB}" dt="2024-06-12T00:41:53.416" v="35" actId="14100"/>
          <ac:spMkLst>
            <pc:docMk/>
            <pc:sldMk cId="2593531163" sldId="256"/>
            <ac:spMk id="7" creationId="{0E383D39-1F63-E3AF-256C-ED755C69E3AD}"/>
          </ac:spMkLst>
        </pc:spChg>
        <pc:spChg chg="mod">
          <ac:chgData name="RIVAS LUCANO, GUSTAVO" userId="5361705b-415d-4939-a7ef-76f2f9379335" providerId="ADAL" clId="{1A2818A9-C095-4D0E-BAAF-1EF1624DDCCB}" dt="2024-06-12T00:00:21.924" v="2" actId="165"/>
          <ac:spMkLst>
            <pc:docMk/>
            <pc:sldMk cId="2593531163" sldId="256"/>
            <ac:spMk id="12" creationId="{29576317-4BE5-03BA-B2DC-20855EC8B7B0}"/>
          </ac:spMkLst>
        </pc:spChg>
        <pc:spChg chg="mod">
          <ac:chgData name="RIVAS LUCANO, GUSTAVO" userId="5361705b-415d-4939-a7ef-76f2f9379335" providerId="ADAL" clId="{1A2818A9-C095-4D0E-BAAF-1EF1624DDCCB}" dt="2024-06-12T00:44:51.683" v="63" actId="1035"/>
          <ac:spMkLst>
            <pc:docMk/>
            <pc:sldMk cId="2593531163" sldId="256"/>
            <ac:spMk id="23" creationId="{0B44E6D5-8531-57E4-3334-72F2A67ED10A}"/>
          </ac:spMkLst>
        </pc:spChg>
        <pc:spChg chg="mod">
          <ac:chgData name="RIVAS LUCANO, GUSTAVO" userId="5361705b-415d-4939-a7ef-76f2f9379335" providerId="ADAL" clId="{1A2818A9-C095-4D0E-BAAF-1EF1624DDCCB}" dt="2024-06-17T16:00:13.558" v="128" actId="14100"/>
          <ac:spMkLst>
            <pc:docMk/>
            <pc:sldMk cId="2593531163" sldId="256"/>
            <ac:spMk id="26" creationId="{DC31F990-7213-0E95-0D6D-E8C7A3C5F412}"/>
          </ac:spMkLst>
        </pc:spChg>
        <pc:spChg chg="mod">
          <ac:chgData name="RIVAS LUCANO, GUSTAVO" userId="5361705b-415d-4939-a7ef-76f2f9379335" providerId="ADAL" clId="{1A2818A9-C095-4D0E-BAAF-1EF1624DDCCB}" dt="2024-06-12T00:42:09.196" v="39" actId="1076"/>
          <ac:spMkLst>
            <pc:docMk/>
            <pc:sldMk cId="2593531163" sldId="256"/>
            <ac:spMk id="30" creationId="{F5594B35-87CD-D3EE-C193-8C9008053CF1}"/>
          </ac:spMkLst>
        </pc:spChg>
        <pc:spChg chg="mod">
          <ac:chgData name="RIVAS LUCANO, GUSTAVO" userId="5361705b-415d-4939-a7ef-76f2f9379335" providerId="ADAL" clId="{1A2818A9-C095-4D0E-BAAF-1EF1624DDCCB}" dt="2024-06-12T00:42:23.441" v="42" actId="1076"/>
          <ac:spMkLst>
            <pc:docMk/>
            <pc:sldMk cId="2593531163" sldId="256"/>
            <ac:spMk id="33" creationId="{3043A292-27EA-CE91-DAA4-7F14DCEDA768}"/>
          </ac:spMkLst>
        </pc:spChg>
        <pc:spChg chg="mod">
          <ac:chgData name="RIVAS LUCANO, GUSTAVO" userId="5361705b-415d-4939-a7ef-76f2f9379335" providerId="ADAL" clId="{1A2818A9-C095-4D0E-BAAF-1EF1624DDCCB}" dt="2024-06-12T00:38:48.352" v="26" actId="1036"/>
          <ac:spMkLst>
            <pc:docMk/>
            <pc:sldMk cId="2593531163" sldId="256"/>
            <ac:spMk id="37" creationId="{00442AE3-D56B-F608-F662-CC11E3A144C1}"/>
          </ac:spMkLst>
        </pc:spChg>
        <pc:spChg chg="add mod">
          <ac:chgData name="RIVAS LUCANO, GUSTAVO" userId="5361705b-415d-4939-a7ef-76f2f9379335" providerId="ADAL" clId="{1A2818A9-C095-4D0E-BAAF-1EF1624DDCCB}" dt="2024-06-17T15:57:43.187" v="118" actId="20577"/>
          <ac:spMkLst>
            <pc:docMk/>
            <pc:sldMk cId="2593531163" sldId="256"/>
            <ac:spMk id="47" creationId="{CF7557F0-1536-C7B3-4EC0-ED459EA66587}"/>
          </ac:spMkLst>
        </pc:spChg>
        <pc:spChg chg="add del mod">
          <ac:chgData name="RIVAS LUCANO, GUSTAVO" userId="5361705b-415d-4939-a7ef-76f2f9379335" providerId="ADAL" clId="{1A2818A9-C095-4D0E-BAAF-1EF1624DDCCB}" dt="2024-06-17T16:08:02.691" v="212" actId="21"/>
          <ac:spMkLst>
            <pc:docMk/>
            <pc:sldMk cId="2593531163" sldId="256"/>
            <ac:spMk id="56" creationId="{D2442151-A9D9-2CC7-3002-B5E1FB88FC7C}"/>
          </ac:spMkLst>
        </pc:spChg>
        <pc:spChg chg="add mod">
          <ac:chgData name="RIVAS LUCANO, GUSTAVO" userId="5361705b-415d-4939-a7ef-76f2f9379335" providerId="ADAL" clId="{1A2818A9-C095-4D0E-BAAF-1EF1624DDCCB}" dt="2024-06-17T16:08:04.404" v="213"/>
          <ac:spMkLst>
            <pc:docMk/>
            <pc:sldMk cId="2593531163" sldId="256"/>
            <ac:spMk id="62" creationId="{D2442151-A9D9-2CC7-3002-B5E1FB88FC7C}"/>
          </ac:spMkLst>
        </pc:spChg>
        <pc:spChg chg="add mod">
          <ac:chgData name="RIVAS LUCANO, GUSTAVO" userId="5361705b-415d-4939-a7ef-76f2f9379335" providerId="ADAL" clId="{1A2818A9-C095-4D0E-BAAF-1EF1624DDCCB}" dt="2024-06-17T16:08:20.344" v="222" actId="20577"/>
          <ac:spMkLst>
            <pc:docMk/>
            <pc:sldMk cId="2593531163" sldId="256"/>
            <ac:spMk id="63" creationId="{33049AE0-0CDF-0569-8F62-BE3421A974E8}"/>
          </ac:spMkLst>
        </pc:spChg>
        <pc:grpChg chg="mod topLvl">
          <ac:chgData name="RIVAS LUCANO, GUSTAVO" userId="5361705b-415d-4939-a7ef-76f2f9379335" providerId="ADAL" clId="{1A2818A9-C095-4D0E-BAAF-1EF1624DDCCB}" dt="2024-06-12T00:00:21.924" v="2" actId="165"/>
          <ac:grpSpMkLst>
            <pc:docMk/>
            <pc:sldMk cId="2593531163" sldId="256"/>
            <ac:grpSpMk id="11" creationId="{169A9BD5-EF04-BD3F-C954-7A4FFA71BD1D}"/>
          </ac:grpSpMkLst>
        </pc:grpChg>
        <pc:grpChg chg="mod">
          <ac:chgData name="RIVAS LUCANO, GUSTAVO" userId="5361705b-415d-4939-a7ef-76f2f9379335" providerId="ADAL" clId="{1A2818A9-C095-4D0E-BAAF-1EF1624DDCCB}" dt="2024-06-12T00:44:08.840" v="47" actId="1076"/>
          <ac:grpSpMkLst>
            <pc:docMk/>
            <pc:sldMk cId="2593531163" sldId="256"/>
            <ac:grpSpMk id="14" creationId="{400BCAFA-BCAF-5690-BEC5-903B043B0682}"/>
          </ac:grpSpMkLst>
        </pc:grpChg>
        <pc:grpChg chg="mod">
          <ac:chgData name="RIVAS LUCANO, GUSTAVO" userId="5361705b-415d-4939-a7ef-76f2f9379335" providerId="ADAL" clId="{1A2818A9-C095-4D0E-BAAF-1EF1624DDCCB}" dt="2024-06-17T16:00:07.130" v="127" actId="14100"/>
          <ac:grpSpMkLst>
            <pc:docMk/>
            <pc:sldMk cId="2593531163" sldId="256"/>
            <ac:grpSpMk id="25" creationId="{AD7068B9-8358-7F70-F1BD-F710CF5D4564}"/>
          </ac:grpSpMkLst>
        </pc:grpChg>
        <pc:grpChg chg="mod">
          <ac:chgData name="RIVAS LUCANO, GUSTAVO" userId="5361705b-415d-4939-a7ef-76f2f9379335" providerId="ADAL" clId="{1A2818A9-C095-4D0E-BAAF-1EF1624DDCCB}" dt="2024-06-12T00:44:51.683" v="63" actId="1035"/>
          <ac:grpSpMkLst>
            <pc:docMk/>
            <pc:sldMk cId="2593531163" sldId="256"/>
            <ac:grpSpMk id="28" creationId="{6647DA33-A407-2CC2-D580-9DE85BA3518B}"/>
          </ac:grpSpMkLst>
        </pc:grpChg>
        <pc:grpChg chg="mod">
          <ac:chgData name="RIVAS LUCANO, GUSTAVO" userId="5361705b-415d-4939-a7ef-76f2f9379335" providerId="ADAL" clId="{1A2818A9-C095-4D0E-BAAF-1EF1624DDCCB}" dt="2024-06-12T00:42:09.196" v="39" actId="1076"/>
          <ac:grpSpMkLst>
            <pc:docMk/>
            <pc:sldMk cId="2593531163" sldId="256"/>
            <ac:grpSpMk id="31" creationId="{9CEEB6C0-8FDA-4917-A340-09410575CB43}"/>
          </ac:grpSpMkLst>
        </pc:grpChg>
        <pc:grpChg chg="mod topLvl">
          <ac:chgData name="RIVAS LUCANO, GUSTAVO" userId="5361705b-415d-4939-a7ef-76f2f9379335" providerId="ADAL" clId="{1A2818A9-C095-4D0E-BAAF-1EF1624DDCCB}" dt="2024-06-12T00:38:48.352" v="26" actId="1036"/>
          <ac:grpSpMkLst>
            <pc:docMk/>
            <pc:sldMk cId="2593531163" sldId="256"/>
            <ac:grpSpMk id="38" creationId="{EB415497-D223-8AC9-EB80-FD149C43086F}"/>
          </ac:grpSpMkLst>
        </pc:grpChg>
        <pc:grpChg chg="mod">
          <ac:chgData name="RIVAS LUCANO, GUSTAVO" userId="5361705b-415d-4939-a7ef-76f2f9379335" providerId="ADAL" clId="{1A2818A9-C095-4D0E-BAAF-1EF1624DDCCB}" dt="2024-06-17T16:01:23.702" v="204" actId="1036"/>
          <ac:grpSpMkLst>
            <pc:docMk/>
            <pc:sldMk cId="2593531163" sldId="256"/>
            <ac:grpSpMk id="40" creationId="{2B88FEE0-B323-77D8-3686-FE97AC966885}"/>
          </ac:grpSpMkLst>
        </pc:grpChg>
        <pc:grpChg chg="del mod">
          <ac:chgData name="RIVAS LUCANO, GUSTAVO" userId="5361705b-415d-4939-a7ef-76f2f9379335" providerId="ADAL" clId="{1A2818A9-C095-4D0E-BAAF-1EF1624DDCCB}" dt="2024-06-12T00:00:21.924" v="2" actId="165"/>
          <ac:grpSpMkLst>
            <pc:docMk/>
            <pc:sldMk cId="2593531163" sldId="256"/>
            <ac:grpSpMk id="41" creationId="{9AD24B5F-8D01-3FE8-134A-E8B6FB258702}"/>
          </ac:grpSpMkLst>
        </pc:grpChg>
        <pc:grpChg chg="add del mod">
          <ac:chgData name="RIVAS LUCANO, GUSTAVO" userId="5361705b-415d-4939-a7ef-76f2f9379335" providerId="ADAL" clId="{1A2818A9-C095-4D0E-BAAF-1EF1624DDCCB}" dt="2024-06-17T16:06:35.856" v="205" actId="478"/>
          <ac:grpSpMkLst>
            <pc:docMk/>
            <pc:sldMk cId="2593531163" sldId="256"/>
            <ac:grpSpMk id="49" creationId="{6D7E565A-71BB-BD34-C2D4-12BE1EBE1345}"/>
          </ac:grpSpMkLst>
        </pc:grpChg>
        <pc:picChg chg="add mod">
          <ac:chgData name="RIVAS LUCANO, GUSTAVO" userId="5361705b-415d-4939-a7ef-76f2f9379335" providerId="ADAL" clId="{1A2818A9-C095-4D0E-BAAF-1EF1624DDCCB}" dt="2024-06-17T15:59:18.166" v="124" actId="1038"/>
          <ac:picMkLst>
            <pc:docMk/>
            <pc:sldMk cId="2593531163" sldId="256"/>
            <ac:picMk id="3" creationId="{823352ED-71FC-AFB1-FDE9-07FB334A9B9A}"/>
          </ac:picMkLst>
        </pc:picChg>
        <pc:picChg chg="mod">
          <ac:chgData name="RIVAS LUCANO, GUSTAVO" userId="5361705b-415d-4939-a7ef-76f2f9379335" providerId="ADAL" clId="{1A2818A9-C095-4D0E-BAAF-1EF1624DDCCB}" dt="2024-06-17T16:01:23.702" v="204" actId="1036"/>
          <ac:picMkLst>
            <pc:docMk/>
            <pc:sldMk cId="2593531163" sldId="256"/>
            <ac:picMk id="4" creationId="{D8BF4734-063C-8A29-9FDD-F9B4322B9E84}"/>
          </ac:picMkLst>
        </pc:picChg>
        <pc:picChg chg="mod">
          <ac:chgData name="RIVAS LUCANO, GUSTAVO" userId="5361705b-415d-4939-a7ef-76f2f9379335" providerId="ADAL" clId="{1A2818A9-C095-4D0E-BAAF-1EF1624DDCCB}" dt="2024-06-12T00:00:21.924" v="2" actId="165"/>
          <ac:picMkLst>
            <pc:docMk/>
            <pc:sldMk cId="2593531163" sldId="256"/>
            <ac:picMk id="13" creationId="{045B949E-801C-D7A3-8BEC-D5691937206B}"/>
          </ac:picMkLst>
        </pc:picChg>
        <pc:picChg chg="mod">
          <ac:chgData name="RIVAS LUCANO, GUSTAVO" userId="5361705b-415d-4939-a7ef-76f2f9379335" providerId="ADAL" clId="{1A2818A9-C095-4D0E-BAAF-1EF1624DDCCB}" dt="2024-06-12T00:44:51.683" v="63" actId="1035"/>
          <ac:picMkLst>
            <pc:docMk/>
            <pc:sldMk cId="2593531163" sldId="256"/>
            <ac:picMk id="22" creationId="{9BFEEF86-BC0A-A204-5CAD-13A4631C7D08}"/>
          </ac:picMkLst>
        </pc:picChg>
        <pc:picChg chg="mod">
          <ac:chgData name="RIVAS LUCANO, GUSTAVO" userId="5361705b-415d-4939-a7ef-76f2f9379335" providerId="ADAL" clId="{1A2818A9-C095-4D0E-BAAF-1EF1624DDCCB}" dt="2024-06-12T00:42:09.196" v="39" actId="1076"/>
          <ac:picMkLst>
            <pc:docMk/>
            <pc:sldMk cId="2593531163" sldId="256"/>
            <ac:picMk id="29" creationId="{BD0F9D20-AC25-2618-D8BD-6F636CAD473C}"/>
          </ac:picMkLst>
        </pc:picChg>
        <pc:picChg chg="mod">
          <ac:chgData name="RIVAS LUCANO, GUSTAVO" userId="5361705b-415d-4939-a7ef-76f2f9379335" providerId="ADAL" clId="{1A2818A9-C095-4D0E-BAAF-1EF1624DDCCB}" dt="2024-06-12T00:42:23.441" v="42" actId="1076"/>
          <ac:picMkLst>
            <pc:docMk/>
            <pc:sldMk cId="2593531163" sldId="256"/>
            <ac:picMk id="32" creationId="{CB5937CB-5EF5-160A-D900-2541FE0A72EF}"/>
          </ac:picMkLst>
        </pc:picChg>
        <pc:picChg chg="mod">
          <ac:chgData name="RIVAS LUCANO, GUSTAVO" userId="5361705b-415d-4939-a7ef-76f2f9379335" providerId="ADAL" clId="{1A2818A9-C095-4D0E-BAAF-1EF1624DDCCB}" dt="2024-06-12T00:38:48.352" v="26" actId="1036"/>
          <ac:picMkLst>
            <pc:docMk/>
            <pc:sldMk cId="2593531163" sldId="256"/>
            <ac:picMk id="36" creationId="{7B721CCD-167B-59BA-C3FD-8F297E25F19D}"/>
          </ac:picMkLst>
        </pc:picChg>
        <pc:picChg chg="add mod">
          <ac:chgData name="RIVAS LUCANO, GUSTAVO" userId="5361705b-415d-4939-a7ef-76f2f9379335" providerId="ADAL" clId="{1A2818A9-C095-4D0E-BAAF-1EF1624DDCCB}" dt="2024-06-12T00:44:24.680" v="52" actId="1076"/>
          <ac:picMkLst>
            <pc:docMk/>
            <pc:sldMk cId="2593531163" sldId="256"/>
            <ac:picMk id="55" creationId="{F2F72066-1107-4E4F-94FE-7C2E6686B1F5}"/>
          </ac:picMkLst>
        </pc:picChg>
        <pc:picChg chg="add mod">
          <ac:chgData name="RIVAS LUCANO, GUSTAVO" userId="5361705b-415d-4939-a7ef-76f2f9379335" providerId="ADAL" clId="{1A2818A9-C095-4D0E-BAAF-1EF1624DDCCB}" dt="2024-06-17T16:07:53.693" v="211" actId="1076"/>
          <ac:picMkLst>
            <pc:docMk/>
            <pc:sldMk cId="2593531163" sldId="256"/>
            <ac:picMk id="61" creationId="{24F5C09A-DCCE-30A9-872E-C4D17653E8A2}"/>
          </ac:picMkLst>
        </pc:picChg>
        <pc:cxnChg chg="add mod">
          <ac:chgData name="RIVAS LUCANO, GUSTAVO" userId="5361705b-415d-4939-a7ef-76f2f9379335" providerId="ADAL" clId="{1A2818A9-C095-4D0E-BAAF-1EF1624DDCCB}" dt="2024-06-17T16:01:23.702" v="204" actId="1036"/>
          <ac:cxnSpMkLst>
            <pc:docMk/>
            <pc:sldMk cId="2593531163" sldId="256"/>
            <ac:cxnSpMk id="15" creationId="{70EC0F30-D954-496D-8821-13BA559CEBCB}"/>
          </ac:cxnSpMkLst>
        </pc:cxnChg>
        <pc:cxnChg chg="add mod">
          <ac:chgData name="RIVAS LUCANO, GUSTAVO" userId="5361705b-415d-4939-a7ef-76f2f9379335" providerId="ADAL" clId="{1A2818A9-C095-4D0E-BAAF-1EF1624DDCCB}" dt="2024-06-17T15:58:00.244" v="120" actId="14100"/>
          <ac:cxnSpMkLst>
            <pc:docMk/>
            <pc:sldMk cId="2593531163" sldId="256"/>
            <ac:cxnSpMk id="17" creationId="{3E4F2843-1E35-0C2E-BCD9-08313F4371B9}"/>
          </ac:cxnSpMkLst>
        </pc:cxnChg>
        <pc:cxnChg chg="add mod">
          <ac:chgData name="RIVAS LUCANO, GUSTAVO" userId="5361705b-415d-4939-a7ef-76f2f9379335" providerId="ADAL" clId="{1A2818A9-C095-4D0E-BAAF-1EF1624DDCCB}" dt="2024-06-17T16:00:26.101" v="129" actId="14100"/>
          <ac:cxnSpMkLst>
            <pc:docMk/>
            <pc:sldMk cId="2593531163" sldId="256"/>
            <ac:cxnSpMk id="34" creationId="{F20221A1-6241-2A0B-9845-BE2A7745C4B9}"/>
          </ac:cxnSpMkLst>
        </pc:cxnChg>
        <pc:cxnChg chg="add mod">
          <ac:chgData name="RIVAS LUCANO, GUSTAVO" userId="5361705b-415d-4939-a7ef-76f2f9379335" providerId="ADAL" clId="{1A2818A9-C095-4D0E-BAAF-1EF1624DDCCB}" dt="2024-06-12T00:44:51.683" v="63" actId="1035"/>
          <ac:cxnSpMkLst>
            <pc:docMk/>
            <pc:sldMk cId="2593531163" sldId="256"/>
            <ac:cxnSpMk id="39" creationId="{F327BF39-D4D6-B8E4-6986-6A005D3375E7}"/>
          </ac:cxnSpMkLst>
        </pc:cxnChg>
        <pc:cxnChg chg="add mod">
          <ac:chgData name="RIVAS LUCANO, GUSTAVO" userId="5361705b-415d-4939-a7ef-76f2f9379335" providerId="ADAL" clId="{1A2818A9-C095-4D0E-BAAF-1EF1624DDCCB}" dt="2024-06-12T00:44:28.662" v="53" actId="14100"/>
          <ac:cxnSpMkLst>
            <pc:docMk/>
            <pc:sldMk cId="2593531163" sldId="256"/>
            <ac:cxnSpMk id="42" creationId="{14409FC3-5B67-CFE9-8F20-1514FF2BDFC9}"/>
          </ac:cxnSpMkLst>
        </pc:cxnChg>
        <pc:cxnChg chg="add del">
          <ac:chgData name="RIVAS LUCANO, GUSTAVO" userId="5361705b-415d-4939-a7ef-76f2f9379335" providerId="ADAL" clId="{1A2818A9-C095-4D0E-BAAF-1EF1624DDCCB}" dt="2024-06-12T00:42:05.979" v="38" actId="478"/>
          <ac:cxnSpMkLst>
            <pc:docMk/>
            <pc:sldMk cId="2593531163" sldId="256"/>
            <ac:cxnSpMk id="44" creationId="{525010CA-C9BF-6D5E-C172-00633BDDAB38}"/>
          </ac:cxnSpMkLst>
        </pc:cxnChg>
        <pc:cxnChg chg="add del mod">
          <ac:chgData name="RIVAS LUCANO, GUSTAVO" userId="5361705b-415d-4939-a7ef-76f2f9379335" providerId="ADAL" clId="{1A2818A9-C095-4D0E-BAAF-1EF1624DDCCB}" dt="2024-06-12T00:41:59.426" v="37" actId="478"/>
          <ac:cxnSpMkLst>
            <pc:docMk/>
            <pc:sldMk cId="2593531163" sldId="256"/>
            <ac:cxnSpMk id="46" creationId="{76A3E8B0-0ADA-CD9C-D213-6C8E56D49E08}"/>
          </ac:cxnSpMkLst>
        </pc:cxnChg>
        <pc:cxnChg chg="add mod">
          <ac:chgData name="RIVAS LUCANO, GUSTAVO" userId="5361705b-415d-4939-a7ef-76f2f9379335" providerId="ADAL" clId="{1A2818A9-C095-4D0E-BAAF-1EF1624DDCCB}" dt="2024-06-17T15:59:22.789" v="125" actId="14100"/>
          <ac:cxnSpMkLst>
            <pc:docMk/>
            <pc:sldMk cId="2593531163" sldId="256"/>
            <ac:cxnSpMk id="51" creationId="{E3067468-19AA-F916-530F-8F7DA9A5CDE3}"/>
          </ac:cxnSpMkLst>
        </pc:cxnChg>
        <pc:cxnChg chg="add">
          <ac:chgData name="RIVAS LUCANO, GUSTAVO" userId="5361705b-415d-4939-a7ef-76f2f9379335" providerId="ADAL" clId="{1A2818A9-C095-4D0E-BAAF-1EF1624DDCCB}" dt="2024-06-12T00:42:43.618" v="45" actId="11529"/>
          <ac:cxnSpMkLst>
            <pc:docMk/>
            <pc:sldMk cId="2593531163" sldId="256"/>
            <ac:cxnSpMk id="54" creationId="{C17FEA67-F255-F106-6761-F349E2073E1B}"/>
          </ac:cxnSpMkLst>
        </pc:cxnChg>
        <pc:cxnChg chg="add mod">
          <ac:chgData name="RIVAS LUCANO, GUSTAVO" userId="5361705b-415d-4939-a7ef-76f2f9379335" providerId="ADAL" clId="{1A2818A9-C095-4D0E-BAAF-1EF1624DDCCB}" dt="2024-06-12T00:44:43.980" v="55" actId="11529"/>
          <ac:cxnSpMkLst>
            <pc:docMk/>
            <pc:sldMk cId="2593531163" sldId="256"/>
            <ac:cxnSpMk id="59" creationId="{971C1216-D5B3-FAA2-87FA-8273A5865D8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553A0-E688-A640-E153-DB8ED4274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08853B-B80E-D8E4-AFDD-6DF24FA37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ABD958-770E-2D58-0334-899AE2E2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17/06/2024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105998-26B2-FBD9-F37F-6357BC0F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BB3C2E-AD6D-4327-E633-4C897F6C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33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7574A-F4FB-2B85-7CD2-613EBDBB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39D8CD-53CB-2E4D-70AB-9288C0F2D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59E9E9-2D1E-30A1-10DC-5D7EAEA6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17/06/2024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BC5FA-C194-63EF-A1E1-BE4AFEA6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FA70A7-47BF-FA10-DCB4-6CF0EBF9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229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E5835A-4EAD-BEE1-0870-50B959773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23A6B6-DCC9-B84E-1CD2-416F6AF8F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7E933C-2A45-2E59-6F7C-3F0552B6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17/06/2024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66C81-63C0-C16F-488D-0BD9898F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AF6E35-75A3-4834-87F7-0837D326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274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5A58D-73DA-BAED-7518-7C0B5297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A6BFA-F367-D67C-6F7F-5A88A55B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81F241-004A-D126-53F0-CB492ADB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17/06/2024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1E7688-8C58-8077-A951-3019D3A1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743B5-AED7-C7F7-3AD8-1E1D5CBE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109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F2CDA-FC1C-26CB-9A97-8793B2BA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AD6B1B-060D-6E56-5F07-6E49998BB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0112E9-8DE3-6978-961F-C9943DEE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17/06/2024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84AA00-5C8D-C71F-072E-FE70C336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405876-C039-9330-EB3C-4AE78B1A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015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20B23-6BFC-C71E-3BDC-6825D946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79E79-9D87-EA85-1B9B-4F158D9C0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4DC1DD-920E-6CC4-EBF5-A5789C6F7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53D94B-ED7D-E365-A012-CEF858FF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17/06/2024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C2BEAF-B635-1120-BEBC-3D1180C3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0E1949-BCC1-EC4D-B95D-3D237F59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103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A27CF-ECED-D3E9-DC0B-BA0378AB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4073EB-1524-DD7A-7042-9F63FE612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16F4E8-7125-428D-6A6E-49AB7C5BF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A9E577-49B8-FA0F-8569-4809BE6E9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989BAD-55BD-98EF-2499-4E9208F62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42FA59-C778-9B6E-BC14-29F98340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17/06/2024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8719BB-7554-0B91-CC90-B8D7C176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5E037C-7B74-C721-3B5D-A2273A8A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091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4BB34-A50B-80DC-157D-0D69A489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73A3CD-B0C7-360F-D1EB-EAA3D416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17/06/2024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333D6C-2645-8FCE-B71D-59A19F3B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528A45-62C7-0DDF-20A8-9DBA551B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17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B808C6-5285-C2D0-753E-CB460F0E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17/06/2024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EDFE1E-65C7-F1D8-CFCD-C4D78AED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3F0918-177D-44E4-881F-A58B098F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389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3FF72-49A2-5BCC-0A2F-14F9A6ED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57ACA-3F3B-8A7E-6635-FBAD9114F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455252-A34F-54E0-D524-4E86DE485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74D2B5-4C60-1B01-1282-8E7BB487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17/06/2024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E5D509-674D-F7B3-C3FD-D57484A3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F5A18A-5B57-27A6-1C0E-74821FAC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445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FDA3E-9C85-C4E6-699D-1BB6D414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CA3016-6F25-A723-E3C6-FBAAF1CDF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15BA70-1EF3-296C-354D-BBCCA6EA9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80FC4C-22EC-BCA9-979E-655B26B2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17/06/2024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E036BC-3208-F440-BAA6-8345E9B6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840812-7D30-F110-22F9-2BE00DF5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55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799B57-0442-04B2-057E-6AE54A74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7E5139-03B8-D8E7-AA84-2D28CFF9D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09DB32-0AFE-B2C5-CF27-135860BFC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776C62-309A-4168-BA65-B214AC821404}" type="datetimeFigureOut">
              <a:rPr lang="es-MX" smtClean="0"/>
              <a:t>17/06/2024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6AEA1A-2B25-9FD1-3815-1F4804279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93C5C8-3EDE-8611-05C9-A7F9D8D39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84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2B88FEE0-B323-77D8-3686-FE97AC966885}"/>
              </a:ext>
            </a:extLst>
          </p:cNvPr>
          <p:cNvGrpSpPr/>
          <p:nvPr/>
        </p:nvGrpSpPr>
        <p:grpSpPr>
          <a:xfrm>
            <a:off x="1576421" y="3334770"/>
            <a:ext cx="1102563" cy="800020"/>
            <a:chOff x="-38910" y="3257356"/>
            <a:chExt cx="1102563" cy="800020"/>
          </a:xfrm>
        </p:grpSpPr>
        <p:pic>
          <p:nvPicPr>
            <p:cNvPr id="4" name="Graphic 6" descr="General resource icon.">
              <a:extLst>
                <a:ext uri="{FF2B5EF4-FFF2-40B4-BE49-F238E27FC236}">
                  <a16:creationId xmlns:a16="http://schemas.microsoft.com/office/drawing/2014/main" id="{D8BF4734-063C-8A29-9FDD-F9B4322B9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 flipH="1">
              <a:off x="277542" y="3257356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E8B60FA-43E4-E1D9-42B3-7877A455E843}"/>
                </a:ext>
              </a:extLst>
            </p:cNvPr>
            <p:cNvSpPr txBox="1"/>
            <p:nvPr/>
          </p:nvSpPr>
          <p:spPr>
            <a:xfrm>
              <a:off x="-38910" y="3688044"/>
              <a:ext cx="1102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/>
                <a:t>Bad</a:t>
              </a:r>
              <a:r>
                <a:rPr lang="es-MX" dirty="0"/>
                <a:t> Boys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00BCAFA-BCAF-5690-BEC5-903B043B0682}"/>
              </a:ext>
            </a:extLst>
          </p:cNvPr>
          <p:cNvGrpSpPr/>
          <p:nvPr/>
        </p:nvGrpSpPr>
        <p:grpSpPr>
          <a:xfrm>
            <a:off x="6563763" y="2067866"/>
            <a:ext cx="1057928" cy="790108"/>
            <a:chOff x="2263602" y="3064032"/>
            <a:chExt cx="1057928" cy="748803"/>
          </a:xfrm>
        </p:grpSpPr>
        <p:pic>
          <p:nvPicPr>
            <p:cNvPr id="6" name="Graphic 46" descr="Instance instance icon for the Amazon EC2 service.">
              <a:extLst>
                <a:ext uri="{FF2B5EF4-FFF2-40B4-BE49-F238E27FC236}">
                  <a16:creationId xmlns:a16="http://schemas.microsoft.com/office/drawing/2014/main" id="{2F9FB3AC-E799-4868-0CB9-B5EAE2897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1271" y="3064032"/>
              <a:ext cx="457200" cy="4572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0E383D39-1F63-E3AF-256C-ED755C69E3AD}"/>
                </a:ext>
              </a:extLst>
            </p:cNvPr>
            <p:cNvSpPr txBox="1"/>
            <p:nvPr/>
          </p:nvSpPr>
          <p:spPr>
            <a:xfrm>
              <a:off x="2263602" y="3491980"/>
              <a:ext cx="1057928" cy="32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 err="1"/>
                <a:t>HoneyPot</a:t>
              </a:r>
              <a:endParaRPr lang="es-MX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BD7FC6C-8573-5896-536A-00BD78B05519}"/>
              </a:ext>
            </a:extLst>
          </p:cNvPr>
          <p:cNvGrpSpPr/>
          <p:nvPr/>
        </p:nvGrpSpPr>
        <p:grpSpPr>
          <a:xfrm>
            <a:off x="6758051" y="4742539"/>
            <a:ext cx="669352" cy="715153"/>
            <a:chOff x="7968311" y="3219446"/>
            <a:chExt cx="669352" cy="715153"/>
          </a:xfrm>
        </p:grpSpPr>
        <p:pic>
          <p:nvPicPr>
            <p:cNvPr id="8" name="Graphic 86" descr="Bucket resource icon for the Amazon S3 service.">
              <a:extLst>
                <a:ext uri="{FF2B5EF4-FFF2-40B4-BE49-F238E27FC236}">
                  <a16:creationId xmlns:a16="http://schemas.microsoft.com/office/drawing/2014/main" id="{1324C186-F7C0-C862-7068-DA0AC7FE1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74387" y="3219446"/>
              <a:ext cx="457200" cy="457200"/>
            </a:xfrm>
            <a:prstGeom prst="rect">
              <a:avLst/>
            </a:prstGeom>
          </p:spPr>
        </p:pic>
        <p:sp>
          <p:nvSpPr>
            <p:cNvPr id="9" name="TextBox 21">
              <a:extLst>
                <a:ext uri="{FF2B5EF4-FFF2-40B4-BE49-F238E27FC236}">
                  <a16:creationId xmlns:a16="http://schemas.microsoft.com/office/drawing/2014/main" id="{1B976D0C-8CED-1040-AF99-2E4B5C005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311" y="3657600"/>
              <a:ext cx="6693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</a:p>
          </p:txBody>
        </p:sp>
      </p:grpSp>
      <p:sp>
        <p:nvSpPr>
          <p:cNvPr id="10" name="Rectangle 5" descr="Availability Zone 1 represented by availability zone resource group.">
            <a:extLst>
              <a:ext uri="{FF2B5EF4-FFF2-40B4-BE49-F238E27FC236}">
                <a16:creationId xmlns:a16="http://schemas.microsoft.com/office/drawing/2014/main" id="{C643F8F5-4AEB-18CA-FEF3-ACEB7236DF53}"/>
              </a:ext>
            </a:extLst>
          </p:cNvPr>
          <p:cNvSpPr/>
          <p:nvPr/>
        </p:nvSpPr>
        <p:spPr bwMode="auto">
          <a:xfrm>
            <a:off x="5529649" y="1323455"/>
            <a:ext cx="5035377" cy="5151486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E9A802A7-D563-39AC-0717-9A5FD319AC01}"/>
              </a:ext>
            </a:extLst>
          </p:cNvPr>
          <p:cNvGrpSpPr/>
          <p:nvPr/>
        </p:nvGrpSpPr>
        <p:grpSpPr>
          <a:xfrm>
            <a:off x="5813218" y="3982231"/>
            <a:ext cx="4567497" cy="2328267"/>
            <a:chOff x="5262303" y="2694754"/>
            <a:chExt cx="4567497" cy="2328267"/>
          </a:xfrm>
        </p:grpSpPr>
        <p:sp>
          <p:nvSpPr>
            <p:cNvPr id="18" name="Rectangle 71">
              <a:extLst>
                <a:ext uri="{FF2B5EF4-FFF2-40B4-BE49-F238E27FC236}">
                  <a16:creationId xmlns:a16="http://schemas.microsoft.com/office/drawing/2014/main" id="{3ECD1CDB-E31A-D9DC-18BB-8BA91463B123}"/>
                </a:ext>
              </a:extLst>
            </p:cNvPr>
            <p:cNvSpPr/>
            <p:nvPr/>
          </p:nvSpPr>
          <p:spPr>
            <a:xfrm>
              <a:off x="5271867" y="2694754"/>
              <a:ext cx="4557933" cy="2328267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0" name="Graphic 72" descr="Private subnet group icon. ">
              <a:extLst>
                <a:ext uri="{FF2B5EF4-FFF2-40B4-BE49-F238E27FC236}">
                  <a16:creationId xmlns:a16="http://schemas.microsoft.com/office/drawing/2014/main" id="{9AE7AFE2-8205-1A83-B405-37E2A6C26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5262303" y="2700059"/>
              <a:ext cx="381000" cy="381000"/>
            </a:xfrm>
            <a:prstGeom prst="rect">
              <a:avLst/>
            </a:prstGeom>
          </p:spPr>
        </p:pic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647DA33-A407-2CC2-D580-9DE85BA3518B}"/>
              </a:ext>
            </a:extLst>
          </p:cNvPr>
          <p:cNvGrpSpPr/>
          <p:nvPr/>
        </p:nvGrpSpPr>
        <p:grpSpPr>
          <a:xfrm>
            <a:off x="8357283" y="2077314"/>
            <a:ext cx="718407" cy="681270"/>
            <a:chOff x="4811244" y="4485369"/>
            <a:chExt cx="718407" cy="681270"/>
          </a:xfrm>
        </p:grpSpPr>
        <p:pic>
          <p:nvPicPr>
            <p:cNvPr id="22" name="Graphic 55" descr="Volume resource icon for the Amazon EBS service.">
              <a:extLst>
                <a:ext uri="{FF2B5EF4-FFF2-40B4-BE49-F238E27FC236}">
                  <a16:creationId xmlns:a16="http://schemas.microsoft.com/office/drawing/2014/main" id="{9BFEEF86-BC0A-A204-5CAD-13A4631C7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30925" y="4485369"/>
              <a:ext cx="457200" cy="457200"/>
            </a:xfrm>
            <a:prstGeom prst="rect">
              <a:avLst/>
            </a:prstGeom>
          </p:spPr>
        </p:pic>
        <p:sp>
          <p:nvSpPr>
            <p:cNvPr id="23" name="TextBox 20">
              <a:extLst>
                <a:ext uri="{FF2B5EF4-FFF2-40B4-BE49-F238E27FC236}">
                  <a16:creationId xmlns:a16="http://schemas.microsoft.com/office/drawing/2014/main" id="{0B44E6D5-8531-57E4-3334-72F2A67ED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244" y="4889640"/>
              <a:ext cx="7184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Volume</a:t>
              </a:r>
            </a:p>
          </p:txBody>
        </p:sp>
      </p:grpSp>
      <p:grpSp>
        <p:nvGrpSpPr>
          <p:cNvPr id="25" name="Group 9" descr="Public subnet group.">
            <a:extLst>
              <a:ext uri="{FF2B5EF4-FFF2-40B4-BE49-F238E27FC236}">
                <a16:creationId xmlns:a16="http://schemas.microsoft.com/office/drawing/2014/main" id="{AD7068B9-8358-7F70-F1BD-F710CF5D4564}"/>
              </a:ext>
            </a:extLst>
          </p:cNvPr>
          <p:cNvGrpSpPr/>
          <p:nvPr/>
        </p:nvGrpSpPr>
        <p:grpSpPr>
          <a:xfrm>
            <a:off x="5822781" y="1750611"/>
            <a:ext cx="4557933" cy="1080057"/>
            <a:chOff x="6147453" y="2618865"/>
            <a:chExt cx="4557933" cy="1071462"/>
          </a:xfrm>
        </p:grpSpPr>
        <p:sp>
          <p:nvSpPr>
            <p:cNvPr id="26" name="Rectangle 73">
              <a:extLst>
                <a:ext uri="{FF2B5EF4-FFF2-40B4-BE49-F238E27FC236}">
                  <a16:creationId xmlns:a16="http://schemas.microsoft.com/office/drawing/2014/main" id="{DC31F990-7213-0E95-0D6D-E8C7A3C5F412}"/>
                </a:ext>
              </a:extLst>
            </p:cNvPr>
            <p:cNvSpPr/>
            <p:nvPr/>
          </p:nvSpPr>
          <p:spPr>
            <a:xfrm>
              <a:off x="6147453" y="2618865"/>
              <a:ext cx="4557933" cy="1071462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27" name="Graphic 74" descr="Public subnet group icon. ">
              <a:extLst>
                <a:ext uri="{FF2B5EF4-FFF2-40B4-BE49-F238E27FC236}">
                  <a16:creationId xmlns:a16="http://schemas.microsoft.com/office/drawing/2014/main" id="{F923B074-7C45-B87A-DC18-DE8C8F97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147454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9CEEB6C0-8FDA-4917-A340-09410575CB43}"/>
              </a:ext>
            </a:extLst>
          </p:cNvPr>
          <p:cNvGrpSpPr/>
          <p:nvPr/>
        </p:nvGrpSpPr>
        <p:grpSpPr>
          <a:xfrm>
            <a:off x="8336098" y="4087746"/>
            <a:ext cx="909858" cy="733937"/>
            <a:chOff x="3200567" y="3525293"/>
            <a:chExt cx="909858" cy="733937"/>
          </a:xfrm>
        </p:grpSpPr>
        <p:pic>
          <p:nvPicPr>
            <p:cNvPr id="29" name="Graphic 6" descr="AWS Glue service icon.">
              <a:extLst>
                <a:ext uri="{FF2B5EF4-FFF2-40B4-BE49-F238E27FC236}">
                  <a16:creationId xmlns:a16="http://schemas.microsoft.com/office/drawing/2014/main" id="{BD0F9D20-AC25-2618-D8BD-6F636CAD47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3431086" y="3525293"/>
              <a:ext cx="448820" cy="448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10">
              <a:extLst>
                <a:ext uri="{FF2B5EF4-FFF2-40B4-BE49-F238E27FC236}">
                  <a16:creationId xmlns:a16="http://schemas.microsoft.com/office/drawing/2014/main" id="{F5594B35-87CD-D3EE-C193-8C9008053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567" y="3982231"/>
              <a:ext cx="9098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Glue</a:t>
              </a:r>
            </a:p>
          </p:txBody>
        </p:sp>
      </p:grpSp>
      <p:grpSp>
        <p:nvGrpSpPr>
          <p:cNvPr id="11" name="VPCGroup" descr="Virtual private cloud (VPC) group inside the AWS Cloud grouping.">
            <a:extLst>
              <a:ext uri="{FF2B5EF4-FFF2-40B4-BE49-F238E27FC236}">
                <a16:creationId xmlns:a16="http://schemas.microsoft.com/office/drawing/2014/main" id="{169A9BD5-EF04-BD3F-C954-7A4FFA71BD1D}"/>
              </a:ext>
            </a:extLst>
          </p:cNvPr>
          <p:cNvGrpSpPr/>
          <p:nvPr/>
        </p:nvGrpSpPr>
        <p:grpSpPr>
          <a:xfrm>
            <a:off x="5039206" y="741450"/>
            <a:ext cx="6027666" cy="5927842"/>
            <a:chOff x="7178460" y="2089123"/>
            <a:chExt cx="6027666" cy="5927842"/>
          </a:xfrm>
        </p:grpSpPr>
        <p:sp>
          <p:nvSpPr>
            <p:cNvPr id="12" name="Rectangle 39" descr="VPC group border">
              <a:extLst>
                <a:ext uri="{FF2B5EF4-FFF2-40B4-BE49-F238E27FC236}">
                  <a16:creationId xmlns:a16="http://schemas.microsoft.com/office/drawing/2014/main" id="{29576317-4BE5-03BA-B2DC-20855EC8B7B0}"/>
                </a:ext>
              </a:extLst>
            </p:cNvPr>
            <p:cNvSpPr/>
            <p:nvPr/>
          </p:nvSpPr>
          <p:spPr>
            <a:xfrm>
              <a:off x="7178460" y="2089123"/>
              <a:ext cx="6027666" cy="592784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13" name="Graphic 57" descr="VPC group icon.">
              <a:extLst>
                <a:ext uri="{FF2B5EF4-FFF2-40B4-BE49-F238E27FC236}">
                  <a16:creationId xmlns:a16="http://schemas.microsoft.com/office/drawing/2014/main" id="{045B949E-801C-D7A3-8BEC-D56919372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7178460" y="2089123"/>
              <a:ext cx="381000" cy="381000"/>
            </a:xfrm>
            <a:prstGeom prst="rect">
              <a:avLst/>
            </a:prstGeom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895D6875-6466-4720-D42A-7E2E52C3EC61}"/>
              </a:ext>
            </a:extLst>
          </p:cNvPr>
          <p:cNvSpPr/>
          <p:nvPr/>
        </p:nvSpPr>
        <p:spPr>
          <a:xfrm>
            <a:off x="4810606" y="3294964"/>
            <a:ext cx="457200" cy="746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EB415497-D223-8AC9-EB80-FD149C43086F}"/>
              </a:ext>
            </a:extLst>
          </p:cNvPr>
          <p:cNvGrpSpPr/>
          <p:nvPr/>
        </p:nvGrpSpPr>
        <p:grpSpPr>
          <a:xfrm>
            <a:off x="4363005" y="3326524"/>
            <a:ext cx="1403350" cy="664943"/>
            <a:chOff x="6729024" y="2726911"/>
            <a:chExt cx="1403350" cy="664943"/>
          </a:xfrm>
        </p:grpSpPr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00442AE3-D56B-F608-F662-CC11E3A14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024" y="3114855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36" name="Graphic 63" descr="Internet gateway resource icon for the Amazon VPC service.&#10;">
              <a:extLst>
                <a:ext uri="{FF2B5EF4-FFF2-40B4-BE49-F238E27FC236}">
                  <a16:creationId xmlns:a16="http://schemas.microsoft.com/office/drawing/2014/main" id="{7B721CCD-167B-59BA-C3FD-8F297E25F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176625" y="2726911"/>
              <a:ext cx="457200" cy="457200"/>
            </a:xfrm>
            <a:prstGeom prst="rect">
              <a:avLst/>
            </a:prstGeom>
          </p:spPr>
        </p:pic>
      </p:grp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0EC0F30-D954-496D-8821-13BA559CEBCB}"/>
              </a:ext>
            </a:extLst>
          </p:cNvPr>
          <p:cNvCxnSpPr>
            <a:cxnSpLocks/>
            <a:stCxn id="4" idx="1"/>
            <a:endCxn id="36" idx="1"/>
          </p:cNvCxnSpPr>
          <p:nvPr/>
        </p:nvCxnSpPr>
        <p:spPr>
          <a:xfrm flipV="1">
            <a:off x="2362773" y="3555124"/>
            <a:ext cx="2447833" cy="14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20221A1-6241-2A0B-9845-BE2A7745C4B9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 flipV="1">
            <a:off x="5267806" y="2309076"/>
            <a:ext cx="1593626" cy="1246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F327BF39-D4D6-B8E4-6986-6A005D3375E7}"/>
              </a:ext>
            </a:extLst>
          </p:cNvPr>
          <p:cNvCxnSpPr>
            <a:stCxn id="6" idx="3"/>
            <a:endCxn id="22" idx="1"/>
          </p:cNvCxnSpPr>
          <p:nvPr/>
        </p:nvCxnSpPr>
        <p:spPr>
          <a:xfrm flipV="1">
            <a:off x="7318632" y="2305914"/>
            <a:ext cx="1158332" cy="3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14409FC3-5B67-CFE9-8F20-1514FF2BDFC9}"/>
              </a:ext>
            </a:extLst>
          </p:cNvPr>
          <p:cNvCxnSpPr>
            <a:cxnSpLocks/>
            <a:stCxn id="7" idx="2"/>
            <a:endCxn id="55" idx="0"/>
          </p:cNvCxnSpPr>
          <p:nvPr/>
        </p:nvCxnSpPr>
        <p:spPr>
          <a:xfrm>
            <a:off x="7092727" y="2857974"/>
            <a:ext cx="2774" cy="182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E3067468-19AA-F916-530F-8F7DA9A5CDE3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 flipV="1">
            <a:off x="7321327" y="3576426"/>
            <a:ext cx="845111" cy="1394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C17FEA67-F255-F106-6761-F349E2073E1B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8791027" y="4821683"/>
            <a:ext cx="0" cy="413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lambda" descr="Lambda service icon.">
            <a:extLst>
              <a:ext uri="{FF2B5EF4-FFF2-40B4-BE49-F238E27FC236}">
                <a16:creationId xmlns:a16="http://schemas.microsoft.com/office/drawing/2014/main" id="{F2F72066-1107-4E4F-94FE-7C2E6686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6872370" y="3040222"/>
            <a:ext cx="446262" cy="4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71C1216-D5B3-FAA2-87FA-8273A5865D8C}"/>
              </a:ext>
            </a:extLst>
          </p:cNvPr>
          <p:cNvCxnSpPr>
            <a:endCxn id="8" idx="0"/>
          </p:cNvCxnSpPr>
          <p:nvPr/>
        </p:nvCxnSpPr>
        <p:spPr>
          <a:xfrm>
            <a:off x="7090032" y="3747136"/>
            <a:ext cx="2695" cy="995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lambda" descr="Lambda service icon.">
            <a:extLst>
              <a:ext uri="{FF2B5EF4-FFF2-40B4-BE49-F238E27FC236}">
                <a16:creationId xmlns:a16="http://schemas.microsoft.com/office/drawing/2014/main" id="{823352ED-71FC-AFB1-FDE9-07FB334A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8552035" y="3018158"/>
            <a:ext cx="446262" cy="4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E4F2843-1E35-0C2E-BCD9-08313F4371B9}"/>
              </a:ext>
            </a:extLst>
          </p:cNvPr>
          <p:cNvCxnSpPr>
            <a:cxnSpLocks/>
            <a:stCxn id="47" idx="2"/>
            <a:endCxn id="29" idx="0"/>
          </p:cNvCxnSpPr>
          <p:nvPr/>
        </p:nvCxnSpPr>
        <p:spPr>
          <a:xfrm>
            <a:off x="8785645" y="3714925"/>
            <a:ext cx="5382" cy="372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label5">
            <a:extLst>
              <a:ext uri="{FF2B5EF4-FFF2-40B4-BE49-F238E27FC236}">
                <a16:creationId xmlns:a16="http://schemas.microsoft.com/office/drawing/2014/main" id="{CF7557F0-1536-C7B3-4EC0-ED459EA66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438" y="3437926"/>
            <a:ext cx="12384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Mover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Graphic 14" descr="Amazon Athena service icon.">
            <a:extLst>
              <a:ext uri="{FF2B5EF4-FFF2-40B4-BE49-F238E27FC236}">
                <a16:creationId xmlns:a16="http://schemas.microsoft.com/office/drawing/2014/main" id="{24F5C09A-DCCE-30A9-872E-C4D17653E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8622957" y="5306606"/>
            <a:ext cx="440605" cy="44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label5">
            <a:extLst>
              <a:ext uri="{FF2B5EF4-FFF2-40B4-BE49-F238E27FC236}">
                <a16:creationId xmlns:a16="http://schemas.microsoft.com/office/drawing/2014/main" id="{D2442151-A9D9-2CC7-3002-B5E1FB88F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825" y="3470137"/>
            <a:ext cx="12384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Carga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label5">
            <a:extLst>
              <a:ext uri="{FF2B5EF4-FFF2-40B4-BE49-F238E27FC236}">
                <a16:creationId xmlns:a16="http://schemas.microsoft.com/office/drawing/2014/main" id="{33049AE0-0CDF-0569-8F62-BE3421A97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052" y="5751855"/>
            <a:ext cx="12384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Athena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31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27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RIVAS LUCANO, GUSTAVO</dc:creator>
  <cp:lastModifiedBy>RIVAS LUCANO, GUSTAVO</cp:lastModifiedBy>
  <cp:revision>1</cp:revision>
  <dcterms:created xsi:type="dcterms:W3CDTF">2024-06-10T13:14:28Z</dcterms:created>
  <dcterms:modified xsi:type="dcterms:W3CDTF">2024-06-17T16:08:21Z</dcterms:modified>
</cp:coreProperties>
</file>