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13"/>
  </p:notesMasterIdLst>
  <p:handoutMasterIdLst>
    <p:handoutMasterId r:id="rId14"/>
  </p:handoutMasterIdLst>
  <p:sldIdLst>
    <p:sldId id="278" r:id="rId2"/>
    <p:sldId id="279" r:id="rId3"/>
    <p:sldId id="280" r:id="rId4"/>
    <p:sldId id="295" r:id="rId5"/>
    <p:sldId id="290" r:id="rId6"/>
    <p:sldId id="281" r:id="rId7"/>
    <p:sldId id="284" r:id="rId8"/>
    <p:sldId id="294" r:id="rId9"/>
    <p:sldId id="289" r:id="rId10"/>
    <p:sldId id="292" r:id="rId11"/>
    <p:sldId id="293" r:id="rId12"/>
  </p:sldIdLst>
  <p:sldSz cx="12192000" cy="6858000"/>
  <p:notesSz cx="13716000" cy="24384000"/>
  <p:defaultTextStyle>
    <a:defPPr rtl="0">
      <a:defRPr lang="pt-BR"/>
    </a:defPPr>
    <a:lvl1pPr marL="0" algn="l" defTabSz="457200" rtl="0" eaLnBrk="1" latinLnBrk="0" hangingPunct="1">
      <a:defRPr lang="pt-BR" sz="1800" kern="1200">
        <a:solidFill>
          <a:schemeClr val="tx1"/>
        </a:solidFill>
        <a:latin typeface="+mn-lt"/>
        <a:ea typeface="+mn-ea"/>
        <a:cs typeface="+mn-cs"/>
      </a:defRPr>
    </a:lvl1pPr>
    <a:lvl2pPr marL="457200" algn="l" defTabSz="457200" rtl="0" eaLnBrk="1" latinLnBrk="0" hangingPunct="1">
      <a:defRPr lang="pt-BR" sz="1800" kern="1200">
        <a:solidFill>
          <a:schemeClr val="tx1"/>
        </a:solidFill>
        <a:latin typeface="+mn-lt"/>
        <a:ea typeface="+mn-ea"/>
        <a:cs typeface="+mn-cs"/>
      </a:defRPr>
    </a:lvl2pPr>
    <a:lvl3pPr marL="914400" algn="l" defTabSz="457200" rtl="0" eaLnBrk="1" latinLnBrk="0" hangingPunct="1">
      <a:defRPr lang="pt-BR" sz="1800" kern="1200">
        <a:solidFill>
          <a:schemeClr val="tx1"/>
        </a:solidFill>
        <a:latin typeface="+mn-lt"/>
        <a:ea typeface="+mn-ea"/>
        <a:cs typeface="+mn-cs"/>
      </a:defRPr>
    </a:lvl3pPr>
    <a:lvl4pPr marL="1371600" algn="l" defTabSz="457200" rtl="0" eaLnBrk="1" latinLnBrk="0" hangingPunct="1">
      <a:defRPr lang="pt-BR" sz="1800" kern="1200">
        <a:solidFill>
          <a:schemeClr val="tx1"/>
        </a:solidFill>
        <a:latin typeface="+mn-lt"/>
        <a:ea typeface="+mn-ea"/>
        <a:cs typeface="+mn-cs"/>
      </a:defRPr>
    </a:lvl4pPr>
    <a:lvl5pPr marL="1828800" algn="l" defTabSz="457200" rtl="0" eaLnBrk="1" latinLnBrk="0" hangingPunct="1">
      <a:defRPr lang="pt-BR" sz="1800" kern="1200">
        <a:solidFill>
          <a:schemeClr val="tx1"/>
        </a:solidFill>
        <a:latin typeface="+mn-lt"/>
        <a:ea typeface="+mn-ea"/>
        <a:cs typeface="+mn-cs"/>
      </a:defRPr>
    </a:lvl5pPr>
    <a:lvl6pPr marL="2286000" algn="l" defTabSz="457200" rtl="0" eaLnBrk="1" latinLnBrk="0" hangingPunct="1">
      <a:defRPr lang="pt-BR" sz="1800" kern="1200">
        <a:solidFill>
          <a:schemeClr val="tx1"/>
        </a:solidFill>
        <a:latin typeface="+mn-lt"/>
        <a:ea typeface="+mn-ea"/>
        <a:cs typeface="+mn-cs"/>
      </a:defRPr>
    </a:lvl6pPr>
    <a:lvl7pPr marL="2743200" algn="l" defTabSz="457200" rtl="0" eaLnBrk="1" latinLnBrk="0" hangingPunct="1">
      <a:defRPr lang="pt-BR" sz="1800" kern="1200">
        <a:solidFill>
          <a:schemeClr val="tx1"/>
        </a:solidFill>
        <a:latin typeface="+mn-lt"/>
        <a:ea typeface="+mn-ea"/>
        <a:cs typeface="+mn-cs"/>
      </a:defRPr>
    </a:lvl7pPr>
    <a:lvl8pPr marL="3200400" algn="l" defTabSz="457200" rtl="0" eaLnBrk="1" latinLnBrk="0" hangingPunct="1">
      <a:defRPr lang="pt-BR" sz="1800" kern="1200">
        <a:solidFill>
          <a:schemeClr val="tx1"/>
        </a:solidFill>
        <a:latin typeface="+mn-lt"/>
        <a:ea typeface="+mn-ea"/>
        <a:cs typeface="+mn-cs"/>
      </a:defRPr>
    </a:lvl8pPr>
    <a:lvl9pPr marL="3657600" algn="l" defTabSz="457200" rtl="0" eaLnBrk="1" latinLnBrk="0" hangingPunct="1">
      <a:defRPr lang="pt-B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09" autoAdjust="0"/>
  </p:normalViewPr>
  <p:slideViewPr>
    <p:cSldViewPr snapToGrid="0" snapToObjects="1">
      <p:cViewPr varScale="1">
        <p:scale>
          <a:sx n="108" d="100"/>
          <a:sy n="108" d="100"/>
        </p:scale>
        <p:origin x="714" y="96"/>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notesViewPr>
    <p:cSldViewPr snapToGrid="0" snapToObjects="1">
      <p:cViewPr varScale="1">
        <p:scale>
          <a:sx n="37" d="100"/>
          <a:sy n="37" d="100"/>
        </p:scale>
        <p:origin x="4134"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8/10/relationships/authors" Targe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a:extLst>
              <a:ext uri="{FF2B5EF4-FFF2-40B4-BE49-F238E27FC236}">
                <a16:creationId xmlns:a16="http://schemas.microsoft.com/office/drawing/2014/main" id="{2324C8AB-1A8D-BF92-A69D-F315797EB162}"/>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pt-BR"/>
          </a:p>
        </p:txBody>
      </p:sp>
      <p:sp>
        <p:nvSpPr>
          <p:cNvPr id="3" name="Espaço Reservado para Data 2">
            <a:extLst>
              <a:ext uri="{FF2B5EF4-FFF2-40B4-BE49-F238E27FC236}">
                <a16:creationId xmlns:a16="http://schemas.microsoft.com/office/drawing/2014/main" id="{FDEBCFF4-04AA-5590-B709-49B42C9F677B}"/>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0B1F7AD2-3EB1-46A0-8C1E-FDC489917D54}" type="datetime1">
              <a:rPr lang="pt-BR" smtClean="0"/>
              <a:t>29/09/2023</a:t>
            </a:fld>
            <a:endParaRPr lang="pt-BR" dirty="0"/>
          </a:p>
        </p:txBody>
      </p:sp>
      <p:sp>
        <p:nvSpPr>
          <p:cNvPr id="4" name="Espaço Reservado para Rodapé 3">
            <a:extLst>
              <a:ext uri="{FF2B5EF4-FFF2-40B4-BE49-F238E27FC236}">
                <a16:creationId xmlns:a16="http://schemas.microsoft.com/office/drawing/2014/main" id="{87F818BB-CD80-8240-B69B-80F554710240}"/>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pt-BR"/>
          </a:p>
        </p:txBody>
      </p:sp>
      <p:sp>
        <p:nvSpPr>
          <p:cNvPr id="5" name="Espaço Reservado para Número de Slide 4">
            <a:extLst>
              <a:ext uri="{FF2B5EF4-FFF2-40B4-BE49-F238E27FC236}">
                <a16:creationId xmlns:a16="http://schemas.microsoft.com/office/drawing/2014/main" id="{755745DC-38BA-755E-52D8-B77EF4CF3F28}"/>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14CA8368-9B38-4C22-839C-EEB7B6CF7A71}" type="slidenum">
              <a:rPr lang="pt-BR" smtClean="0"/>
              <a:t>‹nº›</a:t>
            </a:fld>
            <a:endParaRPr lang="pt-BR"/>
          </a:p>
        </p:txBody>
      </p:sp>
    </p:spTree>
    <p:extLst>
      <p:ext uri="{BB962C8B-B14F-4D97-AF65-F5344CB8AC3E}">
        <p14:creationId xmlns:p14="http://schemas.microsoft.com/office/powerpoint/2010/main" val="384090536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lang="pt-BR" sz="600" kern="1200">
        <a:solidFill>
          <a:schemeClr val="tx1"/>
        </a:solidFill>
        <a:latin typeface="+mn-lt"/>
        <a:ea typeface="+mn-ea"/>
        <a:cs typeface="+mn-cs"/>
      </a:defRPr>
    </a:lvl1pPr>
    <a:lvl2pPr marL="228600" algn="l" defTabSz="457200" rtl="0" eaLnBrk="1" latinLnBrk="0" hangingPunct="1">
      <a:defRPr lang="pt-BR" sz="600" kern="1200">
        <a:solidFill>
          <a:schemeClr val="tx1"/>
        </a:solidFill>
        <a:latin typeface="+mn-lt"/>
        <a:ea typeface="+mn-ea"/>
        <a:cs typeface="+mn-cs"/>
      </a:defRPr>
    </a:lvl2pPr>
    <a:lvl3pPr marL="457200" algn="l" defTabSz="457200" rtl="0" eaLnBrk="1" latinLnBrk="0" hangingPunct="1">
      <a:defRPr lang="pt-BR" sz="600" kern="1200">
        <a:solidFill>
          <a:schemeClr val="tx1"/>
        </a:solidFill>
        <a:latin typeface="+mn-lt"/>
        <a:ea typeface="+mn-ea"/>
        <a:cs typeface="+mn-cs"/>
      </a:defRPr>
    </a:lvl3pPr>
    <a:lvl4pPr marL="685800" algn="l" defTabSz="457200" rtl="0" eaLnBrk="1" latinLnBrk="0" hangingPunct="1">
      <a:defRPr lang="pt-BR" sz="600" kern="1200">
        <a:solidFill>
          <a:schemeClr val="tx1"/>
        </a:solidFill>
        <a:latin typeface="+mn-lt"/>
        <a:ea typeface="+mn-ea"/>
        <a:cs typeface="+mn-cs"/>
      </a:defRPr>
    </a:lvl4pPr>
    <a:lvl5pPr marL="914400" algn="l" defTabSz="457200" rtl="0" eaLnBrk="1" latinLnBrk="0" hangingPunct="1">
      <a:defRPr lang="pt-BR" sz="600" kern="1200">
        <a:solidFill>
          <a:schemeClr val="tx1"/>
        </a:solidFill>
        <a:latin typeface="+mn-lt"/>
        <a:ea typeface="+mn-ea"/>
        <a:cs typeface="+mn-cs"/>
      </a:defRPr>
    </a:lvl5pPr>
    <a:lvl6pPr marL="1143000" algn="l" defTabSz="457200" rtl="0" eaLnBrk="1" latinLnBrk="0" hangingPunct="1">
      <a:defRPr lang="pt-BR" sz="600" kern="1200">
        <a:solidFill>
          <a:schemeClr val="tx1"/>
        </a:solidFill>
        <a:latin typeface="+mn-lt"/>
        <a:ea typeface="+mn-ea"/>
        <a:cs typeface="+mn-cs"/>
      </a:defRPr>
    </a:lvl6pPr>
    <a:lvl7pPr marL="1371600" algn="l" defTabSz="457200" rtl="0" eaLnBrk="1" latinLnBrk="0" hangingPunct="1">
      <a:defRPr lang="pt-BR" sz="600" kern="1200">
        <a:solidFill>
          <a:schemeClr val="tx1"/>
        </a:solidFill>
        <a:latin typeface="+mn-lt"/>
        <a:ea typeface="+mn-ea"/>
        <a:cs typeface="+mn-cs"/>
      </a:defRPr>
    </a:lvl7pPr>
    <a:lvl8pPr marL="1600200" algn="l" defTabSz="457200" rtl="0" eaLnBrk="1" latinLnBrk="0" hangingPunct="1">
      <a:defRPr lang="pt-BR" sz="600" kern="1200">
        <a:solidFill>
          <a:schemeClr val="tx1"/>
        </a:solidFill>
        <a:latin typeface="+mn-lt"/>
        <a:ea typeface="+mn-ea"/>
        <a:cs typeface="+mn-cs"/>
      </a:defRPr>
    </a:lvl8pPr>
    <a:lvl9pPr marL="1828800" algn="l" defTabSz="457200" rtl="0" eaLnBrk="1" latinLnBrk="0" hangingPunct="1">
      <a:defRPr lang="pt-B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Espaço Reservado para Anotações 2"/>
          <p:cNvSpPr>
            <a:spLocks noGrp="1"/>
          </p:cNvSpPr>
          <p:nvPr>
            <p:ph type="body" idx="1"/>
          </p:nvPr>
        </p:nvSpPr>
        <p:spPr>
          <a:xfrm>
            <a:off x="1371600" y="11734800"/>
            <a:ext cx="10972800" cy="9601200"/>
          </a:xfrm>
          <a:prstGeom prst="rect">
            <a:avLst/>
          </a:prstGeom>
        </p:spPr>
        <p:txBody>
          <a:bodyPr/>
          <a:lstStyle/>
          <a:p>
            <a:endParaRPr lang="pt-BR" dirty="0"/>
          </a:p>
        </p:txBody>
      </p:sp>
    </p:spTree>
    <p:extLst>
      <p:ext uri="{BB962C8B-B14F-4D97-AF65-F5344CB8AC3E}">
        <p14:creationId xmlns:p14="http://schemas.microsoft.com/office/powerpoint/2010/main" val="26417036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Espaço Reservado para Anotações 2"/>
          <p:cNvSpPr>
            <a:spLocks noGrp="1"/>
          </p:cNvSpPr>
          <p:nvPr>
            <p:ph type="body" idx="1"/>
          </p:nvPr>
        </p:nvSpPr>
        <p:spPr>
          <a:xfrm>
            <a:off x="1371600" y="11734800"/>
            <a:ext cx="10972800" cy="9601200"/>
          </a:xfrm>
          <a:prstGeom prst="rect">
            <a:avLst/>
          </a:prstGeom>
        </p:spPr>
        <p:txBody>
          <a:bodyPr/>
          <a:lstStyle/>
          <a:p>
            <a:endParaRPr lang="pt-BR" dirty="0"/>
          </a:p>
        </p:txBody>
      </p:sp>
    </p:spTree>
    <p:extLst>
      <p:ext uri="{BB962C8B-B14F-4D97-AF65-F5344CB8AC3E}">
        <p14:creationId xmlns:p14="http://schemas.microsoft.com/office/powerpoint/2010/main" val="10694708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Espaço Reservado para Anotações 2"/>
          <p:cNvSpPr>
            <a:spLocks noGrp="1"/>
          </p:cNvSpPr>
          <p:nvPr>
            <p:ph type="body" idx="1"/>
          </p:nvPr>
        </p:nvSpPr>
        <p:spPr>
          <a:xfrm>
            <a:off x="1371600" y="11734800"/>
            <a:ext cx="10972800" cy="9601200"/>
          </a:xfrm>
          <a:prstGeom prst="rect">
            <a:avLst/>
          </a:prstGeom>
        </p:spPr>
        <p:txBody>
          <a:bodyPr/>
          <a:lstStyle/>
          <a:p>
            <a:endParaRPr lang="pt-BR" dirty="0"/>
          </a:p>
        </p:txBody>
      </p:sp>
    </p:spTree>
    <p:extLst>
      <p:ext uri="{BB962C8B-B14F-4D97-AF65-F5344CB8AC3E}">
        <p14:creationId xmlns:p14="http://schemas.microsoft.com/office/powerpoint/2010/main" val="19503412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Espaço Reservado para Anotações 2"/>
          <p:cNvSpPr>
            <a:spLocks noGrp="1"/>
          </p:cNvSpPr>
          <p:nvPr>
            <p:ph type="body" idx="1"/>
          </p:nvPr>
        </p:nvSpPr>
        <p:spPr>
          <a:xfrm>
            <a:off x="1371600" y="11734800"/>
            <a:ext cx="10972800" cy="9601200"/>
          </a:xfrm>
          <a:prstGeom prst="rect">
            <a:avLst/>
          </a:prstGeom>
        </p:spPr>
        <p:txBody>
          <a:bodyPr/>
          <a:lstStyle/>
          <a:p>
            <a:endParaRPr lang="pt-BR" dirty="0"/>
          </a:p>
        </p:txBody>
      </p:sp>
    </p:spTree>
    <p:extLst>
      <p:ext uri="{BB962C8B-B14F-4D97-AF65-F5344CB8AC3E}">
        <p14:creationId xmlns:p14="http://schemas.microsoft.com/office/powerpoint/2010/main" val="7708490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Espaço Reservado para Anotações 2"/>
          <p:cNvSpPr>
            <a:spLocks noGrp="1"/>
          </p:cNvSpPr>
          <p:nvPr>
            <p:ph type="body" idx="1"/>
          </p:nvPr>
        </p:nvSpPr>
        <p:spPr>
          <a:xfrm>
            <a:off x="1371600" y="11734800"/>
            <a:ext cx="10972800" cy="9601200"/>
          </a:xfrm>
          <a:prstGeom prst="rect">
            <a:avLst/>
          </a:prstGeom>
        </p:spPr>
        <p:txBody>
          <a:bodyPr/>
          <a:lstStyle/>
          <a:p>
            <a:endParaRPr lang="pt-BR" dirty="0"/>
          </a:p>
        </p:txBody>
      </p:sp>
    </p:spTree>
    <p:extLst>
      <p:ext uri="{BB962C8B-B14F-4D97-AF65-F5344CB8AC3E}">
        <p14:creationId xmlns:p14="http://schemas.microsoft.com/office/powerpoint/2010/main" val="143658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Espaço Reservado para Anotações 2"/>
          <p:cNvSpPr>
            <a:spLocks noGrp="1"/>
          </p:cNvSpPr>
          <p:nvPr>
            <p:ph type="body" idx="1"/>
          </p:nvPr>
        </p:nvSpPr>
        <p:spPr>
          <a:xfrm>
            <a:off x="1371600" y="11734800"/>
            <a:ext cx="10972800" cy="9601200"/>
          </a:xfrm>
          <a:prstGeom prst="rect">
            <a:avLst/>
          </a:prstGeom>
        </p:spPr>
        <p:txBody>
          <a:bodyPr/>
          <a:lstStyle/>
          <a:p>
            <a:endParaRPr lang="pt-BR" dirty="0"/>
          </a:p>
        </p:txBody>
      </p:sp>
    </p:spTree>
    <p:extLst>
      <p:ext uri="{BB962C8B-B14F-4D97-AF65-F5344CB8AC3E}">
        <p14:creationId xmlns:p14="http://schemas.microsoft.com/office/powerpoint/2010/main" val="30914296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Espaço Reservado para Anotações 2"/>
          <p:cNvSpPr>
            <a:spLocks noGrp="1"/>
          </p:cNvSpPr>
          <p:nvPr>
            <p:ph type="body" idx="1"/>
          </p:nvPr>
        </p:nvSpPr>
        <p:spPr>
          <a:xfrm>
            <a:off x="1371600" y="11734800"/>
            <a:ext cx="10972800" cy="9601200"/>
          </a:xfrm>
          <a:prstGeom prst="rect">
            <a:avLst/>
          </a:prstGeom>
        </p:spPr>
        <p:txBody>
          <a:bodyPr/>
          <a:lstStyle/>
          <a:p>
            <a:endParaRPr lang="pt-BR" dirty="0"/>
          </a:p>
        </p:txBody>
      </p:sp>
    </p:spTree>
    <p:extLst>
      <p:ext uri="{BB962C8B-B14F-4D97-AF65-F5344CB8AC3E}">
        <p14:creationId xmlns:p14="http://schemas.microsoft.com/office/powerpoint/2010/main" val="26327090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Espaço Reservado para Anotações 2"/>
          <p:cNvSpPr>
            <a:spLocks noGrp="1"/>
          </p:cNvSpPr>
          <p:nvPr>
            <p:ph type="body" idx="1"/>
          </p:nvPr>
        </p:nvSpPr>
        <p:spPr>
          <a:xfrm>
            <a:off x="1371600" y="11734800"/>
            <a:ext cx="10972800" cy="9601200"/>
          </a:xfrm>
          <a:prstGeom prst="rect">
            <a:avLst/>
          </a:prstGeom>
        </p:spPr>
        <p:txBody>
          <a:bodyPr/>
          <a:lstStyle/>
          <a:p>
            <a:endParaRPr lang="pt-BR" dirty="0"/>
          </a:p>
        </p:txBody>
      </p:sp>
    </p:spTree>
    <p:extLst>
      <p:ext uri="{BB962C8B-B14F-4D97-AF65-F5344CB8AC3E}">
        <p14:creationId xmlns:p14="http://schemas.microsoft.com/office/powerpoint/2010/main" val="24818403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Espaço Reservado para Anotações 2"/>
          <p:cNvSpPr>
            <a:spLocks noGrp="1"/>
          </p:cNvSpPr>
          <p:nvPr>
            <p:ph type="body" idx="1"/>
          </p:nvPr>
        </p:nvSpPr>
        <p:spPr>
          <a:xfrm>
            <a:off x="1371600" y="11734800"/>
            <a:ext cx="10972800" cy="9601200"/>
          </a:xfrm>
          <a:prstGeom prst="rect">
            <a:avLst/>
          </a:prstGeom>
        </p:spPr>
        <p:txBody>
          <a:bodyPr/>
          <a:lstStyle/>
          <a:p>
            <a:endParaRPr lang="pt-BR" dirty="0"/>
          </a:p>
        </p:txBody>
      </p:sp>
    </p:spTree>
    <p:extLst>
      <p:ext uri="{BB962C8B-B14F-4D97-AF65-F5344CB8AC3E}">
        <p14:creationId xmlns:p14="http://schemas.microsoft.com/office/powerpoint/2010/main" val="16672446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Espaço Reservado para Anotações 2"/>
          <p:cNvSpPr>
            <a:spLocks noGrp="1"/>
          </p:cNvSpPr>
          <p:nvPr>
            <p:ph type="body" idx="1"/>
          </p:nvPr>
        </p:nvSpPr>
        <p:spPr>
          <a:xfrm>
            <a:off x="1371600" y="11734800"/>
            <a:ext cx="10972800" cy="9601200"/>
          </a:xfrm>
          <a:prstGeom prst="rect">
            <a:avLst/>
          </a:prstGeom>
        </p:spPr>
        <p:txBody>
          <a:bodyPr/>
          <a:lstStyle/>
          <a:p>
            <a:endParaRPr lang="pt-BR" dirty="0"/>
          </a:p>
        </p:txBody>
      </p:sp>
    </p:spTree>
    <p:extLst>
      <p:ext uri="{BB962C8B-B14F-4D97-AF65-F5344CB8AC3E}">
        <p14:creationId xmlns:p14="http://schemas.microsoft.com/office/powerpoint/2010/main" val="13109923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Espaço Reservado para Anotações 2"/>
          <p:cNvSpPr>
            <a:spLocks noGrp="1"/>
          </p:cNvSpPr>
          <p:nvPr>
            <p:ph type="body" idx="1"/>
          </p:nvPr>
        </p:nvSpPr>
        <p:spPr>
          <a:xfrm>
            <a:off x="1371600" y="11734800"/>
            <a:ext cx="10972800" cy="9601200"/>
          </a:xfrm>
          <a:prstGeom prst="rect">
            <a:avLst/>
          </a:prstGeom>
        </p:spPr>
        <p:txBody>
          <a:bodyPr/>
          <a:lstStyle/>
          <a:p>
            <a:endParaRPr lang="pt-BR" dirty="0"/>
          </a:p>
        </p:txBody>
      </p:sp>
    </p:spTree>
    <p:extLst>
      <p:ext uri="{BB962C8B-B14F-4D97-AF65-F5344CB8AC3E}">
        <p14:creationId xmlns:p14="http://schemas.microsoft.com/office/powerpoint/2010/main" val="3226404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bg>
      <p:bgPr>
        <a:solidFill>
          <a:schemeClr val="accent1"/>
        </a:solidFill>
        <a:effectLst/>
      </p:bgPr>
    </p:bg>
    <p:spTree>
      <p:nvGrpSpPr>
        <p:cNvPr id="1" name=""/>
        <p:cNvGrpSpPr/>
        <p:nvPr/>
      </p:nvGrpSpPr>
      <p:grpSpPr>
        <a:xfrm>
          <a:off x="0" y="0"/>
          <a:ext cx="0" cy="0"/>
          <a:chOff x="0" y="0"/>
          <a:chExt cx="0" cy="0"/>
        </a:xfrm>
      </p:grpSpPr>
      <p:sp>
        <p:nvSpPr>
          <p:cNvPr id="15" name="Imagem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defPPr>
              <a:defRPr lang="pt-BR"/>
            </a:defPPr>
          </a:lstStyle>
          <a:p>
            <a:pPr rtl="0"/>
            <a:endParaRPr lang="pt-BR" dirty="0"/>
          </a:p>
        </p:txBody>
      </p:sp>
      <p:sp>
        <p:nvSpPr>
          <p:cNvPr id="20" name="Forma livre: Forma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pt-BR"/>
            </a:defPPr>
          </a:lstStyle>
          <a:p>
            <a:pPr lvl="0" rtl="0"/>
            <a:endParaRPr lang="pt-BR" dirty="0">
              <a:solidFill>
                <a:schemeClr val="tx1"/>
              </a:solidFill>
            </a:endParaRPr>
          </a:p>
        </p:txBody>
      </p:sp>
      <p:sp>
        <p:nvSpPr>
          <p:cNvPr id="18" name="Forma livre: Forma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pt-BR"/>
            </a:defPPr>
          </a:lstStyle>
          <a:p>
            <a:pPr lvl="0" rtl="0"/>
            <a:endParaRPr lang="pt-BR" dirty="0">
              <a:solidFill>
                <a:schemeClr val="tx1"/>
              </a:solidFill>
            </a:endParaRPr>
          </a:p>
        </p:txBody>
      </p:sp>
      <p:sp>
        <p:nvSpPr>
          <p:cNvPr id="2" name="Título 1"/>
          <p:cNvSpPr>
            <a:spLocks noGrp="1"/>
          </p:cNvSpPr>
          <p:nvPr>
            <p:ph type="ctrTitle"/>
          </p:nvPr>
        </p:nvSpPr>
        <p:spPr>
          <a:xfrm>
            <a:off x="3403092" y="1984248"/>
            <a:ext cx="5385816" cy="1225296"/>
          </a:xfrm>
        </p:spPr>
        <p:txBody>
          <a:bodyPr tIns="0" rtlCol="0" anchor="t">
            <a:noAutofit/>
          </a:bodyPr>
          <a:lstStyle>
            <a:lvl1pPr algn="ctr">
              <a:defRPr lang="pt-BR" sz="4400"/>
            </a:lvl1pPr>
          </a:lstStyle>
          <a:p>
            <a:pPr rtl="0"/>
            <a:r>
              <a:rPr lang="pt-BR"/>
              <a:t>Clique para editar o título Mestre</a:t>
            </a:r>
          </a:p>
        </p:txBody>
      </p:sp>
      <p:sp>
        <p:nvSpPr>
          <p:cNvPr id="3" name="Subtítulo 2"/>
          <p:cNvSpPr>
            <a:spLocks noGrp="1"/>
          </p:cNvSpPr>
          <p:nvPr>
            <p:ph type="subTitle" idx="1"/>
          </p:nvPr>
        </p:nvSpPr>
        <p:spPr>
          <a:xfrm>
            <a:off x="4349496" y="3483864"/>
            <a:ext cx="3493008" cy="878908"/>
          </a:xfrm>
        </p:spPr>
        <p:txBody>
          <a:bodyPr lIns="0" tIns="0" rIns="0" bIns="0" rtlCol="0">
            <a:noAutofit/>
          </a:bodyPr>
          <a:lstStyle>
            <a:lvl1pPr marL="0" indent="0" algn="ctr">
              <a:buNone/>
              <a:defRPr lang="pt-BR" sz="2400"/>
            </a:lvl1pPr>
            <a:lvl2pPr marL="457200" indent="0" algn="ctr">
              <a:buNone/>
              <a:defRPr lang="pt-BR" sz="2000"/>
            </a:lvl2pPr>
            <a:lvl3pPr marL="914400" indent="0" algn="ctr">
              <a:buNone/>
              <a:defRPr lang="pt-BR" sz="1800"/>
            </a:lvl3pPr>
            <a:lvl4pPr marL="1371600" indent="0" algn="ctr">
              <a:buNone/>
              <a:defRPr lang="pt-BR" sz="1600"/>
            </a:lvl4pPr>
            <a:lvl5pPr marL="1828800" indent="0" algn="ctr">
              <a:buNone/>
              <a:defRPr lang="pt-BR" sz="1600"/>
            </a:lvl5pPr>
            <a:lvl6pPr marL="2286000" indent="0" algn="ctr">
              <a:buNone/>
              <a:defRPr lang="pt-BR" sz="1600"/>
            </a:lvl6pPr>
            <a:lvl7pPr marL="2743200" indent="0" algn="ctr">
              <a:buNone/>
              <a:defRPr lang="pt-BR" sz="1600"/>
            </a:lvl7pPr>
            <a:lvl8pPr marL="3200400" indent="0" algn="ctr">
              <a:buNone/>
              <a:defRPr lang="pt-BR" sz="1600"/>
            </a:lvl8pPr>
            <a:lvl9pPr marL="3657600" indent="0" algn="ctr">
              <a:buNone/>
              <a:defRPr lang="pt-BR" sz="1600"/>
            </a:lvl9pPr>
          </a:lstStyle>
          <a:p>
            <a:pPr rtl="0"/>
            <a:r>
              <a:rPr lang="pt-BR"/>
              <a:t>Clique para editar o estilo do subtítulo Mestre</a:t>
            </a:r>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nas">
    <p:spTree>
      <p:nvGrpSpPr>
        <p:cNvPr id="1" name=""/>
        <p:cNvGrpSpPr/>
        <p:nvPr/>
      </p:nvGrpSpPr>
      <p:grpSpPr>
        <a:xfrm>
          <a:off x="0" y="0"/>
          <a:ext cx="0" cy="0"/>
          <a:chOff x="0" y="0"/>
          <a:chExt cx="0" cy="0"/>
        </a:xfrm>
      </p:grpSpPr>
      <p:sp>
        <p:nvSpPr>
          <p:cNvPr id="16" name="Retângulo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t-BR"/>
            </a:defPPr>
          </a:lstStyle>
          <a:p>
            <a:pPr algn="ctr" rtl="0"/>
            <a:endParaRPr lang="pt-BR"/>
          </a:p>
        </p:txBody>
      </p:sp>
      <p:sp>
        <p:nvSpPr>
          <p:cNvPr id="18" name="Retângulo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t-BR"/>
            </a:defPPr>
          </a:lstStyle>
          <a:p>
            <a:pPr algn="ctr" rtl="0"/>
            <a:endParaRPr lang="pt-BR"/>
          </a:p>
        </p:txBody>
      </p:sp>
      <p:sp>
        <p:nvSpPr>
          <p:cNvPr id="20" name="Retângulo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t-BR"/>
            </a:defPPr>
          </a:lstStyle>
          <a:p>
            <a:pPr algn="ctr" rtl="0"/>
            <a:endParaRPr lang="pt-BR"/>
          </a:p>
        </p:txBody>
      </p:sp>
      <p:sp>
        <p:nvSpPr>
          <p:cNvPr id="22" name="Retângulo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t-BR"/>
            </a:defPPr>
          </a:lstStyle>
          <a:p>
            <a:pPr algn="ctr" rtl="0"/>
            <a:endParaRPr lang="pt-BR"/>
          </a:p>
        </p:txBody>
      </p:sp>
      <p:sp>
        <p:nvSpPr>
          <p:cNvPr id="24" name="Retângulo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t-BR"/>
            </a:defPPr>
          </a:lstStyle>
          <a:p>
            <a:pPr algn="ctr" rtl="0"/>
            <a:endParaRPr lang="pt-BR"/>
          </a:p>
        </p:txBody>
      </p:sp>
      <p:sp>
        <p:nvSpPr>
          <p:cNvPr id="2" name="Título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rtlCol="0">
            <a:noAutofit/>
          </a:bodyPr>
          <a:lstStyle>
            <a:lvl1pPr>
              <a:lnSpc>
                <a:spcPct val="100000"/>
              </a:lnSpc>
              <a:defRPr lang="pt-BR"/>
            </a:lvl1pPr>
          </a:lstStyle>
          <a:p>
            <a:pPr rtl="0"/>
            <a:r>
              <a:rPr lang="pt-BR"/>
              <a:t>Clique para editar o título Mestre</a:t>
            </a:r>
          </a:p>
        </p:txBody>
      </p:sp>
      <p:sp>
        <p:nvSpPr>
          <p:cNvPr id="4" name="Espaço Reservado para Rodapé 3">
            <a:extLst>
              <a:ext uri="{FF2B5EF4-FFF2-40B4-BE49-F238E27FC236}">
                <a16:creationId xmlns:a16="http://schemas.microsoft.com/office/drawing/2014/main" id="{317B5E29-6335-83BC-FA01-FAE422D2658B}"/>
              </a:ext>
            </a:extLst>
          </p:cNvPr>
          <p:cNvSpPr>
            <a:spLocks noGrp="1"/>
          </p:cNvSpPr>
          <p:nvPr>
            <p:ph type="ftr" sz="quarter" idx="11"/>
          </p:nvPr>
        </p:nvSpPr>
        <p:spPr/>
        <p:txBody>
          <a:bodyPr rtlCol="0">
            <a:noAutofit/>
          </a:bodyPr>
          <a:lstStyle>
            <a:defPPr>
              <a:defRPr lang="pt-BR"/>
            </a:defPPr>
          </a:lstStyle>
          <a:p>
            <a:pPr rtl="0"/>
            <a:r>
              <a:rPr lang="pt-BR"/>
              <a:t>Título da apresentação</a:t>
            </a:r>
            <a:endParaRPr lang="pt-BR" dirty="0"/>
          </a:p>
        </p:txBody>
      </p:sp>
      <p:sp>
        <p:nvSpPr>
          <p:cNvPr id="5" name="Espaço Reservado para o Número do Slide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rtlCol="0">
            <a:noAutofit/>
          </a:bodyPr>
          <a:lstStyle>
            <a:defPPr>
              <a:defRPr lang="pt-BR"/>
            </a:defPPr>
          </a:lstStyle>
          <a:p>
            <a:pPr rtl="0"/>
            <a:fld id="{48F63A3B-78C7-47BE-AE5E-E10140E04643}" type="slidenum">
              <a:rPr lang="pt-BR" smtClean="0"/>
              <a:pPr rtl="0"/>
              <a:t>‹nº›</a:t>
            </a:fld>
            <a:endParaRPr lang="pt-BR" dirty="0"/>
          </a:p>
        </p:txBody>
      </p:sp>
      <p:sp>
        <p:nvSpPr>
          <p:cNvPr id="46" name="Espaço Reservado para Texto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rtlCol="0" anchor="t">
            <a:noAutofit/>
          </a:bodyPr>
          <a:lstStyle>
            <a:lvl1pPr marL="0" indent="0" algn="ctr">
              <a:lnSpc>
                <a:spcPct val="100000"/>
              </a:lnSpc>
              <a:spcBef>
                <a:spcPts val="0"/>
              </a:spcBef>
              <a:buNone/>
              <a:defRPr lang="pt-BR" sz="1800" b="1" cap="all" spc="0" baseline="0">
                <a:solidFill>
                  <a:schemeClr val="accent6"/>
                </a:solidFill>
                <a:latin typeface="Arial" panose="020B0604020202020204" pitchFamily="34" charset="0"/>
                <a:cs typeface="Arial" panose="020B0604020202020204" pitchFamily="34" charset="0"/>
              </a:defRPr>
            </a:lvl1pPr>
            <a:lvl2pPr marL="457200" indent="0">
              <a:buNone/>
              <a:defRPr lang="pt-BR" sz="2000" b="1"/>
            </a:lvl2pPr>
            <a:lvl3pPr marL="914400" indent="0">
              <a:buNone/>
              <a:defRPr lang="pt-BR" sz="1800" b="1"/>
            </a:lvl3pPr>
            <a:lvl4pPr marL="1371600" indent="0">
              <a:buNone/>
              <a:defRPr lang="pt-BR" sz="1600" b="1"/>
            </a:lvl4pPr>
            <a:lvl5pPr marL="1828800" indent="0">
              <a:buNone/>
              <a:defRPr lang="pt-BR" sz="1600" b="1"/>
            </a:lvl5pPr>
            <a:lvl6pPr marL="2286000" indent="0">
              <a:buNone/>
              <a:defRPr lang="pt-BR" sz="1600" b="1"/>
            </a:lvl6pPr>
            <a:lvl7pPr marL="2743200" indent="0">
              <a:buNone/>
              <a:defRPr lang="pt-BR" sz="1600" b="1"/>
            </a:lvl7pPr>
            <a:lvl8pPr marL="3200400" indent="0">
              <a:buNone/>
              <a:defRPr lang="pt-BR" sz="1600" b="1"/>
            </a:lvl8pPr>
            <a:lvl9pPr marL="3657600" indent="0">
              <a:buNone/>
              <a:defRPr lang="pt-BR" sz="1600" b="1"/>
            </a:lvl9pPr>
          </a:lstStyle>
          <a:p>
            <a:pPr lvl="0" rtl="0"/>
            <a:r>
              <a:rPr lang="pt-BR"/>
              <a:t>Clique para editar os estilos de texto Mestres</a:t>
            </a:r>
          </a:p>
        </p:txBody>
      </p:sp>
      <p:sp>
        <p:nvSpPr>
          <p:cNvPr id="64" name="Espaço Reservado para Imagem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rtlCol="0" anchor="ctr">
            <a:noAutofit/>
          </a:bodyPr>
          <a:lstStyle>
            <a:lvl1pPr marL="0" indent="0" algn="ctr">
              <a:buNone/>
              <a:defRPr lang="pt-BR" sz="900"/>
            </a:lvl1pPr>
          </a:lstStyle>
          <a:p>
            <a:pPr rtl="0"/>
            <a:r>
              <a:rPr lang="pt-BR"/>
              <a:t>Clique no ícone para adicionar uma imagem</a:t>
            </a:r>
            <a:endParaRPr lang="pt-BR" dirty="0"/>
          </a:p>
        </p:txBody>
      </p:sp>
      <p:sp>
        <p:nvSpPr>
          <p:cNvPr id="52" name="Espaço Reservado para Texto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rtlCol="0" anchor="ctr">
            <a:noAutofit/>
          </a:bodyPr>
          <a:lstStyle>
            <a:lvl1pPr marL="0" indent="0" algn="ctr">
              <a:spcBef>
                <a:spcPts val="0"/>
              </a:spcBef>
              <a:buNone/>
              <a:defRPr lang="pt-BR" sz="1500"/>
            </a:lvl1pPr>
          </a:lstStyle>
          <a:p>
            <a:pPr lvl="0" rtl="0"/>
            <a:r>
              <a:rPr lang="pt-BR"/>
              <a:t>Clique para editar os estilos de texto Mestres</a:t>
            </a:r>
          </a:p>
        </p:txBody>
      </p:sp>
      <p:sp>
        <p:nvSpPr>
          <p:cNvPr id="47" name="Espaço Reservado para Texto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rtlCol="0" anchor="t">
            <a:noAutofit/>
          </a:bodyPr>
          <a:lstStyle>
            <a:lvl1pPr marL="0" indent="0" algn="ctr">
              <a:lnSpc>
                <a:spcPct val="100000"/>
              </a:lnSpc>
              <a:spcBef>
                <a:spcPts val="0"/>
              </a:spcBef>
              <a:buNone/>
              <a:defRPr lang="pt-BR" sz="1800" b="1" cap="all" spc="0" baseline="0">
                <a:solidFill>
                  <a:schemeClr val="accent6"/>
                </a:solidFill>
                <a:latin typeface="Arial" panose="020B0604020202020204" pitchFamily="34" charset="0"/>
                <a:cs typeface="Arial" panose="020B0604020202020204" pitchFamily="34" charset="0"/>
              </a:defRPr>
            </a:lvl1pPr>
            <a:lvl2pPr marL="457200" indent="0">
              <a:buNone/>
              <a:defRPr lang="pt-BR" sz="2000" b="1"/>
            </a:lvl2pPr>
            <a:lvl3pPr marL="914400" indent="0">
              <a:buNone/>
              <a:defRPr lang="pt-BR" sz="1800" b="1"/>
            </a:lvl3pPr>
            <a:lvl4pPr marL="1371600" indent="0">
              <a:buNone/>
              <a:defRPr lang="pt-BR" sz="1600" b="1"/>
            </a:lvl4pPr>
            <a:lvl5pPr marL="1828800" indent="0">
              <a:buNone/>
              <a:defRPr lang="pt-BR" sz="1600" b="1"/>
            </a:lvl5pPr>
            <a:lvl6pPr marL="2286000" indent="0">
              <a:buNone/>
              <a:defRPr lang="pt-BR" sz="1600" b="1"/>
            </a:lvl6pPr>
            <a:lvl7pPr marL="2743200" indent="0">
              <a:buNone/>
              <a:defRPr lang="pt-BR" sz="1600" b="1"/>
            </a:lvl7pPr>
            <a:lvl8pPr marL="3200400" indent="0">
              <a:buNone/>
              <a:defRPr lang="pt-BR" sz="1600" b="1"/>
            </a:lvl8pPr>
            <a:lvl9pPr marL="3657600" indent="0">
              <a:buNone/>
              <a:defRPr lang="pt-BR" sz="1600" b="1"/>
            </a:lvl9pPr>
          </a:lstStyle>
          <a:p>
            <a:pPr lvl="0" rtl="0"/>
            <a:r>
              <a:rPr lang="pt-BR"/>
              <a:t>Clique para editar os estilos de texto Mestres</a:t>
            </a:r>
          </a:p>
        </p:txBody>
      </p:sp>
      <p:sp>
        <p:nvSpPr>
          <p:cNvPr id="68" name="Espaço Reservado para Imagem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rtlCol="0" anchor="ctr">
            <a:noAutofit/>
          </a:bodyPr>
          <a:lstStyle>
            <a:lvl1pPr marL="0" indent="0" algn="ctr">
              <a:buNone/>
              <a:defRPr lang="pt-BR" sz="900"/>
            </a:lvl1pPr>
          </a:lstStyle>
          <a:p>
            <a:pPr rtl="0"/>
            <a:r>
              <a:rPr lang="pt-BR"/>
              <a:t>Clique no ícone para adicionar uma imagem</a:t>
            </a:r>
            <a:endParaRPr lang="pt-BR" dirty="0"/>
          </a:p>
        </p:txBody>
      </p:sp>
      <p:sp>
        <p:nvSpPr>
          <p:cNvPr id="58" name="Espaço Reservado para Texto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rtlCol="0" anchor="ctr">
            <a:noAutofit/>
          </a:bodyPr>
          <a:lstStyle>
            <a:lvl1pPr marL="0" indent="0" algn="ctr">
              <a:spcBef>
                <a:spcPts val="0"/>
              </a:spcBef>
              <a:buNone/>
              <a:defRPr lang="pt-BR" sz="1500"/>
            </a:lvl1pPr>
          </a:lstStyle>
          <a:p>
            <a:pPr lvl="0" rtl="0"/>
            <a:r>
              <a:rPr lang="pt-BR"/>
              <a:t>Clique para editar os estilos de texto Mestres</a:t>
            </a:r>
          </a:p>
        </p:txBody>
      </p:sp>
      <p:sp>
        <p:nvSpPr>
          <p:cNvPr id="48" name="Espaço Reservado para Texto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rtlCol="0" anchor="t">
            <a:noAutofit/>
          </a:bodyPr>
          <a:lstStyle>
            <a:lvl1pPr marL="0" indent="0" algn="ctr">
              <a:lnSpc>
                <a:spcPct val="100000"/>
              </a:lnSpc>
              <a:spcBef>
                <a:spcPts val="0"/>
              </a:spcBef>
              <a:buNone/>
              <a:defRPr lang="pt-BR" sz="1800" b="1" cap="all" spc="0" baseline="0">
                <a:solidFill>
                  <a:schemeClr val="accent6"/>
                </a:solidFill>
                <a:latin typeface="Arial" panose="020B0604020202020204" pitchFamily="34" charset="0"/>
                <a:cs typeface="Arial" panose="020B0604020202020204" pitchFamily="34" charset="0"/>
              </a:defRPr>
            </a:lvl1pPr>
            <a:lvl2pPr marL="457200" indent="0">
              <a:buNone/>
              <a:defRPr lang="pt-BR" sz="2000" b="1"/>
            </a:lvl2pPr>
            <a:lvl3pPr marL="914400" indent="0">
              <a:buNone/>
              <a:defRPr lang="pt-BR" sz="1800" b="1"/>
            </a:lvl3pPr>
            <a:lvl4pPr marL="1371600" indent="0">
              <a:buNone/>
              <a:defRPr lang="pt-BR" sz="1600" b="1"/>
            </a:lvl4pPr>
            <a:lvl5pPr marL="1828800" indent="0">
              <a:buNone/>
              <a:defRPr lang="pt-BR" sz="1600" b="1"/>
            </a:lvl5pPr>
            <a:lvl6pPr marL="2286000" indent="0">
              <a:buNone/>
              <a:defRPr lang="pt-BR" sz="1600" b="1"/>
            </a:lvl6pPr>
            <a:lvl7pPr marL="2743200" indent="0">
              <a:buNone/>
              <a:defRPr lang="pt-BR" sz="1600" b="1"/>
            </a:lvl7pPr>
            <a:lvl8pPr marL="3200400" indent="0">
              <a:buNone/>
              <a:defRPr lang="pt-BR" sz="1600" b="1"/>
            </a:lvl8pPr>
            <a:lvl9pPr marL="3657600" indent="0">
              <a:buNone/>
              <a:defRPr lang="pt-BR" sz="1600" b="1"/>
            </a:lvl9pPr>
          </a:lstStyle>
          <a:p>
            <a:pPr lvl="0" rtl="0"/>
            <a:r>
              <a:rPr lang="pt-BR"/>
              <a:t>Clique para editar os estilos de texto Mestres</a:t>
            </a:r>
          </a:p>
        </p:txBody>
      </p:sp>
      <p:sp>
        <p:nvSpPr>
          <p:cNvPr id="67" name="Espaço Reservado para Imagem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rtlCol="0" anchor="ctr">
            <a:noAutofit/>
          </a:bodyPr>
          <a:lstStyle>
            <a:lvl1pPr marL="0" indent="0" algn="ctr">
              <a:buNone/>
              <a:defRPr lang="pt-BR" sz="900"/>
            </a:lvl1pPr>
          </a:lstStyle>
          <a:p>
            <a:pPr rtl="0"/>
            <a:r>
              <a:rPr lang="pt-BR"/>
              <a:t>Clique no ícone para adicionar uma imagem</a:t>
            </a:r>
            <a:endParaRPr lang="pt-BR" dirty="0"/>
          </a:p>
        </p:txBody>
      </p:sp>
      <p:sp>
        <p:nvSpPr>
          <p:cNvPr id="59" name="Espaço Reservado para Texto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rtlCol="0" anchor="ctr">
            <a:noAutofit/>
          </a:bodyPr>
          <a:lstStyle>
            <a:lvl1pPr marL="0" indent="0" algn="ctr">
              <a:spcBef>
                <a:spcPts val="0"/>
              </a:spcBef>
              <a:buNone/>
              <a:defRPr lang="pt-BR" sz="1500"/>
            </a:lvl1pPr>
          </a:lstStyle>
          <a:p>
            <a:pPr lvl="0" rtl="0"/>
            <a:r>
              <a:rPr lang="pt-BR"/>
              <a:t>Clique para editar os estilos de texto Mestres</a:t>
            </a:r>
          </a:p>
        </p:txBody>
      </p:sp>
      <p:sp>
        <p:nvSpPr>
          <p:cNvPr id="49" name="Espaço Reservado para Texto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rtlCol="0" anchor="t">
            <a:noAutofit/>
          </a:bodyPr>
          <a:lstStyle>
            <a:lvl1pPr marL="0" indent="0" algn="ctr">
              <a:lnSpc>
                <a:spcPct val="100000"/>
              </a:lnSpc>
              <a:spcBef>
                <a:spcPts val="0"/>
              </a:spcBef>
              <a:buNone/>
              <a:defRPr lang="pt-BR" sz="1800" b="1" cap="all" spc="0" baseline="0">
                <a:solidFill>
                  <a:schemeClr val="accent6"/>
                </a:solidFill>
                <a:latin typeface="Arial" panose="020B0604020202020204" pitchFamily="34" charset="0"/>
                <a:cs typeface="Arial" panose="020B0604020202020204" pitchFamily="34" charset="0"/>
              </a:defRPr>
            </a:lvl1pPr>
            <a:lvl2pPr marL="457200" indent="0">
              <a:buNone/>
              <a:defRPr lang="pt-BR" sz="2000" b="1"/>
            </a:lvl2pPr>
            <a:lvl3pPr marL="914400" indent="0">
              <a:buNone/>
              <a:defRPr lang="pt-BR" sz="1800" b="1"/>
            </a:lvl3pPr>
            <a:lvl4pPr marL="1371600" indent="0">
              <a:buNone/>
              <a:defRPr lang="pt-BR" sz="1600" b="1"/>
            </a:lvl4pPr>
            <a:lvl5pPr marL="1828800" indent="0">
              <a:buNone/>
              <a:defRPr lang="pt-BR" sz="1600" b="1"/>
            </a:lvl5pPr>
            <a:lvl6pPr marL="2286000" indent="0">
              <a:buNone/>
              <a:defRPr lang="pt-BR" sz="1600" b="1"/>
            </a:lvl6pPr>
            <a:lvl7pPr marL="2743200" indent="0">
              <a:buNone/>
              <a:defRPr lang="pt-BR" sz="1600" b="1"/>
            </a:lvl7pPr>
            <a:lvl8pPr marL="3200400" indent="0">
              <a:buNone/>
              <a:defRPr lang="pt-BR" sz="1600" b="1"/>
            </a:lvl8pPr>
            <a:lvl9pPr marL="3657600" indent="0">
              <a:buNone/>
              <a:defRPr lang="pt-BR" sz="1600" b="1"/>
            </a:lvl9pPr>
          </a:lstStyle>
          <a:p>
            <a:pPr lvl="0" rtl="0"/>
            <a:r>
              <a:rPr lang="pt-BR"/>
              <a:t>Clique para editar os estilos de texto Mestres</a:t>
            </a:r>
          </a:p>
        </p:txBody>
      </p:sp>
      <p:sp>
        <p:nvSpPr>
          <p:cNvPr id="66" name="Espaço Reservado para Imagem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rtlCol="0" anchor="ctr">
            <a:noAutofit/>
          </a:bodyPr>
          <a:lstStyle>
            <a:lvl1pPr marL="0" indent="0" algn="ctr">
              <a:buNone/>
              <a:defRPr lang="pt-BR" sz="900"/>
            </a:lvl1pPr>
          </a:lstStyle>
          <a:p>
            <a:pPr rtl="0"/>
            <a:r>
              <a:rPr lang="pt-BR"/>
              <a:t>Clique no ícone para adicionar uma imagem</a:t>
            </a:r>
            <a:endParaRPr lang="pt-BR" dirty="0"/>
          </a:p>
        </p:txBody>
      </p:sp>
      <p:sp>
        <p:nvSpPr>
          <p:cNvPr id="60" name="Espaço Reservado para Texto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rtlCol="0" anchor="ctr">
            <a:noAutofit/>
          </a:bodyPr>
          <a:lstStyle>
            <a:lvl1pPr marL="0" indent="0" algn="ctr">
              <a:spcBef>
                <a:spcPts val="0"/>
              </a:spcBef>
              <a:buNone/>
              <a:defRPr lang="pt-BR" sz="1500"/>
            </a:lvl1pPr>
          </a:lstStyle>
          <a:p>
            <a:pPr lvl="0" rtl="0"/>
            <a:r>
              <a:rPr lang="pt-BR"/>
              <a:t>Clique para editar os estilos de texto Mestres</a:t>
            </a:r>
          </a:p>
        </p:txBody>
      </p:sp>
      <p:sp>
        <p:nvSpPr>
          <p:cNvPr id="50" name="Espaço Reservado para Texto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rtlCol="0" anchor="t">
            <a:noAutofit/>
          </a:bodyPr>
          <a:lstStyle>
            <a:lvl1pPr marL="0" indent="0" algn="ctr">
              <a:lnSpc>
                <a:spcPct val="100000"/>
              </a:lnSpc>
              <a:spcBef>
                <a:spcPts val="0"/>
              </a:spcBef>
              <a:buNone/>
              <a:defRPr lang="pt-BR" sz="1800" b="1" cap="all" spc="0" baseline="0">
                <a:solidFill>
                  <a:schemeClr val="accent6"/>
                </a:solidFill>
                <a:latin typeface="Arial" panose="020B0604020202020204" pitchFamily="34" charset="0"/>
                <a:cs typeface="Arial" panose="020B0604020202020204" pitchFamily="34" charset="0"/>
              </a:defRPr>
            </a:lvl1pPr>
            <a:lvl2pPr marL="457200" indent="0">
              <a:buNone/>
              <a:defRPr lang="pt-BR" sz="2000" b="1"/>
            </a:lvl2pPr>
            <a:lvl3pPr marL="914400" indent="0">
              <a:buNone/>
              <a:defRPr lang="pt-BR" sz="1800" b="1"/>
            </a:lvl3pPr>
            <a:lvl4pPr marL="1371600" indent="0">
              <a:buNone/>
              <a:defRPr lang="pt-BR" sz="1600" b="1"/>
            </a:lvl4pPr>
            <a:lvl5pPr marL="1828800" indent="0">
              <a:buNone/>
              <a:defRPr lang="pt-BR" sz="1600" b="1"/>
            </a:lvl5pPr>
            <a:lvl6pPr marL="2286000" indent="0">
              <a:buNone/>
              <a:defRPr lang="pt-BR" sz="1600" b="1"/>
            </a:lvl6pPr>
            <a:lvl7pPr marL="2743200" indent="0">
              <a:buNone/>
              <a:defRPr lang="pt-BR" sz="1600" b="1"/>
            </a:lvl7pPr>
            <a:lvl8pPr marL="3200400" indent="0">
              <a:buNone/>
              <a:defRPr lang="pt-BR" sz="1600" b="1"/>
            </a:lvl8pPr>
            <a:lvl9pPr marL="3657600" indent="0">
              <a:buNone/>
              <a:defRPr lang="pt-BR" sz="1600" b="1"/>
            </a:lvl9pPr>
          </a:lstStyle>
          <a:p>
            <a:pPr lvl="0" rtl="0"/>
            <a:r>
              <a:rPr lang="pt-BR"/>
              <a:t>Clique para editar os estilos de texto Mestres</a:t>
            </a:r>
          </a:p>
        </p:txBody>
      </p:sp>
      <p:sp>
        <p:nvSpPr>
          <p:cNvPr id="65" name="Espaço Reservado para Imagem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rtlCol="0" anchor="ctr">
            <a:noAutofit/>
          </a:bodyPr>
          <a:lstStyle>
            <a:lvl1pPr marL="0" indent="0" algn="ctr">
              <a:buNone/>
              <a:defRPr lang="pt-BR" sz="900"/>
            </a:lvl1pPr>
          </a:lstStyle>
          <a:p>
            <a:pPr rtl="0"/>
            <a:r>
              <a:rPr lang="pt-BR"/>
              <a:t>Clique no ícone para adicionar uma imagem</a:t>
            </a:r>
            <a:endParaRPr lang="pt-BR" dirty="0"/>
          </a:p>
        </p:txBody>
      </p:sp>
      <p:sp>
        <p:nvSpPr>
          <p:cNvPr id="61" name="Espaço Reservado para Texto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rtlCol="0" anchor="ctr">
            <a:noAutofit/>
          </a:bodyPr>
          <a:lstStyle>
            <a:lvl1pPr marL="0" indent="0" algn="ctr">
              <a:spcBef>
                <a:spcPts val="0"/>
              </a:spcBef>
              <a:buNone/>
              <a:defRPr lang="pt-BR" sz="1500"/>
            </a:lvl1pPr>
          </a:lstStyle>
          <a:p>
            <a:pPr lvl="0" rtl="0"/>
            <a:r>
              <a:rPr lang="pt-BR"/>
              <a:t>Clique para editar os estilos de texto Mestres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inha do tempo">
    <p:spTree>
      <p:nvGrpSpPr>
        <p:cNvPr id="1" name=""/>
        <p:cNvGrpSpPr/>
        <p:nvPr/>
      </p:nvGrpSpPr>
      <p:grpSpPr>
        <a:xfrm>
          <a:off x="0" y="0"/>
          <a:ext cx="0" cy="0"/>
          <a:chOff x="0" y="0"/>
          <a:chExt cx="0" cy="0"/>
        </a:xfrm>
      </p:grpSpPr>
      <p:sp>
        <p:nvSpPr>
          <p:cNvPr id="29" name="Forma livre: Forma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rtlCol="0" anchor="t" anchorCtr="0" compatLnSpc="1">
            <a:prstTxWarp prst="textNoShape">
              <a:avLst/>
            </a:prstTxWarp>
            <a:noAutofit/>
          </a:bodyPr>
          <a:lstStyle>
            <a:defPPr>
              <a:defRPr lang="pt-BR"/>
            </a:defPPr>
          </a:lstStyle>
          <a:p>
            <a:pPr lvl="0" rtl="0"/>
            <a:endParaRPr lang="pt-BR" dirty="0"/>
          </a:p>
        </p:txBody>
      </p:sp>
      <p:sp>
        <p:nvSpPr>
          <p:cNvPr id="26" name="Forma livre: Forma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rtlCol="0" anchor="t" anchorCtr="0" compatLnSpc="1">
            <a:prstTxWarp prst="textNoShape">
              <a:avLst/>
            </a:prstTxWarp>
            <a:noAutofit/>
          </a:bodyPr>
          <a:lstStyle>
            <a:defPPr>
              <a:defRPr lang="pt-BR"/>
            </a:defPPr>
          </a:lstStyle>
          <a:p>
            <a:pPr lvl="0" rtl="0"/>
            <a:endParaRPr lang="pt-BR" dirty="0">
              <a:solidFill>
                <a:schemeClr val="tx1"/>
              </a:solidFill>
            </a:endParaRPr>
          </a:p>
        </p:txBody>
      </p:sp>
      <p:sp>
        <p:nvSpPr>
          <p:cNvPr id="16" name="Forma livre: Forma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rtlCol="0" anchor="t" anchorCtr="0" compatLnSpc="1">
            <a:prstTxWarp prst="textNoShape">
              <a:avLst/>
            </a:prstTxWarp>
            <a:noAutofit/>
          </a:bodyPr>
          <a:lstStyle>
            <a:defPPr>
              <a:defRPr lang="pt-BR"/>
            </a:defPPr>
          </a:lstStyle>
          <a:p>
            <a:pPr lvl="0" rtl="0"/>
            <a:endParaRPr lang="pt-BR" dirty="0">
              <a:solidFill>
                <a:schemeClr val="tx1"/>
              </a:solidFill>
            </a:endParaRPr>
          </a:p>
        </p:txBody>
      </p:sp>
      <p:sp>
        <p:nvSpPr>
          <p:cNvPr id="2" name="Título 1">
            <a:extLst>
              <a:ext uri="{FF2B5EF4-FFF2-40B4-BE49-F238E27FC236}">
                <a16:creationId xmlns:a16="http://schemas.microsoft.com/office/drawing/2014/main" id="{A65C6DDD-D2BB-0153-0F53-9F7C17BDFD2B}"/>
              </a:ext>
            </a:extLst>
          </p:cNvPr>
          <p:cNvSpPr>
            <a:spLocks noGrp="1"/>
          </p:cNvSpPr>
          <p:nvPr>
            <p:ph type="title"/>
          </p:nvPr>
        </p:nvSpPr>
        <p:spPr/>
        <p:txBody>
          <a:bodyPr rtlCol="0"/>
          <a:lstStyle>
            <a:lvl1pPr>
              <a:lnSpc>
                <a:spcPct val="100000"/>
              </a:lnSpc>
              <a:defRPr lang="pt-BR">
                <a:solidFill>
                  <a:schemeClr val="accent6"/>
                </a:solidFill>
              </a:defRPr>
            </a:lvl1pPr>
          </a:lstStyle>
          <a:p>
            <a:pPr rtl="0"/>
            <a:r>
              <a:rPr lang="pt-BR"/>
              <a:t>Clique para editar o título Mestre</a:t>
            </a:r>
          </a:p>
        </p:txBody>
      </p:sp>
      <p:sp>
        <p:nvSpPr>
          <p:cNvPr id="5" name="Espaço Reservado para o Número do Slide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rtlCol="0"/>
          <a:lstStyle>
            <a:defPPr>
              <a:defRPr lang="pt-BR"/>
            </a:defPPr>
          </a:lstStyle>
          <a:p>
            <a:pPr rtl="0"/>
            <a:fld id="{48F63A3B-78C7-47BE-AE5E-E10140E04643}" type="slidenum">
              <a:rPr lang="pt-BR" smtClean="0"/>
              <a:pPr rtl="0"/>
              <a:t>‹nº›</a:t>
            </a:fld>
            <a:endParaRPr lang="pt-BR" dirty="0"/>
          </a:p>
        </p:txBody>
      </p:sp>
      <p:sp>
        <p:nvSpPr>
          <p:cNvPr id="30" name="Imagem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defPPr>
              <a:defRPr lang="pt-BR"/>
            </a:defPPr>
          </a:lstStyle>
          <a:p>
            <a:pPr rtl="0"/>
            <a:endParaRPr lang="pt-BR" dirty="0"/>
          </a:p>
        </p:txBody>
      </p:sp>
      <p:sp>
        <p:nvSpPr>
          <p:cNvPr id="31" name="Espaço Reservado para Texto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rtlCol="0" anchor="ctr">
            <a:noAutofit/>
          </a:bodyPr>
          <a:lstStyle>
            <a:lvl1pPr marL="0" indent="0" algn="ctr">
              <a:lnSpc>
                <a:spcPct val="100000"/>
              </a:lnSpc>
              <a:spcBef>
                <a:spcPts val="0"/>
              </a:spcBef>
              <a:buNone/>
              <a:defRPr lang="pt-BR" sz="1800" b="1" cap="all" spc="0" baseline="0">
                <a:solidFill>
                  <a:schemeClr val="accent6"/>
                </a:solidFill>
                <a:latin typeface="Arial" panose="020B0604020202020204" pitchFamily="34" charset="0"/>
                <a:cs typeface="Arial" panose="020B0604020202020204" pitchFamily="34" charset="0"/>
              </a:defRPr>
            </a:lvl1pPr>
            <a:lvl2pPr marL="457200" indent="0">
              <a:buNone/>
              <a:defRPr lang="pt-BR" sz="2000" b="1"/>
            </a:lvl2pPr>
            <a:lvl3pPr marL="914400" indent="0">
              <a:buNone/>
              <a:defRPr lang="pt-BR" sz="1800" b="1"/>
            </a:lvl3pPr>
            <a:lvl4pPr marL="1371600" indent="0">
              <a:buNone/>
              <a:defRPr lang="pt-BR" sz="1600" b="1"/>
            </a:lvl4pPr>
            <a:lvl5pPr marL="1828800" indent="0">
              <a:buNone/>
              <a:defRPr lang="pt-BR" sz="1600" b="1"/>
            </a:lvl5pPr>
            <a:lvl6pPr marL="2286000" indent="0">
              <a:buNone/>
              <a:defRPr lang="pt-BR" sz="1600" b="1"/>
            </a:lvl6pPr>
            <a:lvl7pPr marL="2743200" indent="0">
              <a:buNone/>
              <a:defRPr lang="pt-BR" sz="1600" b="1"/>
            </a:lvl7pPr>
            <a:lvl8pPr marL="3200400" indent="0">
              <a:buNone/>
              <a:defRPr lang="pt-BR" sz="1600" b="1"/>
            </a:lvl8pPr>
            <a:lvl9pPr marL="3657600" indent="0">
              <a:buNone/>
              <a:defRPr lang="pt-BR" sz="1600" b="1"/>
            </a:lvl9pPr>
          </a:lstStyle>
          <a:p>
            <a:pPr lvl="0" rtl="0"/>
            <a:r>
              <a:rPr lang="pt-BR"/>
              <a:t>MMM AAAA</a:t>
            </a:r>
          </a:p>
        </p:txBody>
      </p:sp>
      <p:sp>
        <p:nvSpPr>
          <p:cNvPr id="32" name="Espaço Reservado para Texto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rtlCol="0" anchor="ctr">
            <a:noAutofit/>
          </a:bodyPr>
          <a:lstStyle>
            <a:lvl1pPr marL="0" indent="0" algn="ctr">
              <a:lnSpc>
                <a:spcPct val="100000"/>
              </a:lnSpc>
              <a:spcBef>
                <a:spcPts val="0"/>
              </a:spcBef>
              <a:buNone/>
              <a:defRPr lang="pt-BR" sz="1800" b="1" cap="all" spc="0" baseline="0">
                <a:solidFill>
                  <a:schemeClr val="accent6"/>
                </a:solidFill>
                <a:latin typeface="Arial" panose="020B0604020202020204" pitchFamily="34" charset="0"/>
                <a:cs typeface="Arial" panose="020B0604020202020204" pitchFamily="34" charset="0"/>
              </a:defRPr>
            </a:lvl1pPr>
            <a:lvl2pPr marL="457200" indent="0">
              <a:buNone/>
              <a:defRPr lang="pt-BR" sz="2000" b="1"/>
            </a:lvl2pPr>
            <a:lvl3pPr marL="914400" indent="0">
              <a:buNone/>
              <a:defRPr lang="pt-BR" sz="1800" b="1"/>
            </a:lvl3pPr>
            <a:lvl4pPr marL="1371600" indent="0">
              <a:buNone/>
              <a:defRPr lang="pt-BR" sz="1600" b="1"/>
            </a:lvl4pPr>
            <a:lvl5pPr marL="1828800" indent="0">
              <a:buNone/>
              <a:defRPr lang="pt-BR" sz="1600" b="1"/>
            </a:lvl5pPr>
            <a:lvl6pPr marL="2286000" indent="0">
              <a:buNone/>
              <a:defRPr lang="pt-BR" sz="1600" b="1"/>
            </a:lvl6pPr>
            <a:lvl7pPr marL="2743200" indent="0">
              <a:buNone/>
              <a:defRPr lang="pt-BR" sz="1600" b="1"/>
            </a:lvl7pPr>
            <a:lvl8pPr marL="3200400" indent="0">
              <a:buNone/>
              <a:defRPr lang="pt-BR" sz="1600" b="1"/>
            </a:lvl8pPr>
            <a:lvl9pPr marL="3657600" indent="0">
              <a:buNone/>
              <a:defRPr lang="pt-BR" sz="1600" b="1"/>
            </a:lvl9pPr>
          </a:lstStyle>
          <a:p>
            <a:pPr lvl="0" rtl="0"/>
            <a:r>
              <a:rPr lang="pt-BR"/>
              <a:t>MMM AAAA</a:t>
            </a:r>
          </a:p>
        </p:txBody>
      </p:sp>
      <p:sp>
        <p:nvSpPr>
          <p:cNvPr id="33" name="Espaço Reservado para Texto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rtlCol="0" anchor="ctr">
            <a:noAutofit/>
          </a:bodyPr>
          <a:lstStyle>
            <a:lvl1pPr marL="0" indent="0" algn="ctr">
              <a:lnSpc>
                <a:spcPct val="100000"/>
              </a:lnSpc>
              <a:spcBef>
                <a:spcPts val="0"/>
              </a:spcBef>
              <a:buNone/>
              <a:defRPr lang="pt-BR" sz="1800" b="1" cap="all" spc="0" baseline="0">
                <a:solidFill>
                  <a:schemeClr val="accent6"/>
                </a:solidFill>
                <a:latin typeface="Arial" panose="020B0604020202020204" pitchFamily="34" charset="0"/>
                <a:cs typeface="Arial" panose="020B0604020202020204" pitchFamily="34" charset="0"/>
              </a:defRPr>
            </a:lvl1pPr>
            <a:lvl2pPr marL="457200" indent="0">
              <a:buNone/>
              <a:defRPr lang="pt-BR" sz="2000" b="1"/>
            </a:lvl2pPr>
            <a:lvl3pPr marL="914400" indent="0">
              <a:buNone/>
              <a:defRPr lang="pt-BR" sz="1800" b="1"/>
            </a:lvl3pPr>
            <a:lvl4pPr marL="1371600" indent="0">
              <a:buNone/>
              <a:defRPr lang="pt-BR" sz="1600" b="1"/>
            </a:lvl4pPr>
            <a:lvl5pPr marL="1828800" indent="0">
              <a:buNone/>
              <a:defRPr lang="pt-BR" sz="1600" b="1"/>
            </a:lvl5pPr>
            <a:lvl6pPr marL="2286000" indent="0">
              <a:buNone/>
              <a:defRPr lang="pt-BR" sz="1600" b="1"/>
            </a:lvl6pPr>
            <a:lvl7pPr marL="2743200" indent="0">
              <a:buNone/>
              <a:defRPr lang="pt-BR" sz="1600" b="1"/>
            </a:lvl7pPr>
            <a:lvl8pPr marL="3200400" indent="0">
              <a:buNone/>
              <a:defRPr lang="pt-BR" sz="1600" b="1"/>
            </a:lvl8pPr>
            <a:lvl9pPr marL="3657600" indent="0">
              <a:buNone/>
              <a:defRPr lang="pt-BR" sz="1600" b="1"/>
            </a:lvl9pPr>
          </a:lstStyle>
          <a:p>
            <a:pPr lvl="0" rtl="0"/>
            <a:r>
              <a:rPr lang="pt-BR"/>
              <a:t>MMM AAAA</a:t>
            </a:r>
          </a:p>
        </p:txBody>
      </p:sp>
      <p:sp>
        <p:nvSpPr>
          <p:cNvPr id="34" name="Espaço Reservado para Texto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rtlCol="0" anchor="ctr">
            <a:noAutofit/>
          </a:bodyPr>
          <a:lstStyle>
            <a:lvl1pPr marL="0" indent="0" algn="ctr">
              <a:lnSpc>
                <a:spcPct val="100000"/>
              </a:lnSpc>
              <a:spcBef>
                <a:spcPts val="0"/>
              </a:spcBef>
              <a:buNone/>
              <a:defRPr lang="pt-BR" sz="1800" b="1" cap="all" spc="0" baseline="0">
                <a:solidFill>
                  <a:schemeClr val="accent6"/>
                </a:solidFill>
                <a:latin typeface="Arial" panose="020B0604020202020204" pitchFamily="34" charset="0"/>
                <a:cs typeface="Arial" panose="020B0604020202020204" pitchFamily="34" charset="0"/>
              </a:defRPr>
            </a:lvl1pPr>
            <a:lvl2pPr marL="457200" indent="0">
              <a:buNone/>
              <a:defRPr lang="pt-BR" sz="2000" b="1"/>
            </a:lvl2pPr>
            <a:lvl3pPr marL="914400" indent="0">
              <a:buNone/>
              <a:defRPr lang="pt-BR" sz="1800" b="1"/>
            </a:lvl3pPr>
            <a:lvl4pPr marL="1371600" indent="0">
              <a:buNone/>
              <a:defRPr lang="pt-BR" sz="1600" b="1"/>
            </a:lvl4pPr>
            <a:lvl5pPr marL="1828800" indent="0">
              <a:buNone/>
              <a:defRPr lang="pt-BR" sz="1600" b="1"/>
            </a:lvl5pPr>
            <a:lvl6pPr marL="2286000" indent="0">
              <a:buNone/>
              <a:defRPr lang="pt-BR" sz="1600" b="1"/>
            </a:lvl6pPr>
            <a:lvl7pPr marL="2743200" indent="0">
              <a:buNone/>
              <a:defRPr lang="pt-BR" sz="1600" b="1"/>
            </a:lvl7pPr>
            <a:lvl8pPr marL="3200400" indent="0">
              <a:buNone/>
              <a:defRPr lang="pt-BR" sz="1600" b="1"/>
            </a:lvl8pPr>
            <a:lvl9pPr marL="3657600" indent="0">
              <a:buNone/>
              <a:defRPr lang="pt-BR" sz="1600" b="1"/>
            </a:lvl9pPr>
          </a:lstStyle>
          <a:p>
            <a:pPr lvl="0" rtl="0"/>
            <a:r>
              <a:rPr lang="pt-BR"/>
              <a:t>MMM AAAA</a:t>
            </a:r>
          </a:p>
        </p:txBody>
      </p:sp>
      <p:sp>
        <p:nvSpPr>
          <p:cNvPr id="35" name="Espaço Reservado para Texto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rtlCol="0" anchor="ctr">
            <a:noAutofit/>
          </a:bodyPr>
          <a:lstStyle>
            <a:lvl1pPr marL="0" indent="0" algn="ctr">
              <a:lnSpc>
                <a:spcPct val="100000"/>
              </a:lnSpc>
              <a:spcBef>
                <a:spcPts val="0"/>
              </a:spcBef>
              <a:buNone/>
              <a:defRPr lang="pt-BR" sz="1800" b="1" cap="all" spc="0" baseline="0">
                <a:solidFill>
                  <a:schemeClr val="accent6"/>
                </a:solidFill>
                <a:latin typeface="Arial" panose="020B0604020202020204" pitchFamily="34" charset="0"/>
                <a:cs typeface="Arial" panose="020B0604020202020204" pitchFamily="34" charset="0"/>
              </a:defRPr>
            </a:lvl1pPr>
            <a:lvl2pPr marL="457200" indent="0">
              <a:buNone/>
              <a:defRPr lang="pt-BR" sz="2000" b="1"/>
            </a:lvl2pPr>
            <a:lvl3pPr marL="914400" indent="0">
              <a:buNone/>
              <a:defRPr lang="pt-BR" sz="1800" b="1"/>
            </a:lvl3pPr>
            <a:lvl4pPr marL="1371600" indent="0">
              <a:buNone/>
              <a:defRPr lang="pt-BR" sz="1600" b="1"/>
            </a:lvl4pPr>
            <a:lvl5pPr marL="1828800" indent="0">
              <a:buNone/>
              <a:defRPr lang="pt-BR" sz="1600" b="1"/>
            </a:lvl5pPr>
            <a:lvl6pPr marL="2286000" indent="0">
              <a:buNone/>
              <a:defRPr lang="pt-BR" sz="1600" b="1"/>
            </a:lvl6pPr>
            <a:lvl7pPr marL="2743200" indent="0">
              <a:buNone/>
              <a:defRPr lang="pt-BR" sz="1600" b="1"/>
            </a:lvl7pPr>
            <a:lvl8pPr marL="3200400" indent="0">
              <a:buNone/>
              <a:defRPr lang="pt-BR" sz="1600" b="1"/>
            </a:lvl8pPr>
            <a:lvl9pPr marL="3657600" indent="0">
              <a:buNone/>
              <a:defRPr lang="pt-BR" sz="1600" b="1"/>
            </a:lvl9pPr>
          </a:lstStyle>
          <a:p>
            <a:pPr lvl="0" rtl="0"/>
            <a:r>
              <a:rPr lang="pt-BR"/>
              <a:t>MMM AAAA</a:t>
            </a:r>
          </a:p>
        </p:txBody>
      </p:sp>
      <p:sp>
        <p:nvSpPr>
          <p:cNvPr id="36" name="Espaço Reservado para Texto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rtlCol="0" anchor="t" anchorCtr="0">
            <a:noAutofit/>
          </a:bodyPr>
          <a:lstStyle>
            <a:lvl1pPr marL="0" indent="0" algn="ctr">
              <a:spcBef>
                <a:spcPts val="0"/>
              </a:spcBef>
              <a:buNone/>
              <a:defRPr lang="pt-BR" sz="1500"/>
            </a:lvl1pPr>
          </a:lstStyle>
          <a:p>
            <a:pPr lvl="0" rtl="0"/>
            <a:r>
              <a:rPr lang="pt-BR"/>
              <a:t>Clique para editar os estilos de texto Mestres</a:t>
            </a:r>
          </a:p>
        </p:txBody>
      </p:sp>
      <p:sp>
        <p:nvSpPr>
          <p:cNvPr id="37" name="Espaço Reservado para Texto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rtlCol="0" anchor="t" anchorCtr="0">
            <a:noAutofit/>
          </a:bodyPr>
          <a:lstStyle>
            <a:lvl1pPr marL="0" indent="0" algn="ctr">
              <a:spcBef>
                <a:spcPts val="0"/>
              </a:spcBef>
              <a:buNone/>
              <a:defRPr lang="pt-BR" sz="1500"/>
            </a:lvl1pPr>
          </a:lstStyle>
          <a:p>
            <a:pPr lvl="0" rtl="0"/>
            <a:r>
              <a:rPr lang="pt-BR"/>
              <a:t>Clique para editar os estilos de texto Mestres</a:t>
            </a:r>
          </a:p>
        </p:txBody>
      </p:sp>
      <p:sp>
        <p:nvSpPr>
          <p:cNvPr id="38" name="Espaço Reservado para Texto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rtlCol="0" anchor="t" anchorCtr="0">
            <a:noAutofit/>
          </a:bodyPr>
          <a:lstStyle>
            <a:lvl1pPr marL="0" indent="0" algn="ctr">
              <a:spcBef>
                <a:spcPts val="0"/>
              </a:spcBef>
              <a:buNone/>
              <a:defRPr lang="pt-BR" sz="1500"/>
            </a:lvl1pPr>
          </a:lstStyle>
          <a:p>
            <a:pPr lvl="0" rtl="0"/>
            <a:r>
              <a:rPr lang="pt-BR"/>
              <a:t>Clique para editar os estilos de texto Mestres</a:t>
            </a:r>
          </a:p>
        </p:txBody>
      </p:sp>
      <p:sp>
        <p:nvSpPr>
          <p:cNvPr id="39" name="Espaço Reservado para Texto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rtlCol="0" anchor="t" anchorCtr="0">
            <a:noAutofit/>
          </a:bodyPr>
          <a:lstStyle>
            <a:lvl1pPr marL="0" indent="0" algn="ctr">
              <a:spcBef>
                <a:spcPts val="0"/>
              </a:spcBef>
              <a:buNone/>
              <a:defRPr lang="pt-BR" sz="1500"/>
            </a:lvl1pPr>
          </a:lstStyle>
          <a:p>
            <a:pPr lvl="0" rtl="0"/>
            <a:r>
              <a:rPr lang="pt-BR"/>
              <a:t>Clique para editar os estilos de texto Mestres</a:t>
            </a:r>
          </a:p>
        </p:txBody>
      </p:sp>
      <p:sp>
        <p:nvSpPr>
          <p:cNvPr id="40" name="Espaço Reservado para Texto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rtlCol="0" anchor="t" anchorCtr="0">
            <a:noAutofit/>
          </a:bodyPr>
          <a:lstStyle>
            <a:lvl1pPr marL="0" indent="0" algn="ctr">
              <a:spcBef>
                <a:spcPts val="0"/>
              </a:spcBef>
              <a:buNone/>
              <a:defRPr lang="pt-BR" sz="1500"/>
            </a:lvl1pPr>
          </a:lstStyle>
          <a:p>
            <a:pPr lvl="0" rtl="0"/>
            <a:r>
              <a:rPr lang="pt-BR"/>
              <a:t>Clique para editar os estilos de texto Mestres</a:t>
            </a:r>
          </a:p>
        </p:txBody>
      </p:sp>
      <p:cxnSp>
        <p:nvCxnSpPr>
          <p:cNvPr id="42" name="Conector Reto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ação">
    <p:spTree>
      <p:nvGrpSpPr>
        <p:cNvPr id="1" name=""/>
        <p:cNvGrpSpPr/>
        <p:nvPr/>
      </p:nvGrpSpPr>
      <p:grpSpPr>
        <a:xfrm>
          <a:off x="0" y="0"/>
          <a:ext cx="0" cy="0"/>
          <a:chOff x="0" y="0"/>
          <a:chExt cx="0" cy="0"/>
        </a:xfrm>
      </p:grpSpPr>
      <p:sp>
        <p:nvSpPr>
          <p:cNvPr id="20" name="Título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rtlCol="0">
            <a:noAutofit/>
          </a:bodyPr>
          <a:lstStyle>
            <a:lvl1pPr algn="l">
              <a:lnSpc>
                <a:spcPct val="100000"/>
              </a:lnSpc>
              <a:defRPr lang="pt-BR"/>
            </a:lvl1pPr>
          </a:lstStyle>
          <a:p>
            <a:pPr rtl="0"/>
            <a:r>
              <a:rPr lang="pt-BR"/>
              <a:t>Clique para editar o título Mestre</a:t>
            </a:r>
          </a:p>
        </p:txBody>
      </p:sp>
      <p:sp>
        <p:nvSpPr>
          <p:cNvPr id="11" name="Imagem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defPPr>
              <a:defRPr lang="pt-BR"/>
            </a:defPPr>
          </a:lstStyle>
          <a:p>
            <a:pPr rtl="0"/>
            <a:endParaRPr lang="pt-BR" dirty="0"/>
          </a:p>
        </p:txBody>
      </p:sp>
      <p:pic>
        <p:nvPicPr>
          <p:cNvPr id="13" name="Imagem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orma livre: Forma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defPPr>
              <a:defRPr lang="pt-BR"/>
            </a:defPPr>
          </a:lstStyle>
          <a:p>
            <a:pPr rtl="0"/>
            <a:endParaRPr lang="pt-BR" dirty="0"/>
          </a:p>
        </p:txBody>
      </p:sp>
      <p:sp>
        <p:nvSpPr>
          <p:cNvPr id="17" name="Imagem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defPPr>
              <a:defRPr lang="pt-BR"/>
            </a:defPPr>
          </a:lstStyle>
          <a:p>
            <a:pPr rtl="0"/>
            <a:endParaRPr lang="pt-BR" dirty="0"/>
          </a:p>
        </p:txBody>
      </p:sp>
      <p:pic>
        <p:nvPicPr>
          <p:cNvPr id="19" name="Imagem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Espaço Reservado para Texto 2"/>
          <p:cNvSpPr>
            <a:spLocks noGrp="1"/>
          </p:cNvSpPr>
          <p:nvPr>
            <p:ph type="body" idx="1"/>
          </p:nvPr>
        </p:nvSpPr>
        <p:spPr>
          <a:xfrm>
            <a:off x="3977640" y="2330704"/>
            <a:ext cx="3822192" cy="411480"/>
          </a:xfrm>
        </p:spPr>
        <p:txBody>
          <a:bodyPr rtlCol="0" anchor="t">
            <a:noAutofit/>
          </a:bodyPr>
          <a:lstStyle>
            <a:lvl1pPr marL="0" indent="0">
              <a:spcBef>
                <a:spcPts val="0"/>
              </a:spcBef>
              <a:buNone/>
              <a:defRPr lang="pt-BR" sz="1800" b="1" cap="all" baseline="0">
                <a:latin typeface="Arial" panose="020B0604020202020204" pitchFamily="34" charset="0"/>
                <a:cs typeface="Arial" panose="020B0604020202020204" pitchFamily="34" charset="0"/>
              </a:defRPr>
            </a:lvl1pPr>
            <a:lvl2pPr marL="457200" indent="0">
              <a:buNone/>
              <a:defRPr lang="pt-BR" sz="2000" b="1"/>
            </a:lvl2pPr>
            <a:lvl3pPr marL="914400" indent="0">
              <a:buNone/>
              <a:defRPr lang="pt-BR" sz="1800" b="1"/>
            </a:lvl3pPr>
            <a:lvl4pPr marL="1371600" indent="0">
              <a:buNone/>
              <a:defRPr lang="pt-BR" sz="1600" b="1"/>
            </a:lvl4pPr>
            <a:lvl5pPr marL="1828800" indent="0">
              <a:buNone/>
              <a:defRPr lang="pt-BR" sz="1600" b="1"/>
            </a:lvl5pPr>
            <a:lvl6pPr marL="2286000" indent="0">
              <a:buNone/>
              <a:defRPr lang="pt-BR" sz="1600" b="1"/>
            </a:lvl6pPr>
            <a:lvl7pPr marL="2743200" indent="0">
              <a:buNone/>
              <a:defRPr lang="pt-BR" sz="1600" b="1"/>
            </a:lvl7pPr>
            <a:lvl8pPr marL="3200400" indent="0">
              <a:buNone/>
              <a:defRPr lang="pt-BR" sz="1600" b="1"/>
            </a:lvl8pPr>
            <a:lvl9pPr marL="3657600" indent="0">
              <a:buNone/>
              <a:defRPr lang="pt-BR" sz="1600" b="1"/>
            </a:lvl9pPr>
          </a:lstStyle>
          <a:p>
            <a:pPr lvl="0" rtl="0"/>
            <a:r>
              <a:rPr lang="pt-BR"/>
              <a:t>Clique para editar os estilos de texto Mestres</a:t>
            </a:r>
          </a:p>
        </p:txBody>
      </p:sp>
      <p:sp>
        <p:nvSpPr>
          <p:cNvPr id="4" name="Espaço Reservado para Conteúdo 3"/>
          <p:cNvSpPr>
            <a:spLocks noGrp="1"/>
          </p:cNvSpPr>
          <p:nvPr>
            <p:ph sz="half" idx="2"/>
          </p:nvPr>
        </p:nvSpPr>
        <p:spPr>
          <a:xfrm>
            <a:off x="3685032" y="2877312"/>
            <a:ext cx="3741928" cy="3684588"/>
          </a:xfrm>
        </p:spPr>
        <p:txBody>
          <a:bodyPr lIns="45720" rIns="45720" bIns="45720" rtlCol="0">
            <a:noAutofit/>
          </a:bodyPr>
          <a:lstStyle>
            <a:lvl1pPr>
              <a:defRPr lang="pt-BR" sz="1500"/>
            </a:lvl1pPr>
            <a:lvl2pPr>
              <a:defRPr lang="pt-BR" sz="1300"/>
            </a:lvl2pPr>
            <a:lvl3pPr>
              <a:defRPr lang="pt-BR" sz="1200"/>
            </a:lvl3pPr>
            <a:lvl4pPr>
              <a:defRPr lang="pt-BR" sz="1200"/>
            </a:lvl4pPr>
            <a:lvl5pPr>
              <a:defRPr lang="pt-BR" sz="1200"/>
            </a:lvl5pPr>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p>
        </p:txBody>
      </p:sp>
      <p:sp>
        <p:nvSpPr>
          <p:cNvPr id="5" name="Espaço Reservado para Texto 4"/>
          <p:cNvSpPr>
            <a:spLocks noGrp="1"/>
          </p:cNvSpPr>
          <p:nvPr>
            <p:ph type="body" sz="quarter" idx="3"/>
          </p:nvPr>
        </p:nvSpPr>
        <p:spPr>
          <a:xfrm>
            <a:off x="8046720" y="2330704"/>
            <a:ext cx="3822192" cy="411480"/>
          </a:xfrm>
        </p:spPr>
        <p:txBody>
          <a:bodyPr rtlCol="0" anchor="t">
            <a:noAutofit/>
          </a:bodyPr>
          <a:lstStyle>
            <a:lvl1pPr marL="0" indent="0">
              <a:spcBef>
                <a:spcPts val="0"/>
              </a:spcBef>
              <a:buNone/>
              <a:defRPr lang="pt-BR" sz="1800" b="1" cap="all" baseline="0">
                <a:latin typeface="Arial" panose="020B0604020202020204" pitchFamily="34" charset="0"/>
                <a:cs typeface="Arial" panose="020B0604020202020204" pitchFamily="34" charset="0"/>
              </a:defRPr>
            </a:lvl1pPr>
            <a:lvl2pPr marL="457200" indent="0">
              <a:buNone/>
              <a:defRPr lang="pt-BR" sz="2000" b="1"/>
            </a:lvl2pPr>
            <a:lvl3pPr marL="914400" indent="0">
              <a:buNone/>
              <a:defRPr lang="pt-BR" sz="1800" b="1"/>
            </a:lvl3pPr>
            <a:lvl4pPr marL="1371600" indent="0">
              <a:buNone/>
              <a:defRPr lang="pt-BR" sz="1600" b="1"/>
            </a:lvl4pPr>
            <a:lvl5pPr marL="1828800" indent="0">
              <a:buNone/>
              <a:defRPr lang="pt-BR" sz="1600" b="1"/>
            </a:lvl5pPr>
            <a:lvl6pPr marL="2286000" indent="0">
              <a:buNone/>
              <a:defRPr lang="pt-BR" sz="1600" b="1"/>
            </a:lvl6pPr>
            <a:lvl7pPr marL="2743200" indent="0">
              <a:buNone/>
              <a:defRPr lang="pt-BR" sz="1600" b="1"/>
            </a:lvl7pPr>
            <a:lvl8pPr marL="3200400" indent="0">
              <a:buNone/>
              <a:defRPr lang="pt-BR" sz="1600" b="1"/>
            </a:lvl8pPr>
            <a:lvl9pPr marL="3657600" indent="0">
              <a:buNone/>
              <a:defRPr lang="pt-BR" sz="1600" b="1"/>
            </a:lvl9pPr>
          </a:lstStyle>
          <a:p>
            <a:pPr lvl="0" rtl="0"/>
            <a:r>
              <a:rPr lang="pt-BR"/>
              <a:t>Clique para editar os estilos de texto Mestres</a:t>
            </a:r>
          </a:p>
        </p:txBody>
      </p:sp>
      <p:sp>
        <p:nvSpPr>
          <p:cNvPr id="6" name="Espaço Reservado para Conteúdo 5"/>
          <p:cNvSpPr>
            <a:spLocks noGrp="1"/>
          </p:cNvSpPr>
          <p:nvPr>
            <p:ph sz="quarter" idx="4"/>
          </p:nvPr>
        </p:nvSpPr>
        <p:spPr>
          <a:xfrm>
            <a:off x="7754112" y="2877312"/>
            <a:ext cx="3741928" cy="3684588"/>
          </a:xfrm>
        </p:spPr>
        <p:txBody>
          <a:bodyPr lIns="45720" rIns="45720" bIns="45720" rtlCol="0">
            <a:noAutofit/>
          </a:bodyPr>
          <a:lstStyle>
            <a:lvl1pPr>
              <a:defRPr lang="pt-BR" sz="1500"/>
            </a:lvl1pPr>
            <a:lvl2pPr>
              <a:defRPr lang="pt-BR" sz="1300"/>
            </a:lvl2pPr>
            <a:lvl3pPr>
              <a:defRPr lang="pt-BR" sz="1200"/>
            </a:lvl3pPr>
            <a:lvl4pPr>
              <a:defRPr lang="pt-BR" sz="1200"/>
            </a:lvl4pPr>
            <a:lvl5pPr>
              <a:defRPr lang="pt-BR" sz="1200"/>
            </a:lvl5pPr>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p>
        </p:txBody>
      </p:sp>
      <p:sp>
        <p:nvSpPr>
          <p:cNvPr id="9" name="Espaço Reservado para o Número do Slide 8"/>
          <p:cNvSpPr>
            <a:spLocks noGrp="1"/>
          </p:cNvSpPr>
          <p:nvPr>
            <p:ph type="sldNum" sz="quarter" idx="12"/>
          </p:nvPr>
        </p:nvSpPr>
        <p:spPr/>
        <p:txBody>
          <a:bodyPr rtlCol="0">
            <a:noAutofit/>
          </a:bodyPr>
          <a:lstStyle>
            <a:defPPr>
              <a:defRPr lang="pt-BR"/>
            </a:defPPr>
          </a:lstStyle>
          <a:p>
            <a:pPr rtl="0"/>
            <a:fld id="{48F63A3B-78C7-47BE-AE5E-E10140E04643}" type="slidenum">
              <a:rPr lang="pt-BR" dirty="0"/>
              <a:t>‹nº›</a:t>
            </a:fld>
            <a:endParaRPr lang="pt-BR"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luna 3">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rtlCol="0">
            <a:noAutofit/>
          </a:bodyPr>
          <a:lstStyle>
            <a:lvl1pPr>
              <a:lnSpc>
                <a:spcPct val="100000"/>
              </a:lnSpc>
              <a:defRPr lang="pt-BR"/>
            </a:lvl1pPr>
          </a:lstStyle>
          <a:p>
            <a:pPr rtl="0"/>
            <a:r>
              <a:rPr lang="pt-BR"/>
              <a:t>Clique para editar o título Mestre</a:t>
            </a:r>
          </a:p>
        </p:txBody>
      </p:sp>
      <p:sp>
        <p:nvSpPr>
          <p:cNvPr id="4" name="Espaço Reservado para Rodapé 3">
            <a:extLst>
              <a:ext uri="{FF2B5EF4-FFF2-40B4-BE49-F238E27FC236}">
                <a16:creationId xmlns:a16="http://schemas.microsoft.com/office/drawing/2014/main" id="{317B5E29-6335-83BC-FA01-FAE422D2658B}"/>
              </a:ext>
            </a:extLst>
          </p:cNvPr>
          <p:cNvSpPr>
            <a:spLocks noGrp="1"/>
          </p:cNvSpPr>
          <p:nvPr>
            <p:ph type="ftr" sz="quarter" idx="11"/>
          </p:nvPr>
        </p:nvSpPr>
        <p:spPr/>
        <p:txBody>
          <a:bodyPr rtlCol="0">
            <a:noAutofit/>
          </a:bodyPr>
          <a:lstStyle>
            <a:defPPr>
              <a:defRPr lang="pt-BR"/>
            </a:defPPr>
          </a:lstStyle>
          <a:p>
            <a:pPr rtl="0"/>
            <a:r>
              <a:rPr lang="pt-BR"/>
              <a:t>Título da apresentação</a:t>
            </a:r>
            <a:endParaRPr lang="pt-BR" dirty="0"/>
          </a:p>
        </p:txBody>
      </p:sp>
      <p:sp>
        <p:nvSpPr>
          <p:cNvPr id="5" name="Espaço Reservado para o Número do Slide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rtlCol="0">
            <a:noAutofit/>
          </a:bodyPr>
          <a:lstStyle>
            <a:defPPr>
              <a:defRPr lang="pt-BR"/>
            </a:defPPr>
          </a:lstStyle>
          <a:p>
            <a:pPr rtl="0"/>
            <a:fld id="{48F63A3B-78C7-47BE-AE5E-E10140E04643}" type="slidenum">
              <a:rPr lang="pt-BR" smtClean="0"/>
              <a:pPr rtl="0"/>
              <a:t>‹nº›</a:t>
            </a:fld>
            <a:endParaRPr lang="pt-BR" dirty="0"/>
          </a:p>
        </p:txBody>
      </p:sp>
      <p:sp>
        <p:nvSpPr>
          <p:cNvPr id="46" name="Espaço Reservado para Texto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rtlCol="0" anchor="t">
            <a:noAutofit/>
          </a:bodyPr>
          <a:lstStyle>
            <a:lvl1pPr marL="0" indent="0" algn="ctr">
              <a:lnSpc>
                <a:spcPct val="100000"/>
              </a:lnSpc>
              <a:spcBef>
                <a:spcPts val="0"/>
              </a:spcBef>
              <a:buNone/>
              <a:defRPr lang="pt-BR" sz="1800" b="1" cap="all" spc="0" baseline="0">
                <a:solidFill>
                  <a:schemeClr val="accent6"/>
                </a:solidFill>
                <a:latin typeface="Arial" panose="020B0604020202020204" pitchFamily="34" charset="0"/>
                <a:cs typeface="Arial" panose="020B0604020202020204" pitchFamily="34" charset="0"/>
              </a:defRPr>
            </a:lvl1pPr>
            <a:lvl2pPr marL="457200" indent="0">
              <a:buNone/>
              <a:defRPr lang="pt-BR" sz="2000" b="1"/>
            </a:lvl2pPr>
            <a:lvl3pPr marL="914400" indent="0">
              <a:buNone/>
              <a:defRPr lang="pt-BR" sz="1800" b="1"/>
            </a:lvl3pPr>
            <a:lvl4pPr marL="1371600" indent="0">
              <a:buNone/>
              <a:defRPr lang="pt-BR" sz="1600" b="1"/>
            </a:lvl4pPr>
            <a:lvl5pPr marL="1828800" indent="0">
              <a:buNone/>
              <a:defRPr lang="pt-BR" sz="1600" b="1"/>
            </a:lvl5pPr>
            <a:lvl6pPr marL="2286000" indent="0">
              <a:buNone/>
              <a:defRPr lang="pt-BR" sz="1600" b="1"/>
            </a:lvl6pPr>
            <a:lvl7pPr marL="2743200" indent="0">
              <a:buNone/>
              <a:defRPr lang="pt-BR" sz="1600" b="1"/>
            </a:lvl7pPr>
            <a:lvl8pPr marL="3200400" indent="0">
              <a:buNone/>
              <a:defRPr lang="pt-BR" sz="1600" b="1"/>
            </a:lvl8pPr>
            <a:lvl9pPr marL="3657600" indent="0">
              <a:buNone/>
              <a:defRPr lang="pt-BR" sz="1600" b="1"/>
            </a:lvl9pPr>
          </a:lstStyle>
          <a:p>
            <a:pPr lvl="0" rtl="0"/>
            <a:r>
              <a:rPr lang="pt-BR"/>
              <a:t>Clique para editar os estilos de texto Mestres</a:t>
            </a:r>
          </a:p>
        </p:txBody>
      </p:sp>
      <p:sp>
        <p:nvSpPr>
          <p:cNvPr id="64" name="Espaço Reservado para Imagem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rtlCol="0" anchor="ctr">
            <a:noAutofit/>
          </a:bodyPr>
          <a:lstStyle>
            <a:lvl1pPr marL="0" indent="0" algn="ctr">
              <a:buNone/>
              <a:defRPr lang="pt-BR" sz="900"/>
            </a:lvl1pPr>
          </a:lstStyle>
          <a:p>
            <a:pPr rtl="0"/>
            <a:r>
              <a:rPr lang="pt-BR"/>
              <a:t>Clique no ícone para adicionar uma imagem</a:t>
            </a:r>
            <a:endParaRPr lang="pt-BR" dirty="0"/>
          </a:p>
        </p:txBody>
      </p:sp>
      <p:sp>
        <p:nvSpPr>
          <p:cNvPr id="52" name="Espaço Reservado para Texto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rtlCol="0" anchor="t">
            <a:noAutofit/>
          </a:bodyPr>
          <a:lstStyle>
            <a:lvl1pPr marL="347472" indent="-347472" algn="l">
              <a:spcBef>
                <a:spcPts val="360"/>
              </a:spcBef>
              <a:buFont typeface="Arial" panose="020B0604020202020204" pitchFamily="34" charset="0"/>
              <a:buChar char="•"/>
              <a:defRPr lang="pt-BR" sz="1500"/>
            </a:lvl1pPr>
          </a:lstStyle>
          <a:p>
            <a:pPr lvl="0" rtl="0"/>
            <a:r>
              <a:rPr lang="pt-BR"/>
              <a:t>Clique para editar os estilos de texto Mestres</a:t>
            </a:r>
          </a:p>
        </p:txBody>
      </p:sp>
      <p:sp>
        <p:nvSpPr>
          <p:cNvPr id="49" name="Espaço Reservado para Texto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rtlCol="0" anchor="t">
            <a:noAutofit/>
          </a:bodyPr>
          <a:lstStyle>
            <a:lvl1pPr marL="0" indent="0" algn="ctr">
              <a:lnSpc>
                <a:spcPct val="100000"/>
              </a:lnSpc>
              <a:spcBef>
                <a:spcPts val="0"/>
              </a:spcBef>
              <a:buNone/>
              <a:defRPr lang="pt-BR" sz="1800" b="1" cap="all" spc="0" baseline="0">
                <a:solidFill>
                  <a:schemeClr val="accent6"/>
                </a:solidFill>
                <a:latin typeface="Arial" panose="020B0604020202020204" pitchFamily="34" charset="0"/>
                <a:cs typeface="Arial" panose="020B0604020202020204" pitchFamily="34" charset="0"/>
              </a:defRPr>
            </a:lvl1pPr>
            <a:lvl2pPr marL="457200" indent="0">
              <a:buNone/>
              <a:defRPr lang="pt-BR" sz="2000" b="1"/>
            </a:lvl2pPr>
            <a:lvl3pPr marL="914400" indent="0">
              <a:buNone/>
              <a:defRPr lang="pt-BR" sz="1800" b="1"/>
            </a:lvl3pPr>
            <a:lvl4pPr marL="1371600" indent="0">
              <a:buNone/>
              <a:defRPr lang="pt-BR" sz="1600" b="1"/>
            </a:lvl4pPr>
            <a:lvl5pPr marL="1828800" indent="0">
              <a:buNone/>
              <a:defRPr lang="pt-BR" sz="1600" b="1"/>
            </a:lvl5pPr>
            <a:lvl6pPr marL="2286000" indent="0">
              <a:buNone/>
              <a:defRPr lang="pt-BR" sz="1600" b="1"/>
            </a:lvl6pPr>
            <a:lvl7pPr marL="2743200" indent="0">
              <a:buNone/>
              <a:defRPr lang="pt-BR" sz="1600" b="1"/>
            </a:lvl7pPr>
            <a:lvl8pPr marL="3200400" indent="0">
              <a:buNone/>
              <a:defRPr lang="pt-BR" sz="1600" b="1"/>
            </a:lvl8pPr>
            <a:lvl9pPr marL="3657600" indent="0">
              <a:buNone/>
              <a:defRPr lang="pt-BR" sz="1600" b="1"/>
            </a:lvl9pPr>
          </a:lstStyle>
          <a:p>
            <a:pPr lvl="0" rtl="0"/>
            <a:r>
              <a:rPr lang="pt-BR"/>
              <a:t>Clique para editar os estilos de texto Mestres</a:t>
            </a:r>
          </a:p>
        </p:txBody>
      </p:sp>
      <p:sp>
        <p:nvSpPr>
          <p:cNvPr id="66" name="Espaço Reservado para Imagem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rtlCol="0" anchor="ctr">
            <a:noAutofit/>
          </a:bodyPr>
          <a:lstStyle>
            <a:lvl1pPr marL="0" indent="0" algn="ctr">
              <a:buNone/>
              <a:defRPr lang="pt-BR" sz="900"/>
            </a:lvl1pPr>
          </a:lstStyle>
          <a:p>
            <a:pPr rtl="0"/>
            <a:r>
              <a:rPr lang="pt-BR"/>
              <a:t>Clique no ícone para adicionar uma imagem</a:t>
            </a:r>
            <a:endParaRPr lang="pt-BR" dirty="0"/>
          </a:p>
        </p:txBody>
      </p:sp>
      <p:sp>
        <p:nvSpPr>
          <p:cNvPr id="60" name="Espaço Reservado para Texto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rtlCol="0" anchor="t">
            <a:noAutofit/>
          </a:bodyPr>
          <a:lstStyle>
            <a:lvl1pPr marL="347472" indent="-347472" algn="l">
              <a:spcBef>
                <a:spcPts val="360"/>
              </a:spcBef>
              <a:buFont typeface="Arial" panose="020B0604020202020204" pitchFamily="34" charset="0"/>
              <a:buChar char="•"/>
              <a:defRPr lang="pt-BR" sz="1500"/>
            </a:lvl1pPr>
          </a:lstStyle>
          <a:p>
            <a:pPr lvl="0" rtl="0"/>
            <a:r>
              <a:rPr lang="pt-BR"/>
              <a:t>Clique para editar os estilos de texto Mestres</a:t>
            </a:r>
          </a:p>
        </p:txBody>
      </p:sp>
      <p:sp>
        <p:nvSpPr>
          <p:cNvPr id="50" name="Espaço Reservado para Texto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rtlCol="0" anchor="t">
            <a:noAutofit/>
          </a:bodyPr>
          <a:lstStyle>
            <a:lvl1pPr marL="0" indent="0" algn="ctr">
              <a:lnSpc>
                <a:spcPct val="100000"/>
              </a:lnSpc>
              <a:spcBef>
                <a:spcPts val="0"/>
              </a:spcBef>
              <a:buNone/>
              <a:defRPr lang="pt-BR" sz="1800" b="1" cap="all" spc="0" baseline="0">
                <a:solidFill>
                  <a:schemeClr val="accent6"/>
                </a:solidFill>
                <a:latin typeface="Arial" panose="020B0604020202020204" pitchFamily="34" charset="0"/>
                <a:cs typeface="Arial" panose="020B0604020202020204" pitchFamily="34" charset="0"/>
              </a:defRPr>
            </a:lvl1pPr>
            <a:lvl2pPr marL="457200" indent="0">
              <a:buNone/>
              <a:defRPr lang="pt-BR" sz="2000" b="1"/>
            </a:lvl2pPr>
            <a:lvl3pPr marL="914400" indent="0">
              <a:buNone/>
              <a:defRPr lang="pt-BR" sz="1800" b="1"/>
            </a:lvl3pPr>
            <a:lvl4pPr marL="1371600" indent="0">
              <a:buNone/>
              <a:defRPr lang="pt-BR" sz="1600" b="1"/>
            </a:lvl4pPr>
            <a:lvl5pPr marL="1828800" indent="0">
              <a:buNone/>
              <a:defRPr lang="pt-BR" sz="1600" b="1"/>
            </a:lvl5pPr>
            <a:lvl6pPr marL="2286000" indent="0">
              <a:buNone/>
              <a:defRPr lang="pt-BR" sz="1600" b="1"/>
            </a:lvl6pPr>
            <a:lvl7pPr marL="2743200" indent="0">
              <a:buNone/>
              <a:defRPr lang="pt-BR" sz="1600" b="1"/>
            </a:lvl7pPr>
            <a:lvl8pPr marL="3200400" indent="0">
              <a:buNone/>
              <a:defRPr lang="pt-BR" sz="1600" b="1"/>
            </a:lvl8pPr>
            <a:lvl9pPr marL="3657600" indent="0">
              <a:buNone/>
              <a:defRPr lang="pt-BR" sz="1600" b="1"/>
            </a:lvl9pPr>
          </a:lstStyle>
          <a:p>
            <a:pPr lvl="0" rtl="0"/>
            <a:r>
              <a:rPr lang="pt-BR"/>
              <a:t>Clique para editar os estilos de texto Mestres</a:t>
            </a:r>
          </a:p>
        </p:txBody>
      </p:sp>
      <p:sp>
        <p:nvSpPr>
          <p:cNvPr id="65" name="Espaço Reservado para Imagem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rtlCol="0" anchor="ctr">
            <a:noAutofit/>
          </a:bodyPr>
          <a:lstStyle>
            <a:lvl1pPr marL="0" indent="0" algn="ctr">
              <a:buNone/>
              <a:defRPr lang="pt-BR" sz="900"/>
            </a:lvl1pPr>
          </a:lstStyle>
          <a:p>
            <a:pPr rtl="0"/>
            <a:r>
              <a:rPr lang="pt-BR"/>
              <a:t>Clique no ícone para adicionar uma imagem</a:t>
            </a:r>
            <a:endParaRPr lang="pt-BR" dirty="0"/>
          </a:p>
        </p:txBody>
      </p:sp>
      <p:sp>
        <p:nvSpPr>
          <p:cNvPr id="61" name="Espaço Reservado para Texto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rtlCol="0" anchor="t">
            <a:noAutofit/>
          </a:bodyPr>
          <a:lstStyle>
            <a:lvl1pPr marL="347472" indent="-347472" algn="l">
              <a:spcBef>
                <a:spcPts val="360"/>
              </a:spcBef>
              <a:buFont typeface="Arial" panose="020B0604020202020204" pitchFamily="34" charset="0"/>
              <a:buChar char="•"/>
              <a:defRPr lang="pt-BR" sz="1500"/>
            </a:lvl1pPr>
          </a:lstStyle>
          <a:p>
            <a:pPr lvl="0" rtl="0"/>
            <a:r>
              <a:rPr lang="pt-BR"/>
              <a:t>Clique para editar os estilos de texto Mestres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Resumo">
    <p:spTree>
      <p:nvGrpSpPr>
        <p:cNvPr id="1" name=""/>
        <p:cNvGrpSpPr/>
        <p:nvPr/>
      </p:nvGrpSpPr>
      <p:grpSpPr>
        <a:xfrm>
          <a:off x="0" y="0"/>
          <a:ext cx="0" cy="0"/>
          <a:chOff x="0" y="0"/>
          <a:chExt cx="0" cy="0"/>
        </a:xfrm>
      </p:grpSpPr>
      <p:sp>
        <p:nvSpPr>
          <p:cNvPr id="24" name="Imagem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defPPr>
              <a:defRPr lang="pt-BR"/>
            </a:defPPr>
          </a:lstStyle>
          <a:p>
            <a:pPr rtl="0"/>
            <a:endParaRPr lang="pt-BR" dirty="0"/>
          </a:p>
        </p:txBody>
      </p:sp>
      <p:sp>
        <p:nvSpPr>
          <p:cNvPr id="25" name="Imagem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defPPr>
              <a:defRPr lang="pt-BR"/>
            </a:defPPr>
          </a:lstStyle>
          <a:p>
            <a:pPr rtl="0"/>
            <a:endParaRPr lang="pt-BR" dirty="0"/>
          </a:p>
        </p:txBody>
      </p:sp>
      <p:sp>
        <p:nvSpPr>
          <p:cNvPr id="26" name="Imagem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defPPr>
              <a:defRPr lang="pt-BR"/>
            </a:defPPr>
          </a:lstStyle>
          <a:p>
            <a:pPr rtl="0"/>
            <a:endParaRPr lang="pt-BR" dirty="0"/>
          </a:p>
        </p:txBody>
      </p:sp>
      <p:sp>
        <p:nvSpPr>
          <p:cNvPr id="53" name="Imagem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defPPr>
              <a:defRPr lang="pt-BR"/>
            </a:defPPr>
          </a:lstStyle>
          <a:p>
            <a:pPr rtl="0"/>
            <a:endParaRPr lang="pt-BR" dirty="0"/>
          </a:p>
        </p:txBody>
      </p:sp>
      <p:pic>
        <p:nvPicPr>
          <p:cNvPr id="21" name="Imagem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m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defPPr>
              <a:defRPr lang="pt-BR"/>
            </a:defPPr>
          </a:lstStyle>
          <a:p>
            <a:pPr rtl="0"/>
            <a:endParaRPr lang="pt-BR" dirty="0"/>
          </a:p>
        </p:txBody>
      </p:sp>
      <p:sp>
        <p:nvSpPr>
          <p:cNvPr id="2" name="Título 1"/>
          <p:cNvSpPr>
            <a:spLocks noGrp="1"/>
          </p:cNvSpPr>
          <p:nvPr>
            <p:ph type="title"/>
          </p:nvPr>
        </p:nvSpPr>
        <p:spPr>
          <a:xfrm>
            <a:off x="1508760" y="1883664"/>
            <a:ext cx="6766560" cy="768096"/>
          </a:xfrm>
        </p:spPr>
        <p:txBody>
          <a:bodyPr rtlCol="0">
            <a:noAutofit/>
          </a:bodyPr>
          <a:lstStyle>
            <a:lvl1pPr algn="l">
              <a:lnSpc>
                <a:spcPct val="100000"/>
              </a:lnSpc>
              <a:defRPr lang="pt-BR" b="1"/>
            </a:lvl1pPr>
          </a:lstStyle>
          <a:p>
            <a:pPr rtl="0"/>
            <a:r>
              <a:rPr lang="pt-BR"/>
              <a:t>Clique para editar o título Mestre</a:t>
            </a:r>
          </a:p>
        </p:txBody>
      </p:sp>
      <p:sp>
        <p:nvSpPr>
          <p:cNvPr id="3" name="Espaço Reservado para Conteúdo 2"/>
          <p:cNvSpPr>
            <a:spLocks noGrp="1"/>
          </p:cNvSpPr>
          <p:nvPr>
            <p:ph idx="1"/>
          </p:nvPr>
        </p:nvSpPr>
        <p:spPr>
          <a:xfrm>
            <a:off x="1508760" y="2837688"/>
            <a:ext cx="5879592" cy="2700528"/>
          </a:xfrm>
        </p:spPr>
        <p:txBody>
          <a:bodyPr rtlCol="0">
            <a:noAutofit/>
          </a:bodyPr>
          <a:lstStyle>
            <a:lvl1pPr marL="0" indent="0">
              <a:buNone/>
              <a:defRPr lang="pt-BR" sz="1500"/>
            </a:lvl1pPr>
            <a:lvl2pPr>
              <a:defRPr lang="pt-BR" sz="1500"/>
            </a:lvl2pPr>
            <a:lvl3pPr>
              <a:defRPr lang="pt-BR" sz="1500"/>
            </a:lvl3pPr>
            <a:lvl4pPr>
              <a:defRPr lang="pt-BR" sz="1500"/>
            </a:lvl4pPr>
            <a:lvl5pPr>
              <a:defRPr lang="pt-BR" sz="1500"/>
            </a:lvl5pPr>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p>
        </p:txBody>
      </p:sp>
      <p:sp>
        <p:nvSpPr>
          <p:cNvPr id="6" name="Espaço Reservado para o Número do Slide 5"/>
          <p:cNvSpPr>
            <a:spLocks noGrp="1"/>
          </p:cNvSpPr>
          <p:nvPr>
            <p:ph type="sldNum" sz="quarter" idx="12"/>
          </p:nvPr>
        </p:nvSpPr>
        <p:spPr/>
        <p:txBody>
          <a:bodyPr rtlCol="0">
            <a:noAutofit/>
          </a:bodyPr>
          <a:lstStyle>
            <a:defPPr>
              <a:defRPr lang="pt-BR"/>
            </a:defPPr>
          </a:lstStyle>
          <a:p>
            <a:pPr rtl="0"/>
            <a:fld id="{48F63A3B-78C7-47BE-AE5E-E10140E04643}" type="slidenum">
              <a:rPr lang="pt-BR" dirty="0"/>
              <a:t>‹nº›</a:t>
            </a:fld>
            <a:endParaRPr lang="pt-BR" dirty="0"/>
          </a:p>
        </p:txBody>
      </p:sp>
      <p:sp>
        <p:nvSpPr>
          <p:cNvPr id="4" name="Espaço Reservado para Rodapé 3">
            <a:extLst>
              <a:ext uri="{FF2B5EF4-FFF2-40B4-BE49-F238E27FC236}">
                <a16:creationId xmlns:a16="http://schemas.microsoft.com/office/drawing/2014/main" id="{E1F9FD95-086F-282B-820C-8CDAD4A6EEB6}"/>
              </a:ext>
            </a:extLst>
          </p:cNvPr>
          <p:cNvSpPr>
            <a:spLocks noGrp="1"/>
          </p:cNvSpPr>
          <p:nvPr>
            <p:ph type="ftr" sz="quarter" idx="13"/>
          </p:nvPr>
        </p:nvSpPr>
        <p:spPr/>
        <p:txBody>
          <a:bodyPr rtlCol="0"/>
          <a:lstStyle>
            <a:defPPr>
              <a:defRPr lang="pt-BR"/>
            </a:defPPr>
          </a:lstStyle>
          <a:p>
            <a:pPr rtl="0"/>
            <a:r>
              <a:rPr lang="pt-BR"/>
              <a:t>Título da Apresentação</a:t>
            </a:r>
            <a:endParaRPr lang="pt-BR"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Fechamento">
    <p:bg>
      <p:bgPr>
        <a:solidFill>
          <a:schemeClr val="accent6"/>
        </a:solidFill>
        <a:effectLst/>
      </p:bgPr>
    </p:bg>
    <p:spTree>
      <p:nvGrpSpPr>
        <p:cNvPr id="1" name=""/>
        <p:cNvGrpSpPr/>
        <p:nvPr/>
      </p:nvGrpSpPr>
      <p:grpSpPr>
        <a:xfrm>
          <a:off x="0" y="0"/>
          <a:ext cx="0" cy="0"/>
          <a:chOff x="0" y="0"/>
          <a:chExt cx="0" cy="0"/>
        </a:xfrm>
      </p:grpSpPr>
      <p:sp>
        <p:nvSpPr>
          <p:cNvPr id="13" name="Forma livre: Forma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pt-BR"/>
            </a:defPPr>
          </a:lstStyle>
          <a:p>
            <a:pPr lvl="0" rtl="0"/>
            <a:endParaRPr lang="pt-BR" dirty="0">
              <a:solidFill>
                <a:schemeClr val="tx1"/>
              </a:solidFill>
            </a:endParaRPr>
          </a:p>
        </p:txBody>
      </p:sp>
      <p:sp>
        <p:nvSpPr>
          <p:cNvPr id="19" name="Forma livre: Forma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defPPr>
              <a:defRPr lang="pt-BR"/>
            </a:defPPr>
          </a:lstStyle>
          <a:p>
            <a:pPr rtl="0"/>
            <a:endParaRPr lang="pt-BR" dirty="0"/>
          </a:p>
        </p:txBody>
      </p:sp>
      <p:pic>
        <p:nvPicPr>
          <p:cNvPr id="9" name="Imagem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ítulo 1"/>
          <p:cNvSpPr>
            <a:spLocks noGrp="1"/>
          </p:cNvSpPr>
          <p:nvPr>
            <p:ph type="ctrTitle"/>
          </p:nvPr>
        </p:nvSpPr>
        <p:spPr>
          <a:xfrm>
            <a:off x="1527048" y="1975104"/>
            <a:ext cx="4169664" cy="667512"/>
          </a:xfrm>
        </p:spPr>
        <p:txBody>
          <a:bodyPr tIns="0" rtlCol="0" anchor="ctr">
            <a:noAutofit/>
          </a:bodyPr>
          <a:lstStyle>
            <a:lvl1pPr algn="l">
              <a:defRPr lang="pt-BR" sz="4400"/>
            </a:lvl1pPr>
          </a:lstStyle>
          <a:p>
            <a:pPr rtl="0"/>
            <a:r>
              <a:rPr lang="pt-BR"/>
              <a:t>Clique para editar o título Mestre</a:t>
            </a:r>
          </a:p>
        </p:txBody>
      </p:sp>
      <p:sp>
        <p:nvSpPr>
          <p:cNvPr id="3" name="Subtítulo 2"/>
          <p:cNvSpPr>
            <a:spLocks noGrp="1"/>
          </p:cNvSpPr>
          <p:nvPr>
            <p:ph type="subTitle" idx="1"/>
          </p:nvPr>
        </p:nvSpPr>
        <p:spPr>
          <a:xfrm>
            <a:off x="1545336" y="2846832"/>
            <a:ext cx="4169664" cy="2176272"/>
          </a:xfrm>
        </p:spPr>
        <p:txBody>
          <a:bodyPr lIns="91440" tIns="0" rIns="91440" bIns="0" rtlCol="0">
            <a:noAutofit/>
          </a:bodyPr>
          <a:lstStyle>
            <a:lvl1pPr marL="0" indent="0" algn="l">
              <a:spcBef>
                <a:spcPts val="576"/>
              </a:spcBef>
              <a:buNone/>
              <a:defRPr lang="pt-BR" sz="2400"/>
            </a:lvl1pPr>
            <a:lvl2pPr marL="457200" indent="0" algn="ctr">
              <a:buNone/>
              <a:defRPr lang="pt-BR" sz="2000"/>
            </a:lvl2pPr>
            <a:lvl3pPr marL="914400" indent="0" algn="ctr">
              <a:buNone/>
              <a:defRPr lang="pt-BR" sz="1800"/>
            </a:lvl3pPr>
            <a:lvl4pPr marL="1371600" indent="0" algn="ctr">
              <a:buNone/>
              <a:defRPr lang="pt-BR" sz="1600"/>
            </a:lvl4pPr>
            <a:lvl5pPr marL="1828800" indent="0" algn="ctr">
              <a:buNone/>
              <a:defRPr lang="pt-BR" sz="1600"/>
            </a:lvl5pPr>
            <a:lvl6pPr marL="2286000" indent="0" algn="ctr">
              <a:buNone/>
              <a:defRPr lang="pt-BR" sz="1600"/>
            </a:lvl6pPr>
            <a:lvl7pPr marL="2743200" indent="0" algn="ctr">
              <a:buNone/>
              <a:defRPr lang="pt-BR" sz="1600"/>
            </a:lvl7pPr>
            <a:lvl8pPr marL="3200400" indent="0" algn="ctr">
              <a:buNone/>
              <a:defRPr lang="pt-BR" sz="1600"/>
            </a:lvl8pPr>
            <a:lvl9pPr marL="3657600" indent="0" algn="ctr">
              <a:buNone/>
              <a:defRPr lang="pt-BR" sz="1600"/>
            </a:lvl9pPr>
          </a:lstStyle>
          <a:p>
            <a:pPr rtl="0"/>
            <a:r>
              <a:rPr lang="pt-BR"/>
              <a:t>Clique para editar o estilo do subtítulo Mestre</a:t>
            </a:r>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ois conteúdos">
    <p:spTree>
      <p:nvGrpSpPr>
        <p:cNvPr id="1" name=""/>
        <p:cNvGrpSpPr/>
        <p:nvPr/>
      </p:nvGrpSpPr>
      <p:grpSpPr>
        <a:xfrm>
          <a:off x="0" y="0"/>
          <a:ext cx="0" cy="0"/>
          <a:chOff x="0" y="0"/>
          <a:chExt cx="0" cy="0"/>
        </a:xfrm>
      </p:grpSpPr>
      <p:sp>
        <p:nvSpPr>
          <p:cNvPr id="9" name="Imagem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defPPr>
              <a:defRPr lang="pt-BR"/>
            </a:defPPr>
          </a:lstStyle>
          <a:p>
            <a:pPr rtl="0"/>
            <a:endParaRPr lang="pt-BR" dirty="0"/>
          </a:p>
        </p:txBody>
      </p:sp>
      <p:pic>
        <p:nvPicPr>
          <p:cNvPr id="11" name="Imagem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orma livre: Forma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defPPr>
              <a:defRPr lang="pt-BR"/>
            </a:defPPr>
          </a:lstStyle>
          <a:p>
            <a:pPr rtl="0"/>
            <a:endParaRPr lang="pt-BR" dirty="0"/>
          </a:p>
        </p:txBody>
      </p:sp>
      <p:sp>
        <p:nvSpPr>
          <p:cNvPr id="15" name="Imagem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defPPr>
              <a:defRPr lang="pt-BR"/>
            </a:defPPr>
          </a:lstStyle>
          <a:p>
            <a:pPr rtl="0"/>
            <a:endParaRPr lang="pt-BR" dirty="0"/>
          </a:p>
        </p:txBody>
      </p:sp>
      <p:pic>
        <p:nvPicPr>
          <p:cNvPr id="17" name="Imagem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Espaço Reservado para Rodapé 5"/>
          <p:cNvSpPr>
            <a:spLocks noGrp="1"/>
          </p:cNvSpPr>
          <p:nvPr>
            <p:ph type="ftr" sz="quarter" idx="11"/>
          </p:nvPr>
        </p:nvSpPr>
        <p:spPr/>
        <p:txBody>
          <a:bodyPr rtlCol="0"/>
          <a:lstStyle>
            <a:defPPr>
              <a:defRPr lang="pt-BR"/>
            </a:defPPr>
          </a:lstStyle>
          <a:p>
            <a:pPr rtl="0"/>
            <a:r>
              <a:rPr lang="pt-BR"/>
              <a:t>Título da Apresentação</a:t>
            </a:r>
            <a:endParaRPr lang="pt-BR" dirty="0"/>
          </a:p>
        </p:txBody>
      </p:sp>
      <p:sp>
        <p:nvSpPr>
          <p:cNvPr id="7" name="Espaço Reservado para o Número do Slide 6"/>
          <p:cNvSpPr>
            <a:spLocks noGrp="1"/>
          </p:cNvSpPr>
          <p:nvPr>
            <p:ph type="sldNum" sz="quarter" idx="12"/>
          </p:nvPr>
        </p:nvSpPr>
        <p:spPr/>
        <p:txBody>
          <a:bodyPr rtlCol="0"/>
          <a:lstStyle>
            <a:defPPr>
              <a:defRPr lang="pt-BR"/>
            </a:defPPr>
          </a:lstStyle>
          <a:p>
            <a:pPr rtl="0"/>
            <a:fld id="{48F63A3B-78C7-47BE-AE5E-E10140E04643}" type="slidenum">
              <a:rPr lang="pt-BR" dirty="0"/>
              <a:t>‹nº›</a:t>
            </a:fld>
            <a:endParaRPr lang="pt-BR" dirty="0"/>
          </a:p>
        </p:txBody>
      </p:sp>
      <p:sp>
        <p:nvSpPr>
          <p:cNvPr id="18" name="Título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rtlCol="0">
            <a:noAutofit/>
          </a:bodyPr>
          <a:lstStyle>
            <a:lvl1pPr algn="l">
              <a:lnSpc>
                <a:spcPct val="100000"/>
              </a:lnSpc>
              <a:defRPr lang="pt-BR"/>
            </a:lvl1pPr>
          </a:lstStyle>
          <a:p>
            <a:pPr rtl="0"/>
            <a:r>
              <a:rPr lang="pt-BR"/>
              <a:t>Clique para editar o título Mestre</a:t>
            </a:r>
          </a:p>
        </p:txBody>
      </p:sp>
      <p:sp>
        <p:nvSpPr>
          <p:cNvPr id="19" name="Espaço Reservado para Conteúdo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rtlCol="0">
            <a:noAutofit/>
          </a:bodyPr>
          <a:lstStyle>
            <a:lvl1pPr>
              <a:defRPr lang="pt-BR" sz="1500"/>
            </a:lvl1pPr>
            <a:lvl2pPr>
              <a:defRPr lang="pt-BR" sz="1300"/>
            </a:lvl2pPr>
            <a:lvl3pPr>
              <a:defRPr lang="pt-BR" sz="1200"/>
            </a:lvl3pPr>
            <a:lvl4pPr>
              <a:defRPr lang="pt-BR" sz="1200"/>
            </a:lvl4pPr>
            <a:lvl5pPr>
              <a:defRPr lang="pt-BR" sz="1200"/>
            </a:lvl5pPr>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p>
        </p:txBody>
      </p:sp>
      <p:sp>
        <p:nvSpPr>
          <p:cNvPr id="20" name="Espaço Reservado para Conteúdo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rtlCol="0">
            <a:noAutofit/>
          </a:bodyPr>
          <a:lstStyle>
            <a:lvl1pPr>
              <a:defRPr lang="pt-BR" sz="1500"/>
            </a:lvl1pPr>
            <a:lvl2pPr>
              <a:defRPr lang="pt-BR" sz="1300"/>
            </a:lvl2pPr>
            <a:lvl3pPr>
              <a:defRPr lang="pt-BR" sz="1200"/>
            </a:lvl3pPr>
            <a:lvl4pPr>
              <a:defRPr lang="pt-BR" sz="1200"/>
            </a:lvl4pPr>
            <a:lvl5pPr>
              <a:defRPr lang="pt-BR" sz="1200"/>
            </a:lvl5pPr>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7" name="Forma Livre: Forma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pt-BR"/>
            </a:defPPr>
          </a:lstStyle>
          <a:p>
            <a:pPr lvl="0" rtl="0"/>
            <a:endParaRPr lang="pt-BR" dirty="0">
              <a:solidFill>
                <a:schemeClr val="tx1"/>
              </a:solidFill>
            </a:endParaRPr>
          </a:p>
        </p:txBody>
      </p:sp>
      <p:sp>
        <p:nvSpPr>
          <p:cNvPr id="9" name="Forma livre: Forma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pt-BR"/>
            </a:defPPr>
          </a:lstStyle>
          <a:p>
            <a:pPr lvl="0" rtl="0"/>
            <a:endParaRPr lang="pt-BR" dirty="0">
              <a:solidFill>
                <a:schemeClr val="tx1"/>
              </a:solidFill>
            </a:endParaRPr>
          </a:p>
        </p:txBody>
      </p:sp>
      <p:sp>
        <p:nvSpPr>
          <p:cNvPr id="2" name="Título 1"/>
          <p:cNvSpPr>
            <a:spLocks noGrp="1"/>
          </p:cNvSpPr>
          <p:nvPr>
            <p:ph type="title"/>
          </p:nvPr>
        </p:nvSpPr>
        <p:spPr/>
        <p:txBody>
          <a:bodyPr rtlCol="0"/>
          <a:lstStyle>
            <a:defPPr>
              <a:defRPr lang="pt-BR"/>
            </a:defPPr>
          </a:lstStyle>
          <a:p>
            <a:pPr rtl="0"/>
            <a:r>
              <a:rPr lang="pt-BR"/>
              <a:t>Clique para editar o título Mestre</a:t>
            </a:r>
            <a:endParaRPr lang="pt-BR" dirty="0"/>
          </a:p>
        </p:txBody>
      </p:sp>
      <p:sp>
        <p:nvSpPr>
          <p:cNvPr id="4" name="Espaço Reservado para Rodapé 3"/>
          <p:cNvSpPr>
            <a:spLocks noGrp="1"/>
          </p:cNvSpPr>
          <p:nvPr>
            <p:ph type="ftr" sz="quarter" idx="11"/>
          </p:nvPr>
        </p:nvSpPr>
        <p:spPr/>
        <p:txBody>
          <a:bodyPr rtlCol="0"/>
          <a:lstStyle>
            <a:defPPr>
              <a:defRPr lang="pt-BR"/>
            </a:defPPr>
          </a:lstStyle>
          <a:p>
            <a:pPr rtl="0"/>
            <a:r>
              <a:rPr lang="pt-BR"/>
              <a:t>Título da apresentação</a:t>
            </a:r>
            <a:endParaRPr lang="pt-BR" dirty="0"/>
          </a:p>
        </p:txBody>
      </p:sp>
      <p:sp>
        <p:nvSpPr>
          <p:cNvPr id="5" name="Espaço Reservado para o Número do Slide 4"/>
          <p:cNvSpPr>
            <a:spLocks noGrp="1"/>
          </p:cNvSpPr>
          <p:nvPr>
            <p:ph type="sldNum" sz="quarter" idx="12"/>
          </p:nvPr>
        </p:nvSpPr>
        <p:spPr/>
        <p:txBody>
          <a:bodyPr rtlCol="0"/>
          <a:lstStyle>
            <a:defPPr>
              <a:defRPr lang="pt-BR"/>
            </a:defPPr>
          </a:lstStyle>
          <a:p>
            <a:pPr rtl="0"/>
            <a:fld id="{48F63A3B-78C7-47BE-AE5E-E10140E04643}" type="slidenum">
              <a:rPr lang="pt-BR" dirty="0"/>
              <a:t>‹nº›</a:t>
            </a:fld>
            <a:endParaRPr lang="pt-BR"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6" name="Forma livre: Forma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pt-BR"/>
            </a:defPPr>
          </a:lstStyle>
          <a:p>
            <a:pPr lvl="0" rtl="0"/>
            <a:endParaRPr lang="pt-BR" dirty="0">
              <a:solidFill>
                <a:schemeClr val="tx1"/>
              </a:solidFill>
            </a:endParaRPr>
          </a:p>
        </p:txBody>
      </p:sp>
      <p:sp>
        <p:nvSpPr>
          <p:cNvPr id="8" name="Forma livre: Forma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pt-BR"/>
            </a:defPPr>
          </a:lstStyle>
          <a:p>
            <a:pPr lvl="0" rtl="0"/>
            <a:endParaRPr lang="pt-BR" dirty="0">
              <a:solidFill>
                <a:schemeClr val="tx1"/>
              </a:solidFill>
            </a:endParaRPr>
          </a:p>
        </p:txBody>
      </p:sp>
      <p:sp>
        <p:nvSpPr>
          <p:cNvPr id="3" name="Espaço Reservado para Rodapé 2"/>
          <p:cNvSpPr>
            <a:spLocks noGrp="1"/>
          </p:cNvSpPr>
          <p:nvPr>
            <p:ph type="ftr" sz="quarter" idx="11"/>
          </p:nvPr>
        </p:nvSpPr>
        <p:spPr/>
        <p:txBody>
          <a:bodyPr rtlCol="0"/>
          <a:lstStyle>
            <a:defPPr>
              <a:defRPr lang="pt-BR"/>
            </a:defPPr>
          </a:lstStyle>
          <a:p>
            <a:pPr rtl="0"/>
            <a:r>
              <a:rPr lang="pt-BR"/>
              <a:t>Título da apresentação</a:t>
            </a:r>
            <a:endParaRPr lang="pt-BR" dirty="0"/>
          </a:p>
        </p:txBody>
      </p:sp>
      <p:sp>
        <p:nvSpPr>
          <p:cNvPr id="4" name="Espaço Reservado para o Número do Slide 3"/>
          <p:cNvSpPr>
            <a:spLocks noGrp="1"/>
          </p:cNvSpPr>
          <p:nvPr>
            <p:ph type="sldNum" sz="quarter" idx="12"/>
          </p:nvPr>
        </p:nvSpPr>
        <p:spPr/>
        <p:txBody>
          <a:bodyPr rtlCol="0"/>
          <a:lstStyle>
            <a:defPPr>
              <a:defRPr lang="pt-BR"/>
            </a:defPPr>
          </a:lstStyle>
          <a:p>
            <a:pPr rtl="0"/>
            <a:fld id="{48F63A3B-78C7-47BE-AE5E-E10140E04643}" type="slidenum">
              <a:rPr lang="pt-BR" dirty="0"/>
              <a:t>‹nº›</a:t>
            </a:fld>
            <a:endParaRPr lang="pt-BR"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11" name="Forma livre: Forma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pt-BR"/>
            </a:defPPr>
          </a:lstStyle>
          <a:p>
            <a:pPr lvl="0" rtl="0"/>
            <a:endParaRPr lang="pt-BR" dirty="0">
              <a:solidFill>
                <a:schemeClr val="tx1"/>
              </a:solidFill>
            </a:endParaRPr>
          </a:p>
        </p:txBody>
      </p:sp>
      <p:sp>
        <p:nvSpPr>
          <p:cNvPr id="2" name="Título 1"/>
          <p:cNvSpPr>
            <a:spLocks noGrp="1"/>
          </p:cNvSpPr>
          <p:nvPr>
            <p:ph type="title"/>
          </p:nvPr>
        </p:nvSpPr>
        <p:spPr>
          <a:xfrm>
            <a:off x="839788" y="457200"/>
            <a:ext cx="3932237" cy="1600200"/>
          </a:xfrm>
        </p:spPr>
        <p:txBody>
          <a:bodyPr rtlCol="0" anchor="b"/>
          <a:lstStyle>
            <a:lvl1pPr>
              <a:defRPr lang="pt-BR" sz="3200"/>
            </a:lvl1pPr>
          </a:lstStyle>
          <a:p>
            <a:pPr rtl="0"/>
            <a:r>
              <a:rPr lang="pt-BR"/>
              <a:t>Clique para editar o título Mestre</a:t>
            </a:r>
            <a:endParaRPr lang="pt-BR" dirty="0"/>
          </a:p>
        </p:txBody>
      </p:sp>
      <p:sp>
        <p:nvSpPr>
          <p:cNvPr id="3" name="Espaço Reservado para Conteúdo 2"/>
          <p:cNvSpPr>
            <a:spLocks noGrp="1"/>
          </p:cNvSpPr>
          <p:nvPr>
            <p:ph idx="1"/>
          </p:nvPr>
        </p:nvSpPr>
        <p:spPr>
          <a:xfrm>
            <a:off x="5183188" y="987425"/>
            <a:ext cx="6172200" cy="4873625"/>
          </a:xfrm>
        </p:spPr>
        <p:txBody>
          <a:bodyPr rtlCol="0"/>
          <a:lstStyle>
            <a:lvl1pPr>
              <a:defRPr lang="pt-BR" sz="3200"/>
            </a:lvl1pPr>
            <a:lvl2pPr>
              <a:defRPr lang="pt-BR" sz="2800"/>
            </a:lvl2pPr>
            <a:lvl3pPr>
              <a:defRPr lang="pt-BR" sz="2400"/>
            </a:lvl3pPr>
            <a:lvl4pPr>
              <a:defRPr lang="pt-BR" sz="2000"/>
            </a:lvl4pPr>
            <a:lvl5pPr>
              <a:defRPr lang="pt-BR" sz="2000"/>
            </a:lvl5pPr>
            <a:lvl6pPr>
              <a:defRPr lang="pt-BR" sz="2000"/>
            </a:lvl6pPr>
            <a:lvl7pPr>
              <a:defRPr lang="pt-BR" sz="2000"/>
            </a:lvl7pPr>
            <a:lvl8pPr>
              <a:defRPr lang="pt-BR" sz="2000"/>
            </a:lvl8pPr>
            <a:lvl9pPr>
              <a:defRPr lang="pt-BR" sz="2000"/>
            </a:lvl9pPr>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lang="pt-BR" dirty="0"/>
          </a:p>
        </p:txBody>
      </p:sp>
      <p:sp>
        <p:nvSpPr>
          <p:cNvPr id="4" name="Espaço Reservado para Texto 3"/>
          <p:cNvSpPr>
            <a:spLocks noGrp="1"/>
          </p:cNvSpPr>
          <p:nvPr>
            <p:ph type="body" sz="half" idx="2"/>
          </p:nvPr>
        </p:nvSpPr>
        <p:spPr>
          <a:xfrm>
            <a:off x="839788" y="2057400"/>
            <a:ext cx="3932237" cy="3811588"/>
          </a:xfrm>
        </p:spPr>
        <p:txBody>
          <a:bodyPr rtlCol="0"/>
          <a:lstStyle>
            <a:lvl1pPr marL="0" indent="0">
              <a:buNone/>
              <a:defRPr lang="pt-BR" sz="1600"/>
            </a:lvl1pPr>
            <a:lvl2pPr marL="457200" indent="0">
              <a:buNone/>
              <a:defRPr lang="pt-BR" sz="1400"/>
            </a:lvl2pPr>
            <a:lvl3pPr marL="914400" indent="0">
              <a:buNone/>
              <a:defRPr lang="pt-BR" sz="1200"/>
            </a:lvl3pPr>
            <a:lvl4pPr marL="1371600" indent="0">
              <a:buNone/>
              <a:defRPr lang="pt-BR" sz="1000"/>
            </a:lvl4pPr>
            <a:lvl5pPr marL="1828800" indent="0">
              <a:buNone/>
              <a:defRPr lang="pt-BR" sz="1000"/>
            </a:lvl5pPr>
            <a:lvl6pPr marL="2286000" indent="0">
              <a:buNone/>
              <a:defRPr lang="pt-BR" sz="1000"/>
            </a:lvl6pPr>
            <a:lvl7pPr marL="2743200" indent="0">
              <a:buNone/>
              <a:defRPr lang="pt-BR" sz="1000"/>
            </a:lvl7pPr>
            <a:lvl8pPr marL="3200400" indent="0">
              <a:buNone/>
              <a:defRPr lang="pt-BR" sz="1000"/>
            </a:lvl8pPr>
            <a:lvl9pPr marL="3657600" indent="0">
              <a:buNone/>
              <a:defRPr lang="pt-BR" sz="1000"/>
            </a:lvl9pPr>
          </a:lstStyle>
          <a:p>
            <a:pPr lvl="0" rtl="0"/>
            <a:r>
              <a:rPr lang="pt-BR"/>
              <a:t>Clique para editar os estilos de texto Mestres</a:t>
            </a:r>
          </a:p>
        </p:txBody>
      </p:sp>
      <p:sp>
        <p:nvSpPr>
          <p:cNvPr id="6" name="Espaço Reservado para Rodapé 5"/>
          <p:cNvSpPr>
            <a:spLocks noGrp="1"/>
          </p:cNvSpPr>
          <p:nvPr>
            <p:ph type="ftr" sz="quarter" idx="11"/>
          </p:nvPr>
        </p:nvSpPr>
        <p:spPr/>
        <p:txBody>
          <a:bodyPr rtlCol="0"/>
          <a:lstStyle>
            <a:defPPr>
              <a:defRPr lang="pt-BR"/>
            </a:defPPr>
          </a:lstStyle>
          <a:p>
            <a:pPr rtl="0"/>
            <a:r>
              <a:rPr lang="pt-BR"/>
              <a:t>Título da apresentação</a:t>
            </a:r>
            <a:endParaRPr lang="pt-BR" dirty="0"/>
          </a:p>
        </p:txBody>
      </p:sp>
      <p:sp>
        <p:nvSpPr>
          <p:cNvPr id="7" name="Espaço Reservado para o Número do Slide 6"/>
          <p:cNvSpPr>
            <a:spLocks noGrp="1"/>
          </p:cNvSpPr>
          <p:nvPr>
            <p:ph type="sldNum" sz="quarter" idx="12"/>
          </p:nvPr>
        </p:nvSpPr>
        <p:spPr/>
        <p:txBody>
          <a:bodyPr rtlCol="0"/>
          <a:lstStyle>
            <a:defPPr>
              <a:defRPr lang="pt-BR"/>
            </a:defPPr>
          </a:lstStyle>
          <a:p>
            <a:pPr rtl="0"/>
            <a:fld id="{48F63A3B-78C7-47BE-AE5E-E10140E04643}" type="slidenum">
              <a:rPr lang="pt-BR" dirty="0"/>
              <a:t>‹nº›</a:t>
            </a:fld>
            <a:endParaRPr lang="pt-BR"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upo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orma Livre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rtlCol="0" anchor="t" anchorCtr="0" compatLnSpc="1">
              <a:prstTxWarp prst="textNoShape">
                <a:avLst/>
              </a:prstTxWarp>
              <a:noAutofit/>
            </a:bodyPr>
            <a:lstStyle>
              <a:defPPr>
                <a:defRPr lang="pt-BR"/>
              </a:defPPr>
            </a:lstStyle>
            <a:p>
              <a:pPr rtl="0"/>
              <a:endParaRPr lang="pt-BR" dirty="0"/>
            </a:p>
          </p:txBody>
        </p:sp>
        <p:sp>
          <p:nvSpPr>
            <p:cNvPr id="8" name="Forma Livre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rtlCol="0" anchor="t" anchorCtr="0" compatLnSpc="1">
              <a:prstTxWarp prst="textNoShape">
                <a:avLst/>
              </a:prstTxWarp>
              <a:noAutofit/>
            </a:bodyPr>
            <a:lstStyle>
              <a:defPPr>
                <a:defRPr lang="pt-BR"/>
              </a:defPPr>
            </a:lstStyle>
            <a:p>
              <a:pPr rtl="0"/>
              <a:endParaRPr lang="pt-BR" dirty="0"/>
            </a:p>
          </p:txBody>
        </p:sp>
      </p:grpSp>
      <p:grpSp>
        <p:nvGrpSpPr>
          <p:cNvPr id="9" name="Grupo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orma Livre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rtlCol="0" anchor="t" anchorCtr="0" compatLnSpc="1">
              <a:prstTxWarp prst="textNoShape">
                <a:avLst/>
              </a:prstTxWarp>
              <a:noAutofit/>
            </a:bodyPr>
            <a:lstStyle>
              <a:defPPr>
                <a:defRPr lang="pt-BR"/>
              </a:defPPr>
            </a:lstStyle>
            <a:p>
              <a:pPr rtl="0"/>
              <a:endParaRPr lang="pt-BR" dirty="0"/>
            </a:p>
          </p:txBody>
        </p:sp>
        <p:sp>
          <p:nvSpPr>
            <p:cNvPr id="11" name="Forma Livre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rtlCol="0" anchor="t" anchorCtr="0" compatLnSpc="1">
              <a:prstTxWarp prst="textNoShape">
                <a:avLst/>
              </a:prstTxWarp>
              <a:noAutofit/>
            </a:bodyPr>
            <a:lstStyle>
              <a:defPPr>
                <a:defRPr lang="pt-BR"/>
              </a:defPPr>
            </a:lstStyle>
            <a:p>
              <a:pPr rtl="0"/>
              <a:endParaRPr lang="pt-BR" dirty="0"/>
            </a:p>
          </p:txBody>
        </p:sp>
      </p:grpSp>
      <p:sp>
        <p:nvSpPr>
          <p:cNvPr id="14" name="Imagem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defPPr>
              <a:defRPr lang="pt-BR"/>
            </a:defPPr>
          </a:lstStyle>
          <a:p>
            <a:pPr rtl="0"/>
            <a:endParaRPr lang="pt-BR" dirty="0"/>
          </a:p>
        </p:txBody>
      </p:sp>
      <p:sp>
        <p:nvSpPr>
          <p:cNvPr id="2" name="Título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rtlCol="0">
            <a:noAutofit/>
          </a:bodyPr>
          <a:lstStyle>
            <a:lvl1pPr algn="l">
              <a:lnSpc>
                <a:spcPct val="100000"/>
              </a:lnSpc>
              <a:defRPr lang="pt-BR"/>
            </a:lvl1pPr>
          </a:lstStyle>
          <a:p>
            <a:pPr rtl="0"/>
            <a:r>
              <a:rPr lang="pt-BR"/>
              <a:t>Clique para editar o título Mestre</a:t>
            </a:r>
          </a:p>
        </p:txBody>
      </p:sp>
      <p:sp>
        <p:nvSpPr>
          <p:cNvPr id="13" name="Espaço Reservado para Conteúdo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rtlCol="0">
            <a:noAutofit/>
          </a:bodyPr>
          <a:lstStyle>
            <a:lvl1pPr marL="0" indent="0">
              <a:lnSpc>
                <a:spcPct val="150000"/>
              </a:lnSpc>
              <a:spcBef>
                <a:spcPts val="0"/>
              </a:spcBef>
              <a:buNone/>
              <a:defRPr lang="pt-BR" sz="2400"/>
            </a:lvl1pPr>
            <a:lvl2pPr marL="347472">
              <a:lnSpc>
                <a:spcPct val="150000"/>
              </a:lnSpc>
              <a:spcBef>
                <a:spcPts val="0"/>
              </a:spcBef>
              <a:defRPr lang="pt-BR" sz="2000"/>
            </a:lvl2pPr>
            <a:lvl3pPr marL="685800">
              <a:lnSpc>
                <a:spcPct val="150000"/>
              </a:lnSpc>
              <a:spcBef>
                <a:spcPts val="0"/>
              </a:spcBef>
              <a:defRPr lang="pt-BR" sz="1800"/>
            </a:lvl3pPr>
          </a:lstStyle>
          <a:p>
            <a:pPr lvl="0" rtl="0"/>
            <a:r>
              <a:rPr lang="pt-BR"/>
              <a:t>Clique para editar os estilos de texto Mestres</a:t>
            </a:r>
          </a:p>
          <a:p>
            <a:pPr lvl="1" rtl="0"/>
            <a:r>
              <a:rPr lang="pt-BR"/>
              <a:t>Segundo nível</a:t>
            </a:r>
          </a:p>
          <a:p>
            <a:pPr lvl="2" rtl="0"/>
            <a:r>
              <a:rPr lang="pt-BR"/>
              <a:t>Terceiro nível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11" name="Forma livre: Forma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pt-BR"/>
            </a:defPPr>
          </a:lstStyle>
          <a:p>
            <a:pPr lvl="0" rtl="0"/>
            <a:endParaRPr lang="pt-BR" dirty="0">
              <a:solidFill>
                <a:schemeClr val="tx1"/>
              </a:solidFill>
            </a:endParaRPr>
          </a:p>
        </p:txBody>
      </p:sp>
      <p:sp>
        <p:nvSpPr>
          <p:cNvPr id="2" name="Título 1"/>
          <p:cNvSpPr>
            <a:spLocks noGrp="1"/>
          </p:cNvSpPr>
          <p:nvPr>
            <p:ph type="title"/>
          </p:nvPr>
        </p:nvSpPr>
        <p:spPr>
          <a:xfrm>
            <a:off x="839788" y="457200"/>
            <a:ext cx="3932237" cy="1600200"/>
          </a:xfrm>
        </p:spPr>
        <p:txBody>
          <a:bodyPr rtlCol="0" anchor="b"/>
          <a:lstStyle>
            <a:lvl1pPr>
              <a:defRPr lang="pt-BR" sz="3200"/>
            </a:lvl1pPr>
          </a:lstStyle>
          <a:p>
            <a:pPr rtl="0"/>
            <a:r>
              <a:rPr lang="pt-BR"/>
              <a:t>Clique para editar o título Mestre</a:t>
            </a:r>
            <a:endParaRPr lang="pt-BR" dirty="0"/>
          </a:p>
        </p:txBody>
      </p:sp>
      <p:sp>
        <p:nvSpPr>
          <p:cNvPr id="3" name="Espaço Reservado para Imagem 2"/>
          <p:cNvSpPr>
            <a:spLocks noGrp="1" noChangeAspect="1"/>
          </p:cNvSpPr>
          <p:nvPr>
            <p:ph type="pic" idx="1"/>
          </p:nvPr>
        </p:nvSpPr>
        <p:spPr>
          <a:xfrm>
            <a:off x="5183188" y="987425"/>
            <a:ext cx="6172200" cy="4873625"/>
          </a:xfrm>
        </p:spPr>
        <p:txBody>
          <a:bodyPr rtlCol="0" anchor="t"/>
          <a:lstStyle>
            <a:lvl1pPr marL="0" indent="0">
              <a:buNone/>
              <a:defRPr lang="pt-BR" sz="3200"/>
            </a:lvl1pPr>
            <a:lvl2pPr marL="457200" indent="0">
              <a:buNone/>
              <a:defRPr lang="pt-BR" sz="2800"/>
            </a:lvl2pPr>
            <a:lvl3pPr marL="914400" indent="0">
              <a:buNone/>
              <a:defRPr lang="pt-BR" sz="2400"/>
            </a:lvl3pPr>
            <a:lvl4pPr marL="1371600" indent="0">
              <a:buNone/>
              <a:defRPr lang="pt-BR" sz="2000"/>
            </a:lvl4pPr>
            <a:lvl5pPr marL="1828800" indent="0">
              <a:buNone/>
              <a:defRPr lang="pt-BR" sz="2000"/>
            </a:lvl5pPr>
            <a:lvl6pPr marL="2286000" indent="0">
              <a:buNone/>
              <a:defRPr lang="pt-BR" sz="2000"/>
            </a:lvl6pPr>
            <a:lvl7pPr marL="2743200" indent="0">
              <a:buNone/>
              <a:defRPr lang="pt-BR" sz="2000"/>
            </a:lvl7pPr>
            <a:lvl8pPr marL="3200400" indent="0">
              <a:buNone/>
              <a:defRPr lang="pt-BR" sz="2000"/>
            </a:lvl8pPr>
            <a:lvl9pPr marL="3657600" indent="0">
              <a:buNone/>
              <a:defRPr lang="pt-BR" sz="2000"/>
            </a:lvl9pPr>
          </a:lstStyle>
          <a:p>
            <a:pPr rtl="0"/>
            <a:r>
              <a:rPr lang="pt-BR"/>
              <a:t>Clique no ícone para adicionar uma imagem</a:t>
            </a:r>
          </a:p>
        </p:txBody>
      </p:sp>
      <p:sp>
        <p:nvSpPr>
          <p:cNvPr id="4" name="Espaço Reservado para Texto 3"/>
          <p:cNvSpPr>
            <a:spLocks noGrp="1"/>
          </p:cNvSpPr>
          <p:nvPr>
            <p:ph type="body" sz="half" idx="2"/>
          </p:nvPr>
        </p:nvSpPr>
        <p:spPr>
          <a:xfrm>
            <a:off x="839788" y="2057400"/>
            <a:ext cx="3932237" cy="3811588"/>
          </a:xfrm>
        </p:spPr>
        <p:txBody>
          <a:bodyPr rtlCol="0"/>
          <a:lstStyle>
            <a:lvl1pPr marL="0" indent="0">
              <a:buNone/>
              <a:defRPr lang="pt-BR" sz="1600"/>
            </a:lvl1pPr>
            <a:lvl2pPr marL="457200" indent="0">
              <a:buNone/>
              <a:defRPr lang="pt-BR" sz="1400"/>
            </a:lvl2pPr>
            <a:lvl3pPr marL="914400" indent="0">
              <a:buNone/>
              <a:defRPr lang="pt-BR" sz="1200"/>
            </a:lvl3pPr>
            <a:lvl4pPr marL="1371600" indent="0">
              <a:buNone/>
              <a:defRPr lang="pt-BR" sz="1000"/>
            </a:lvl4pPr>
            <a:lvl5pPr marL="1828800" indent="0">
              <a:buNone/>
              <a:defRPr lang="pt-BR" sz="1000"/>
            </a:lvl5pPr>
            <a:lvl6pPr marL="2286000" indent="0">
              <a:buNone/>
              <a:defRPr lang="pt-BR" sz="1000"/>
            </a:lvl6pPr>
            <a:lvl7pPr marL="2743200" indent="0">
              <a:buNone/>
              <a:defRPr lang="pt-BR" sz="1000"/>
            </a:lvl7pPr>
            <a:lvl8pPr marL="3200400" indent="0">
              <a:buNone/>
              <a:defRPr lang="pt-BR" sz="1000"/>
            </a:lvl8pPr>
            <a:lvl9pPr marL="3657600" indent="0">
              <a:buNone/>
              <a:defRPr lang="pt-BR" sz="1000"/>
            </a:lvl9pPr>
          </a:lstStyle>
          <a:p>
            <a:pPr lvl="0" rtl="0"/>
            <a:r>
              <a:rPr lang="pt-BR"/>
              <a:t>Clique para editar os estilos de texto Mestres</a:t>
            </a:r>
          </a:p>
        </p:txBody>
      </p:sp>
      <p:sp>
        <p:nvSpPr>
          <p:cNvPr id="6" name="Espaço Reservado para Rodapé 5"/>
          <p:cNvSpPr>
            <a:spLocks noGrp="1"/>
          </p:cNvSpPr>
          <p:nvPr>
            <p:ph type="ftr" sz="quarter" idx="11"/>
          </p:nvPr>
        </p:nvSpPr>
        <p:spPr/>
        <p:txBody>
          <a:bodyPr rtlCol="0"/>
          <a:lstStyle>
            <a:defPPr>
              <a:defRPr lang="pt-BR"/>
            </a:defPPr>
          </a:lstStyle>
          <a:p>
            <a:pPr rtl="0"/>
            <a:r>
              <a:rPr lang="pt-BR"/>
              <a:t>Título da apresentação</a:t>
            </a:r>
            <a:endParaRPr lang="pt-BR" dirty="0"/>
          </a:p>
        </p:txBody>
      </p:sp>
      <p:sp>
        <p:nvSpPr>
          <p:cNvPr id="7" name="Espaço Reservado para o Número do Slide 6"/>
          <p:cNvSpPr>
            <a:spLocks noGrp="1"/>
          </p:cNvSpPr>
          <p:nvPr>
            <p:ph type="sldNum" sz="quarter" idx="12"/>
          </p:nvPr>
        </p:nvSpPr>
        <p:spPr/>
        <p:txBody>
          <a:bodyPr rtlCol="0"/>
          <a:lstStyle>
            <a:defPPr>
              <a:defRPr lang="pt-BR"/>
            </a:defPPr>
          </a:lstStyle>
          <a:p>
            <a:pPr rtl="0"/>
            <a:fld id="{48F63A3B-78C7-47BE-AE5E-E10140E04643}" type="slidenum">
              <a:rPr lang="pt-BR" dirty="0"/>
              <a:t>‹nº›</a:t>
            </a:fld>
            <a:endParaRPr lang="pt-BR"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ção">
    <p:spTree>
      <p:nvGrpSpPr>
        <p:cNvPr id="1" name=""/>
        <p:cNvGrpSpPr/>
        <p:nvPr/>
      </p:nvGrpSpPr>
      <p:grpSpPr>
        <a:xfrm>
          <a:off x="0" y="0"/>
          <a:ext cx="0" cy="0"/>
          <a:chOff x="0" y="0"/>
          <a:chExt cx="0" cy="0"/>
        </a:xfrm>
      </p:grpSpPr>
      <p:sp>
        <p:nvSpPr>
          <p:cNvPr id="23" name="Forma livre: Forma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rtlCol="0" anchor="t" anchorCtr="0" compatLnSpc="1">
            <a:prstTxWarp prst="textNoShape">
              <a:avLst/>
            </a:prstTxWarp>
            <a:noAutofit/>
          </a:bodyPr>
          <a:lstStyle>
            <a:defPPr>
              <a:defRPr lang="pt-BR"/>
            </a:defPPr>
          </a:lstStyle>
          <a:p>
            <a:pPr lvl="0" rtl="0"/>
            <a:endParaRPr lang="pt-BR" dirty="0">
              <a:solidFill>
                <a:schemeClr val="tx1"/>
              </a:solidFill>
            </a:endParaRPr>
          </a:p>
        </p:txBody>
      </p:sp>
      <p:sp>
        <p:nvSpPr>
          <p:cNvPr id="20" name="Forma livre: Forma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rtlCol="0" anchor="t" anchorCtr="0" compatLnSpc="1">
            <a:prstTxWarp prst="textNoShape">
              <a:avLst/>
            </a:prstTxWarp>
            <a:noAutofit/>
          </a:bodyPr>
          <a:lstStyle>
            <a:defPPr>
              <a:defRPr lang="pt-BR"/>
            </a:defPPr>
          </a:lstStyle>
          <a:p>
            <a:pPr lvl="0" rtl="0"/>
            <a:endParaRPr lang="pt-BR" dirty="0">
              <a:solidFill>
                <a:schemeClr val="tx1"/>
              </a:solidFill>
            </a:endParaRPr>
          </a:p>
        </p:txBody>
      </p:sp>
      <p:sp>
        <p:nvSpPr>
          <p:cNvPr id="14" name="Forma livre: Forma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rtlCol="0" anchor="t" anchorCtr="0" compatLnSpc="1">
            <a:prstTxWarp prst="textNoShape">
              <a:avLst/>
            </a:prstTxWarp>
            <a:noAutofit/>
          </a:bodyPr>
          <a:lstStyle>
            <a:defPPr>
              <a:defRPr lang="pt-BR"/>
            </a:defPPr>
          </a:lstStyle>
          <a:p>
            <a:pPr lvl="0" rtl="0"/>
            <a:endParaRPr lang="pt-BR" dirty="0">
              <a:solidFill>
                <a:schemeClr val="tx1"/>
              </a:solidFill>
            </a:endParaRPr>
          </a:p>
        </p:txBody>
      </p:sp>
      <p:sp>
        <p:nvSpPr>
          <p:cNvPr id="2" name="Título 1"/>
          <p:cNvSpPr>
            <a:spLocks noGrp="1"/>
          </p:cNvSpPr>
          <p:nvPr userDrawn="1">
            <p:ph type="title"/>
          </p:nvPr>
        </p:nvSpPr>
        <p:spPr>
          <a:xfrm>
            <a:off x="4224528" y="2276856"/>
            <a:ext cx="6766560" cy="768096"/>
          </a:xfrm>
        </p:spPr>
        <p:txBody>
          <a:bodyPr rtlCol="0">
            <a:noAutofit/>
          </a:bodyPr>
          <a:lstStyle>
            <a:lvl1pPr algn="l">
              <a:lnSpc>
                <a:spcPct val="100000"/>
              </a:lnSpc>
              <a:defRPr lang="pt-BR" b="1"/>
            </a:lvl1pPr>
          </a:lstStyle>
          <a:p>
            <a:pPr rtl="0"/>
            <a:r>
              <a:rPr lang="pt-BR"/>
              <a:t>Clique para editar o título Mestre</a:t>
            </a:r>
          </a:p>
        </p:txBody>
      </p:sp>
      <p:sp>
        <p:nvSpPr>
          <p:cNvPr id="3" name="Espaço Reservado para Conteúdo 2"/>
          <p:cNvSpPr>
            <a:spLocks noGrp="1"/>
          </p:cNvSpPr>
          <p:nvPr userDrawn="1">
            <p:ph idx="1"/>
          </p:nvPr>
        </p:nvSpPr>
        <p:spPr>
          <a:xfrm>
            <a:off x="4224528" y="3222752"/>
            <a:ext cx="6766560" cy="2700528"/>
          </a:xfrm>
        </p:spPr>
        <p:txBody>
          <a:bodyPr rtlCol="0">
            <a:noAutofit/>
          </a:bodyPr>
          <a:lstStyle>
            <a:lvl1pPr marL="0" indent="0">
              <a:buNone/>
              <a:defRPr lang="pt-BR" sz="1500"/>
            </a:lvl1pPr>
            <a:lvl2pPr>
              <a:defRPr lang="pt-BR" sz="1500"/>
            </a:lvl2pPr>
            <a:lvl3pPr>
              <a:defRPr lang="pt-BR" sz="1500"/>
            </a:lvl3pPr>
            <a:lvl4pPr>
              <a:defRPr lang="pt-BR" sz="1500"/>
            </a:lvl4pPr>
            <a:lvl5pPr>
              <a:defRPr lang="pt-BR" sz="1500"/>
            </a:lvl5pPr>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p>
        </p:txBody>
      </p:sp>
      <p:sp>
        <p:nvSpPr>
          <p:cNvPr id="5" name="Espaço Reservado para Rodapé 4"/>
          <p:cNvSpPr>
            <a:spLocks noGrp="1"/>
          </p:cNvSpPr>
          <p:nvPr userDrawn="1">
            <p:ph type="ftr" sz="quarter" idx="11"/>
          </p:nvPr>
        </p:nvSpPr>
        <p:spPr>
          <a:xfrm>
            <a:off x="4224528" y="457200"/>
            <a:ext cx="3200400" cy="274320"/>
          </a:xfrm>
        </p:spPr>
        <p:txBody>
          <a:bodyPr rtlCol="0">
            <a:noAutofit/>
          </a:bodyPr>
          <a:lstStyle>
            <a:defPPr>
              <a:defRPr lang="pt-BR"/>
            </a:defPPr>
          </a:lstStyle>
          <a:p>
            <a:pPr rtl="0"/>
            <a:r>
              <a:rPr lang="pt-BR"/>
              <a:t>Título da apresentação</a:t>
            </a:r>
            <a:endParaRPr lang="pt-BR" dirty="0"/>
          </a:p>
        </p:txBody>
      </p:sp>
      <p:sp>
        <p:nvSpPr>
          <p:cNvPr id="6" name="Espaço Reservado para o Número do Slide 5"/>
          <p:cNvSpPr>
            <a:spLocks noGrp="1"/>
          </p:cNvSpPr>
          <p:nvPr userDrawn="1">
            <p:ph type="sldNum" sz="quarter" idx="12"/>
          </p:nvPr>
        </p:nvSpPr>
        <p:spPr/>
        <p:txBody>
          <a:bodyPr rtlCol="0">
            <a:noAutofit/>
          </a:bodyPr>
          <a:lstStyle>
            <a:defPPr>
              <a:defRPr lang="pt-BR"/>
            </a:defPPr>
          </a:lstStyle>
          <a:p>
            <a:pPr rtl="0"/>
            <a:fld id="{48F63A3B-78C7-47BE-AE5E-E10140E04643}" type="slidenum">
              <a:rPr lang="pt-BR" dirty="0"/>
              <a:t>‹nº›</a:t>
            </a:fld>
            <a:endParaRPr lang="pt-BR" dirty="0"/>
          </a:p>
        </p:txBody>
      </p:sp>
      <p:sp>
        <p:nvSpPr>
          <p:cNvPr id="17" name="Forma livre: Forma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rtlCol="0" anchor="t" anchorCtr="0" compatLnSpc="1">
            <a:prstTxWarp prst="textNoShape">
              <a:avLst/>
            </a:prstTxWarp>
            <a:noAutofit/>
          </a:bodyPr>
          <a:lstStyle>
            <a:defPPr>
              <a:defRPr lang="pt-BR"/>
            </a:defPPr>
          </a:lstStyle>
          <a:p>
            <a:pPr lvl="0" rtl="0"/>
            <a:endParaRPr lang="pt-BR"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34" name="Forma livre: Forma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pt-BR"/>
            </a:defPPr>
          </a:lstStyle>
          <a:p>
            <a:pPr lvl="0" rtl="0"/>
            <a:endParaRPr lang="pt-BR" dirty="0">
              <a:solidFill>
                <a:schemeClr val="tx1"/>
              </a:solidFill>
            </a:endParaRPr>
          </a:p>
        </p:txBody>
      </p:sp>
      <p:sp>
        <p:nvSpPr>
          <p:cNvPr id="46" name="Forma livre: Forma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rtlCol="0" anchor="t" anchorCtr="0" compatLnSpc="1">
            <a:prstTxWarp prst="textNoShape">
              <a:avLst/>
            </a:prstTxWarp>
            <a:noAutofit/>
          </a:bodyPr>
          <a:lstStyle>
            <a:defPPr>
              <a:defRPr lang="pt-BR"/>
            </a:defPPr>
          </a:lstStyle>
          <a:p>
            <a:pPr lvl="0" rtl="0"/>
            <a:endParaRPr lang="pt-BR" dirty="0">
              <a:solidFill>
                <a:schemeClr val="tx1"/>
              </a:solidFill>
            </a:endParaRPr>
          </a:p>
        </p:txBody>
      </p:sp>
      <p:sp>
        <p:nvSpPr>
          <p:cNvPr id="43" name="Forma livre: Forma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rtlCol="0" anchor="t" anchorCtr="0" compatLnSpc="1">
            <a:prstTxWarp prst="textNoShape">
              <a:avLst/>
            </a:prstTxWarp>
            <a:noAutofit/>
          </a:bodyPr>
          <a:lstStyle>
            <a:defPPr>
              <a:defRPr lang="pt-BR"/>
            </a:defPPr>
          </a:lstStyle>
          <a:p>
            <a:pPr lvl="0" rtl="0"/>
            <a:endParaRPr lang="pt-BR" dirty="0">
              <a:solidFill>
                <a:schemeClr val="tx1"/>
              </a:solidFill>
            </a:endParaRPr>
          </a:p>
        </p:txBody>
      </p:sp>
      <p:sp>
        <p:nvSpPr>
          <p:cNvPr id="49" name="Forma livre: Forma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rtlCol="0" anchor="t" anchorCtr="0" compatLnSpc="1">
            <a:prstTxWarp prst="textNoShape">
              <a:avLst/>
            </a:prstTxWarp>
            <a:noAutofit/>
          </a:bodyPr>
          <a:lstStyle>
            <a:defPPr>
              <a:defRPr lang="pt-BR"/>
            </a:defPPr>
          </a:lstStyle>
          <a:p>
            <a:pPr lvl="0" rtl="0"/>
            <a:endParaRPr lang="pt-BR" dirty="0">
              <a:solidFill>
                <a:schemeClr val="tx1"/>
              </a:solidFill>
            </a:endParaRPr>
          </a:p>
        </p:txBody>
      </p:sp>
      <p:sp>
        <p:nvSpPr>
          <p:cNvPr id="40" name="Forma Livre: Forma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rtlCol="0" anchor="t" anchorCtr="0" compatLnSpc="1">
            <a:prstTxWarp prst="textNoShape">
              <a:avLst/>
            </a:prstTxWarp>
            <a:noAutofit/>
          </a:bodyPr>
          <a:lstStyle>
            <a:defPPr>
              <a:defRPr lang="pt-BR"/>
            </a:defPPr>
          </a:lstStyle>
          <a:p>
            <a:pPr lvl="0" rtl="0"/>
            <a:endParaRPr lang="pt-BR" dirty="0">
              <a:solidFill>
                <a:schemeClr val="tx1"/>
              </a:solidFill>
            </a:endParaRPr>
          </a:p>
        </p:txBody>
      </p:sp>
      <p:sp>
        <p:nvSpPr>
          <p:cNvPr id="37" name="Forma livre: Forma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pt-BR"/>
            </a:defPPr>
          </a:lstStyle>
          <a:p>
            <a:pPr lvl="0" algn="ctr" rtl="0"/>
            <a:endParaRPr lang="pt-BR" dirty="0"/>
          </a:p>
        </p:txBody>
      </p:sp>
      <p:sp>
        <p:nvSpPr>
          <p:cNvPr id="2" name="Título 1"/>
          <p:cNvSpPr>
            <a:spLocks noGrp="1"/>
          </p:cNvSpPr>
          <p:nvPr>
            <p:ph type="title"/>
          </p:nvPr>
        </p:nvSpPr>
        <p:spPr>
          <a:xfrm>
            <a:off x="2895600" y="3776472"/>
            <a:ext cx="6400800" cy="768096"/>
          </a:xfrm>
        </p:spPr>
        <p:txBody>
          <a:bodyPr rtlCol="0" anchor="t">
            <a:noAutofit/>
          </a:bodyPr>
          <a:lstStyle>
            <a:lvl1pPr>
              <a:lnSpc>
                <a:spcPct val="100000"/>
              </a:lnSpc>
              <a:defRPr lang="pt-BR" sz="4400"/>
            </a:lvl1pPr>
          </a:lstStyle>
          <a:p>
            <a:pPr rtl="0"/>
            <a:r>
              <a:rPr lang="pt-BR"/>
              <a:t>Clique para editar o título Mestre</a:t>
            </a:r>
          </a:p>
        </p:txBody>
      </p:sp>
      <p:sp>
        <p:nvSpPr>
          <p:cNvPr id="3" name="Espaço Reservado para Texto 2"/>
          <p:cNvSpPr>
            <a:spLocks noGrp="1"/>
          </p:cNvSpPr>
          <p:nvPr>
            <p:ph type="body" idx="1"/>
          </p:nvPr>
        </p:nvSpPr>
        <p:spPr>
          <a:xfrm>
            <a:off x="2895600" y="4718304"/>
            <a:ext cx="6400800" cy="512064"/>
          </a:xfrm>
        </p:spPr>
        <p:txBody>
          <a:bodyPr lIns="0" tIns="0" rIns="0" bIns="0" rtlCol="0">
            <a:noAutofit/>
          </a:bodyPr>
          <a:lstStyle>
            <a:lvl1pPr marL="0" indent="0" algn="ctr">
              <a:spcBef>
                <a:spcPts val="0"/>
              </a:spcBef>
              <a:buNone/>
              <a:defRPr lang="pt-BR" sz="2400">
                <a:solidFill>
                  <a:schemeClr val="accent6"/>
                </a:solidFill>
              </a:defRPr>
            </a:lvl1pPr>
            <a:lvl2pPr marL="457200" indent="0">
              <a:buNone/>
              <a:defRPr lang="pt-BR" sz="2000">
                <a:solidFill>
                  <a:schemeClr val="tx1">
                    <a:tint val="75000"/>
                  </a:schemeClr>
                </a:solidFill>
              </a:defRPr>
            </a:lvl2pPr>
            <a:lvl3pPr marL="914400" indent="0">
              <a:buNone/>
              <a:defRPr lang="pt-BR" sz="1800">
                <a:solidFill>
                  <a:schemeClr val="tx1">
                    <a:tint val="75000"/>
                  </a:schemeClr>
                </a:solidFill>
              </a:defRPr>
            </a:lvl3pPr>
            <a:lvl4pPr marL="1371600" indent="0">
              <a:buNone/>
              <a:defRPr lang="pt-BR" sz="1600">
                <a:solidFill>
                  <a:schemeClr val="tx1">
                    <a:tint val="75000"/>
                  </a:schemeClr>
                </a:solidFill>
              </a:defRPr>
            </a:lvl4pPr>
            <a:lvl5pPr marL="1828800" indent="0">
              <a:buNone/>
              <a:defRPr lang="pt-BR" sz="1600">
                <a:solidFill>
                  <a:schemeClr val="tx1">
                    <a:tint val="75000"/>
                  </a:schemeClr>
                </a:solidFill>
              </a:defRPr>
            </a:lvl5pPr>
            <a:lvl6pPr marL="2286000" indent="0">
              <a:buNone/>
              <a:defRPr lang="pt-BR" sz="1600">
                <a:solidFill>
                  <a:schemeClr val="tx1">
                    <a:tint val="75000"/>
                  </a:schemeClr>
                </a:solidFill>
              </a:defRPr>
            </a:lvl6pPr>
            <a:lvl7pPr marL="2743200" indent="0">
              <a:buNone/>
              <a:defRPr lang="pt-BR" sz="1600">
                <a:solidFill>
                  <a:schemeClr val="tx1">
                    <a:tint val="75000"/>
                  </a:schemeClr>
                </a:solidFill>
              </a:defRPr>
            </a:lvl7pPr>
            <a:lvl8pPr marL="3200400" indent="0">
              <a:buNone/>
              <a:defRPr lang="pt-BR" sz="1600">
                <a:solidFill>
                  <a:schemeClr val="tx1">
                    <a:tint val="75000"/>
                  </a:schemeClr>
                </a:solidFill>
              </a:defRPr>
            </a:lvl8pPr>
            <a:lvl9pPr marL="3657600" indent="0">
              <a:buNone/>
              <a:defRPr lang="pt-BR" sz="1600">
                <a:solidFill>
                  <a:schemeClr val="tx1">
                    <a:tint val="75000"/>
                  </a:schemeClr>
                </a:solidFill>
              </a:defRPr>
            </a:lvl9pPr>
          </a:lstStyle>
          <a:p>
            <a:pPr lvl="0" rtl="0"/>
            <a:r>
              <a:rPr lang="pt-BR"/>
              <a:t>Clique para editar os estilos de texto Mestres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ítulo e Gráfico">
    <p:spTree>
      <p:nvGrpSpPr>
        <p:cNvPr id="1" name=""/>
        <p:cNvGrpSpPr/>
        <p:nvPr/>
      </p:nvGrpSpPr>
      <p:grpSpPr>
        <a:xfrm>
          <a:off x="0" y="0"/>
          <a:ext cx="0" cy="0"/>
          <a:chOff x="0" y="0"/>
          <a:chExt cx="0" cy="0"/>
        </a:xfrm>
      </p:grpSpPr>
      <p:sp>
        <p:nvSpPr>
          <p:cNvPr id="30" name="Forma livre: Forma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pt-BR"/>
            </a:defPPr>
          </a:lstStyle>
          <a:p>
            <a:pPr lvl="0" rtl="0"/>
            <a:endParaRPr lang="pt-BR" dirty="0">
              <a:solidFill>
                <a:schemeClr val="tx1"/>
              </a:solidFill>
            </a:endParaRPr>
          </a:p>
        </p:txBody>
      </p:sp>
      <p:sp>
        <p:nvSpPr>
          <p:cNvPr id="2" name="Título 1"/>
          <p:cNvSpPr>
            <a:spLocks noGrp="1"/>
          </p:cNvSpPr>
          <p:nvPr>
            <p:ph type="title"/>
          </p:nvPr>
        </p:nvSpPr>
        <p:spPr/>
        <p:txBody>
          <a:bodyPr rtlCol="0">
            <a:noAutofit/>
          </a:bodyPr>
          <a:lstStyle>
            <a:lvl1pPr>
              <a:lnSpc>
                <a:spcPct val="100000"/>
              </a:lnSpc>
              <a:defRPr lang="pt-BR"/>
            </a:lvl1pPr>
          </a:lstStyle>
          <a:p>
            <a:pPr rtl="0"/>
            <a:r>
              <a:rPr lang="pt-BR"/>
              <a:t>Clique para editar o título Mestre</a:t>
            </a:r>
          </a:p>
        </p:txBody>
      </p:sp>
      <p:sp>
        <p:nvSpPr>
          <p:cNvPr id="3" name="Espaço Reservado para Conteúdo 2"/>
          <p:cNvSpPr>
            <a:spLocks noGrp="1"/>
          </p:cNvSpPr>
          <p:nvPr>
            <p:ph sz="half" idx="1"/>
          </p:nvPr>
        </p:nvSpPr>
        <p:spPr>
          <a:xfrm>
            <a:off x="539496" y="2103120"/>
            <a:ext cx="11119104" cy="4434840"/>
          </a:xfrm>
        </p:spPr>
        <p:txBody>
          <a:bodyPr rtlCol="0">
            <a:noAutofit/>
          </a:bodyPr>
          <a:lstStyle>
            <a:lvl1pPr>
              <a:defRPr lang="pt-BR" sz="1800"/>
            </a:lvl1pPr>
            <a:lvl2pPr>
              <a:defRPr lang="pt-BR" sz="1600"/>
            </a:lvl2pPr>
            <a:lvl3pPr>
              <a:defRPr lang="pt-BR" sz="1400"/>
            </a:lvl3pPr>
            <a:lvl4pPr>
              <a:defRPr lang="pt-BR" sz="1200"/>
            </a:lvl4pPr>
            <a:lvl5pPr>
              <a:defRPr lang="pt-BR" sz="1200"/>
            </a:lvl5pPr>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p>
        </p:txBody>
      </p:sp>
      <p:sp>
        <p:nvSpPr>
          <p:cNvPr id="6" name="Espaço Reservado para Rodapé 5"/>
          <p:cNvSpPr>
            <a:spLocks noGrp="1"/>
          </p:cNvSpPr>
          <p:nvPr>
            <p:ph type="ftr" sz="quarter" idx="11"/>
          </p:nvPr>
        </p:nvSpPr>
        <p:spPr/>
        <p:txBody>
          <a:bodyPr rtlCol="0">
            <a:noAutofit/>
          </a:bodyPr>
          <a:lstStyle>
            <a:defPPr>
              <a:defRPr lang="pt-BR"/>
            </a:defPPr>
          </a:lstStyle>
          <a:p>
            <a:pPr rtl="0"/>
            <a:r>
              <a:rPr lang="pt-BR"/>
              <a:t>Título da apresentação</a:t>
            </a:r>
            <a:endParaRPr lang="pt-BR" dirty="0"/>
          </a:p>
        </p:txBody>
      </p:sp>
      <p:sp>
        <p:nvSpPr>
          <p:cNvPr id="7" name="Espaço Reservado para o Número do Slide 6"/>
          <p:cNvSpPr>
            <a:spLocks noGrp="1"/>
          </p:cNvSpPr>
          <p:nvPr>
            <p:ph type="sldNum" sz="quarter" idx="12"/>
          </p:nvPr>
        </p:nvSpPr>
        <p:spPr/>
        <p:txBody>
          <a:bodyPr rtlCol="0">
            <a:noAutofit/>
          </a:bodyPr>
          <a:lstStyle>
            <a:defPPr>
              <a:defRPr lang="pt-BR"/>
            </a:defPPr>
          </a:lstStyle>
          <a:p>
            <a:pPr rtl="0"/>
            <a:fld id="{48F63A3B-78C7-47BE-AE5E-E10140E04643}" type="slidenum">
              <a:rPr lang="pt-BR" dirty="0"/>
              <a:t>‹nº›</a:t>
            </a:fld>
            <a:endParaRPr lang="pt-BR"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ítulo e Tabela">
    <p:spTree>
      <p:nvGrpSpPr>
        <p:cNvPr id="1" name=""/>
        <p:cNvGrpSpPr/>
        <p:nvPr/>
      </p:nvGrpSpPr>
      <p:grpSpPr>
        <a:xfrm>
          <a:off x="0" y="0"/>
          <a:ext cx="0" cy="0"/>
          <a:chOff x="0" y="0"/>
          <a:chExt cx="0" cy="0"/>
        </a:xfrm>
      </p:grpSpPr>
      <p:sp>
        <p:nvSpPr>
          <p:cNvPr id="28" name="Forma livre: Forma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pt-BR"/>
            </a:defPPr>
          </a:lstStyle>
          <a:p>
            <a:pPr lvl="0" rtl="0"/>
            <a:endParaRPr lang="pt-BR" dirty="0">
              <a:solidFill>
                <a:schemeClr val="tx1"/>
              </a:solidFill>
            </a:endParaRPr>
          </a:p>
        </p:txBody>
      </p:sp>
      <p:sp>
        <p:nvSpPr>
          <p:cNvPr id="2" name="Título 1"/>
          <p:cNvSpPr>
            <a:spLocks noGrp="1"/>
          </p:cNvSpPr>
          <p:nvPr>
            <p:ph type="title"/>
          </p:nvPr>
        </p:nvSpPr>
        <p:spPr/>
        <p:txBody>
          <a:bodyPr rtlCol="0">
            <a:noAutofit/>
          </a:bodyPr>
          <a:lstStyle>
            <a:lvl1pPr>
              <a:lnSpc>
                <a:spcPct val="100000"/>
              </a:lnSpc>
              <a:defRPr lang="pt-BR"/>
            </a:lvl1pPr>
          </a:lstStyle>
          <a:p>
            <a:pPr rtl="0"/>
            <a:r>
              <a:rPr lang="pt-BR"/>
              <a:t>Clique para editar o título Mestre</a:t>
            </a:r>
            <a:endParaRPr lang="pt-BR" dirty="0"/>
          </a:p>
        </p:txBody>
      </p:sp>
      <p:sp>
        <p:nvSpPr>
          <p:cNvPr id="3" name="Espaço Reservado para Conteúdo 2"/>
          <p:cNvSpPr>
            <a:spLocks noGrp="1"/>
          </p:cNvSpPr>
          <p:nvPr>
            <p:ph sz="half" idx="1"/>
          </p:nvPr>
        </p:nvSpPr>
        <p:spPr>
          <a:xfrm>
            <a:off x="755904" y="2825496"/>
            <a:ext cx="10680192" cy="2834640"/>
          </a:xfrm>
        </p:spPr>
        <p:txBody>
          <a:bodyPr rtlCol="0">
            <a:noAutofit/>
          </a:bodyPr>
          <a:lstStyle>
            <a:lvl1pPr>
              <a:defRPr lang="pt-BR" sz="1800"/>
            </a:lvl1pPr>
            <a:lvl2pPr>
              <a:defRPr lang="pt-BR" sz="1600"/>
            </a:lvl2pPr>
            <a:lvl3pPr>
              <a:defRPr lang="pt-BR" sz="1400"/>
            </a:lvl3pPr>
            <a:lvl4pPr>
              <a:defRPr lang="pt-BR" sz="1200"/>
            </a:lvl4pPr>
            <a:lvl5pPr>
              <a:defRPr lang="pt-BR" sz="1200"/>
            </a:lvl5pPr>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p>
        </p:txBody>
      </p:sp>
      <p:sp>
        <p:nvSpPr>
          <p:cNvPr id="6" name="Espaço Reservado para Rodapé 5"/>
          <p:cNvSpPr>
            <a:spLocks noGrp="1"/>
          </p:cNvSpPr>
          <p:nvPr>
            <p:ph type="ftr" sz="quarter" idx="11"/>
          </p:nvPr>
        </p:nvSpPr>
        <p:spPr/>
        <p:txBody>
          <a:bodyPr rtlCol="0">
            <a:noAutofit/>
          </a:bodyPr>
          <a:lstStyle>
            <a:defPPr>
              <a:defRPr lang="pt-BR"/>
            </a:defPPr>
          </a:lstStyle>
          <a:p>
            <a:pPr rtl="0"/>
            <a:r>
              <a:rPr lang="pt-BR"/>
              <a:t>Título da apresentação</a:t>
            </a:r>
            <a:endParaRPr lang="pt-BR" dirty="0"/>
          </a:p>
        </p:txBody>
      </p:sp>
      <p:sp>
        <p:nvSpPr>
          <p:cNvPr id="7" name="Espaço Reservado para o Número do Slide 6"/>
          <p:cNvSpPr>
            <a:spLocks noGrp="1"/>
          </p:cNvSpPr>
          <p:nvPr>
            <p:ph type="sldNum" sz="quarter" idx="12"/>
          </p:nvPr>
        </p:nvSpPr>
        <p:spPr/>
        <p:txBody>
          <a:bodyPr rtlCol="0">
            <a:noAutofit/>
          </a:bodyPr>
          <a:lstStyle>
            <a:defPPr>
              <a:defRPr lang="pt-BR"/>
            </a:defPPr>
          </a:lstStyle>
          <a:p>
            <a:pPr rtl="0"/>
            <a:fld id="{48F63A3B-78C7-47BE-AE5E-E10140E04643}" type="slidenum">
              <a:rPr lang="pt-BR" dirty="0"/>
              <a:t>‹nº›</a:t>
            </a:fld>
            <a:endParaRPr lang="pt-BR"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itação">
    <p:spTree>
      <p:nvGrpSpPr>
        <p:cNvPr id="1" name=""/>
        <p:cNvGrpSpPr/>
        <p:nvPr/>
      </p:nvGrpSpPr>
      <p:grpSpPr>
        <a:xfrm>
          <a:off x="0" y="0"/>
          <a:ext cx="0" cy="0"/>
          <a:chOff x="0" y="0"/>
          <a:chExt cx="0" cy="0"/>
        </a:xfrm>
      </p:grpSpPr>
      <p:sp>
        <p:nvSpPr>
          <p:cNvPr id="2" name="Título 1"/>
          <p:cNvSpPr>
            <a:spLocks noGrp="1"/>
          </p:cNvSpPr>
          <p:nvPr>
            <p:ph type="title"/>
          </p:nvPr>
        </p:nvSpPr>
        <p:spPr>
          <a:xfrm>
            <a:off x="4389120" y="2395728"/>
            <a:ext cx="7013448" cy="1627632"/>
          </a:xfrm>
        </p:spPr>
        <p:txBody>
          <a:bodyPr lIns="0" tIns="0" rIns="0" bIns="0" rtlCol="0">
            <a:noAutofit/>
          </a:bodyPr>
          <a:lstStyle>
            <a:lvl1pPr algn="l">
              <a:lnSpc>
                <a:spcPct val="100000"/>
              </a:lnSpc>
              <a:defRPr lang="pt-BR" sz="3300" b="1">
                <a:latin typeface="Arial" panose="020B0604020202020204" pitchFamily="34" charset="0"/>
                <a:cs typeface="Arial" panose="020B0604020202020204" pitchFamily="34" charset="0"/>
              </a:defRPr>
            </a:lvl1pPr>
          </a:lstStyle>
          <a:p>
            <a:pPr rtl="0"/>
            <a:r>
              <a:rPr lang="pt-BR"/>
              <a:t>Clique para editar o título Mestre</a:t>
            </a:r>
          </a:p>
        </p:txBody>
      </p:sp>
      <p:sp>
        <p:nvSpPr>
          <p:cNvPr id="57" name="Espaço Reservado para Texto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rtlCol="0">
            <a:noAutofit/>
          </a:bodyPr>
          <a:lstStyle>
            <a:lvl1pPr marL="0" indent="0">
              <a:buNone/>
              <a:defRPr lang="pt-BR" sz="10000" b="1"/>
            </a:lvl1pPr>
          </a:lstStyle>
          <a:p>
            <a:pPr lvl="0" rtl="0"/>
            <a:r>
              <a:rPr lang="pt-BR"/>
              <a:t>“</a:t>
            </a:r>
          </a:p>
        </p:txBody>
      </p:sp>
      <p:sp>
        <p:nvSpPr>
          <p:cNvPr id="55" name="Espaço Reservado para Texto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rtlCol="0">
            <a:noAutofit/>
          </a:bodyPr>
          <a:lstStyle>
            <a:lvl1pPr marL="0" indent="0">
              <a:buNone/>
              <a:defRPr lang="pt-BR" sz="2400"/>
            </a:lvl1pPr>
          </a:lstStyle>
          <a:p>
            <a:pPr lvl="0" rtl="0"/>
            <a:r>
              <a:rPr lang="pt-BR"/>
              <a:t>Clique para editar os estilos de texto Mestres</a:t>
            </a:r>
          </a:p>
        </p:txBody>
      </p:sp>
      <p:sp>
        <p:nvSpPr>
          <p:cNvPr id="56" name="Espaço Reservado para Texto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rtlCol="0">
            <a:noAutofit/>
          </a:bodyPr>
          <a:lstStyle>
            <a:lvl1pPr marL="0" indent="0">
              <a:buNone/>
              <a:defRPr lang="pt-BR" sz="10000" b="1"/>
            </a:lvl1pPr>
          </a:lstStyle>
          <a:p>
            <a:pPr lvl="0" rtl="0"/>
            <a:r>
              <a:rPr lang="pt-BR"/>
              <a:t>”</a:t>
            </a:r>
          </a:p>
        </p:txBody>
      </p:sp>
      <p:sp>
        <p:nvSpPr>
          <p:cNvPr id="32" name="Imagem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defPPr>
              <a:defRPr lang="pt-BR"/>
            </a:defPPr>
          </a:lstStyle>
          <a:p>
            <a:pPr rtl="0"/>
            <a:endParaRPr lang="pt-BR" dirty="0"/>
          </a:p>
        </p:txBody>
      </p:sp>
      <p:sp>
        <p:nvSpPr>
          <p:cNvPr id="53" name="Forma livre: Forma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defPPr>
              <a:defRPr lang="pt-BR"/>
            </a:defPPr>
          </a:lstStyle>
          <a:p>
            <a:pPr rtl="0"/>
            <a:endParaRPr lang="pt-BR" dirty="0"/>
          </a:p>
        </p:txBody>
      </p:sp>
      <p:sp>
        <p:nvSpPr>
          <p:cNvPr id="33" name="Imagem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defPPr>
              <a:defRPr lang="pt-BR"/>
            </a:defPPr>
          </a:lstStyle>
          <a:p>
            <a:pPr rtl="0"/>
            <a:endParaRPr lang="pt-BR" dirty="0"/>
          </a:p>
        </p:txBody>
      </p:sp>
      <p:sp>
        <p:nvSpPr>
          <p:cNvPr id="29" name="Forma Livre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rtlCol="0" anchor="t" anchorCtr="0" compatLnSpc="1">
            <a:prstTxWarp prst="textNoShape">
              <a:avLst/>
            </a:prstTxWarp>
            <a:noAutofit/>
          </a:bodyPr>
          <a:lstStyle>
            <a:defPPr>
              <a:defRPr lang="pt-BR"/>
            </a:defPPr>
          </a:lstStyle>
          <a:p>
            <a:pPr rtl="0"/>
            <a:endParaRPr lang="pt-BR" dirty="0"/>
          </a:p>
        </p:txBody>
      </p:sp>
      <p:sp>
        <p:nvSpPr>
          <p:cNvPr id="31" name="Forma Livre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rtlCol="0" anchor="t" anchorCtr="0" compatLnSpc="1">
            <a:prstTxWarp prst="textNoShape">
              <a:avLst/>
            </a:prstTxWarp>
            <a:noAutofit/>
          </a:bodyPr>
          <a:lstStyle>
            <a:defPPr>
              <a:defRPr lang="pt-BR"/>
            </a:defPPr>
          </a:lstStyle>
          <a:p>
            <a:pPr rtl="0"/>
            <a:endParaRPr lang="pt-BR" dirty="0"/>
          </a:p>
        </p:txBody>
      </p:sp>
      <p:sp>
        <p:nvSpPr>
          <p:cNvPr id="6" name="Espaço Reservado para o Número do Slide 5"/>
          <p:cNvSpPr>
            <a:spLocks noGrp="1"/>
          </p:cNvSpPr>
          <p:nvPr>
            <p:ph type="sldNum" sz="quarter" idx="12"/>
          </p:nvPr>
        </p:nvSpPr>
        <p:spPr/>
        <p:txBody>
          <a:bodyPr rtlCol="0">
            <a:noAutofit/>
          </a:bodyPr>
          <a:lstStyle>
            <a:defPPr>
              <a:defRPr lang="pt-BR"/>
            </a:defPPr>
          </a:lstStyle>
          <a:p>
            <a:pPr rtl="0"/>
            <a:fld id="{48F63A3B-78C7-47BE-AE5E-E10140E04643}" type="slidenum">
              <a:rPr lang="pt-BR" dirty="0"/>
              <a:t>‹nº›</a:t>
            </a:fld>
            <a:endParaRPr lang="pt-BR"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quipe x4">
    <p:spTree>
      <p:nvGrpSpPr>
        <p:cNvPr id="1" name=""/>
        <p:cNvGrpSpPr/>
        <p:nvPr/>
      </p:nvGrpSpPr>
      <p:grpSpPr>
        <a:xfrm>
          <a:off x="0" y="0"/>
          <a:ext cx="0" cy="0"/>
          <a:chOff x="0" y="0"/>
          <a:chExt cx="0" cy="0"/>
        </a:xfrm>
      </p:grpSpPr>
      <p:sp>
        <p:nvSpPr>
          <p:cNvPr id="7" name="Retângulo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defPPr>
              <a:defRPr lang="pt-BR"/>
            </a:defPPr>
          </a:lstStyle>
          <a:p>
            <a:pPr algn="ctr" rtl="0"/>
            <a:endParaRPr lang="pt-BR" sz="450" dirty="0"/>
          </a:p>
        </p:txBody>
      </p:sp>
      <p:sp>
        <p:nvSpPr>
          <p:cNvPr id="2" name="Título 1">
            <a:extLst>
              <a:ext uri="{FF2B5EF4-FFF2-40B4-BE49-F238E27FC236}">
                <a16:creationId xmlns:a16="http://schemas.microsoft.com/office/drawing/2014/main" id="{EA04E8AF-9DFE-7077-DB36-941F6490BAD8}"/>
              </a:ext>
            </a:extLst>
          </p:cNvPr>
          <p:cNvSpPr>
            <a:spLocks noGrp="1"/>
          </p:cNvSpPr>
          <p:nvPr>
            <p:ph type="title"/>
          </p:nvPr>
        </p:nvSpPr>
        <p:spPr/>
        <p:txBody>
          <a:bodyPr rtlCol="0">
            <a:noAutofit/>
          </a:bodyPr>
          <a:lstStyle>
            <a:lvl1pPr>
              <a:lnSpc>
                <a:spcPct val="100000"/>
              </a:lnSpc>
              <a:defRPr lang="pt-BR"/>
            </a:lvl1pPr>
          </a:lstStyle>
          <a:p>
            <a:pPr rtl="0"/>
            <a:r>
              <a:rPr lang="pt-BR"/>
              <a:t>Clique para editar o título Mestre</a:t>
            </a:r>
          </a:p>
        </p:txBody>
      </p:sp>
      <p:sp>
        <p:nvSpPr>
          <p:cNvPr id="4" name="Espaço Reservado para Rodapé 3">
            <a:extLst>
              <a:ext uri="{FF2B5EF4-FFF2-40B4-BE49-F238E27FC236}">
                <a16:creationId xmlns:a16="http://schemas.microsoft.com/office/drawing/2014/main" id="{43B58B80-D2DB-A0A1-0362-1157E9087574}"/>
              </a:ext>
            </a:extLst>
          </p:cNvPr>
          <p:cNvSpPr>
            <a:spLocks noGrp="1"/>
          </p:cNvSpPr>
          <p:nvPr>
            <p:ph type="ftr" sz="quarter" idx="11"/>
          </p:nvPr>
        </p:nvSpPr>
        <p:spPr/>
        <p:txBody>
          <a:bodyPr rtlCol="0">
            <a:noAutofit/>
          </a:bodyPr>
          <a:lstStyle>
            <a:defPPr>
              <a:defRPr lang="pt-BR"/>
            </a:defPPr>
          </a:lstStyle>
          <a:p>
            <a:pPr rtl="0"/>
            <a:r>
              <a:rPr lang="pt-BR"/>
              <a:t>Título da apresentação</a:t>
            </a:r>
            <a:endParaRPr lang="pt-BR" dirty="0"/>
          </a:p>
        </p:txBody>
      </p:sp>
      <p:sp>
        <p:nvSpPr>
          <p:cNvPr id="5" name="Espaço Reservado para o Número do Slide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rtlCol="0">
            <a:noAutofit/>
          </a:bodyPr>
          <a:lstStyle>
            <a:defPPr>
              <a:defRPr lang="pt-BR"/>
            </a:defPPr>
          </a:lstStyle>
          <a:p>
            <a:pPr rtl="0"/>
            <a:fld id="{48F63A3B-78C7-47BE-AE5E-E10140E04643}" type="slidenum">
              <a:rPr lang="pt-BR" smtClean="0"/>
              <a:pPr rtl="0"/>
              <a:t>‹nº›</a:t>
            </a:fld>
            <a:endParaRPr lang="pt-BR" dirty="0"/>
          </a:p>
        </p:txBody>
      </p:sp>
      <p:sp>
        <p:nvSpPr>
          <p:cNvPr id="17" name="Espaço Reservado para Imagem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rtlCol="0" anchor="ctr">
            <a:noAutofit/>
          </a:bodyPr>
          <a:lstStyle>
            <a:lvl1pPr marL="0" indent="0" algn="ctr">
              <a:buNone/>
              <a:defRPr lang="pt-BR" sz="1400"/>
            </a:lvl1pPr>
          </a:lstStyle>
          <a:p>
            <a:pPr rtl="0"/>
            <a:r>
              <a:rPr lang="pt-BR"/>
              <a:t>Clique no ícone para adicionar uma imagem</a:t>
            </a:r>
            <a:endParaRPr lang="pt-BR" dirty="0"/>
          </a:p>
        </p:txBody>
      </p:sp>
      <p:sp>
        <p:nvSpPr>
          <p:cNvPr id="19" name="Espaço Reservado para Texto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rtlCol="0" anchor="t">
            <a:noAutofit/>
          </a:bodyPr>
          <a:lstStyle>
            <a:lvl1pPr marL="0" indent="0" algn="ctr">
              <a:spcBef>
                <a:spcPts val="0"/>
              </a:spcBef>
              <a:buNone/>
              <a:defRPr lang="pt-BR" sz="1800" b="1" cap="all" baseline="0">
                <a:solidFill>
                  <a:schemeClr val="accent6"/>
                </a:solidFill>
                <a:latin typeface="Arial" panose="020B0604020202020204" pitchFamily="34" charset="0"/>
                <a:cs typeface="Arial" panose="020B0604020202020204" pitchFamily="34" charset="0"/>
              </a:defRPr>
            </a:lvl1pPr>
          </a:lstStyle>
          <a:p>
            <a:pPr lvl="0" rtl="0"/>
            <a:r>
              <a:rPr lang="pt-BR"/>
              <a:t>Nome</a:t>
            </a:r>
          </a:p>
        </p:txBody>
      </p:sp>
      <p:sp>
        <p:nvSpPr>
          <p:cNvPr id="21" name="Espaço Reservado para Texto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rtlCol="0" anchor="ctr">
            <a:noAutofit/>
          </a:bodyPr>
          <a:lstStyle>
            <a:lvl1pPr marL="0" indent="0" algn="ctr">
              <a:buNone/>
              <a:defRPr lang="pt-BR" sz="1400"/>
            </a:lvl1pPr>
          </a:lstStyle>
          <a:p>
            <a:pPr lvl="0" rtl="0"/>
            <a:r>
              <a:rPr lang="pt-BR"/>
              <a:t>Título</a:t>
            </a:r>
          </a:p>
        </p:txBody>
      </p:sp>
      <p:sp>
        <p:nvSpPr>
          <p:cNvPr id="23" name="Espaço Reservado para Imagem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rtlCol="0" anchor="ctr">
            <a:noAutofit/>
          </a:bodyPr>
          <a:lstStyle>
            <a:lvl1pPr marL="0" indent="0" algn="ctr">
              <a:buNone/>
              <a:defRPr lang="pt-BR" sz="1400"/>
            </a:lvl1pPr>
          </a:lstStyle>
          <a:p>
            <a:pPr rtl="0"/>
            <a:r>
              <a:rPr lang="pt-BR"/>
              <a:t>Clique no ícone para adicionar uma imagem</a:t>
            </a:r>
            <a:endParaRPr lang="pt-BR" dirty="0"/>
          </a:p>
        </p:txBody>
      </p:sp>
      <p:sp>
        <p:nvSpPr>
          <p:cNvPr id="22" name="Espaço Reservado para Texto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rtlCol="0" anchor="t">
            <a:noAutofit/>
          </a:bodyPr>
          <a:lstStyle>
            <a:lvl1pPr marL="0" indent="0" algn="ctr">
              <a:spcBef>
                <a:spcPts val="0"/>
              </a:spcBef>
              <a:buNone/>
              <a:defRPr lang="pt-BR" sz="1800" b="1" cap="all" baseline="0">
                <a:solidFill>
                  <a:schemeClr val="accent6"/>
                </a:solidFill>
                <a:latin typeface="Arial" panose="020B0604020202020204" pitchFamily="34" charset="0"/>
                <a:cs typeface="Arial" panose="020B0604020202020204" pitchFamily="34" charset="0"/>
              </a:defRPr>
            </a:lvl1pPr>
          </a:lstStyle>
          <a:p>
            <a:pPr lvl="0" rtl="0"/>
            <a:r>
              <a:rPr lang="pt-BR"/>
              <a:t>Nome</a:t>
            </a:r>
          </a:p>
        </p:txBody>
      </p:sp>
      <p:sp>
        <p:nvSpPr>
          <p:cNvPr id="24" name="Espaço Reservado para Texto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rtlCol="0" anchor="ctr">
            <a:noAutofit/>
          </a:bodyPr>
          <a:lstStyle>
            <a:lvl1pPr marL="0" indent="0" algn="ctr">
              <a:buNone/>
              <a:defRPr lang="pt-BR" sz="1400"/>
            </a:lvl1pPr>
          </a:lstStyle>
          <a:p>
            <a:pPr lvl="0" rtl="0"/>
            <a:r>
              <a:rPr lang="pt-BR"/>
              <a:t>Título</a:t>
            </a:r>
          </a:p>
        </p:txBody>
      </p:sp>
      <p:sp>
        <p:nvSpPr>
          <p:cNvPr id="26" name="Espaço Reservado para Imagem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rtlCol="0" anchor="ctr">
            <a:noAutofit/>
          </a:bodyPr>
          <a:lstStyle>
            <a:lvl1pPr marL="0" indent="0" algn="ctr">
              <a:buNone/>
              <a:defRPr lang="pt-BR" sz="1400"/>
            </a:lvl1pPr>
          </a:lstStyle>
          <a:p>
            <a:pPr rtl="0"/>
            <a:r>
              <a:rPr lang="pt-BR"/>
              <a:t>Clique no ícone para adicionar uma imagem</a:t>
            </a:r>
            <a:endParaRPr lang="pt-BR" dirty="0"/>
          </a:p>
        </p:txBody>
      </p:sp>
      <p:sp>
        <p:nvSpPr>
          <p:cNvPr id="25" name="Espaço Reservado para Texto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rtlCol="0" anchor="t">
            <a:noAutofit/>
          </a:bodyPr>
          <a:lstStyle>
            <a:lvl1pPr marL="0" indent="0" algn="ctr">
              <a:spcBef>
                <a:spcPts val="0"/>
              </a:spcBef>
              <a:buNone/>
              <a:defRPr lang="pt-BR" sz="1800" b="1" cap="all" baseline="0">
                <a:solidFill>
                  <a:schemeClr val="accent6"/>
                </a:solidFill>
                <a:latin typeface="Arial" panose="020B0604020202020204" pitchFamily="34" charset="0"/>
                <a:cs typeface="Arial" panose="020B0604020202020204" pitchFamily="34" charset="0"/>
              </a:defRPr>
            </a:lvl1pPr>
          </a:lstStyle>
          <a:p>
            <a:pPr lvl="0" rtl="0"/>
            <a:r>
              <a:rPr lang="pt-BR"/>
              <a:t>Nome</a:t>
            </a:r>
          </a:p>
        </p:txBody>
      </p:sp>
      <p:sp>
        <p:nvSpPr>
          <p:cNvPr id="27" name="Espaço Reservado para Texto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rtlCol="0" anchor="ctr">
            <a:noAutofit/>
          </a:bodyPr>
          <a:lstStyle>
            <a:lvl1pPr marL="0" indent="0" algn="ctr">
              <a:buNone/>
              <a:defRPr lang="pt-BR" sz="1400"/>
            </a:lvl1pPr>
          </a:lstStyle>
          <a:p>
            <a:pPr lvl="0" rtl="0"/>
            <a:r>
              <a:rPr lang="pt-BR"/>
              <a:t>Título</a:t>
            </a:r>
          </a:p>
        </p:txBody>
      </p:sp>
      <p:sp>
        <p:nvSpPr>
          <p:cNvPr id="29" name="Espaço Reservado para Imagem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rtlCol="0" anchor="ctr">
            <a:noAutofit/>
          </a:bodyPr>
          <a:lstStyle>
            <a:lvl1pPr marL="0" indent="0" algn="ctr">
              <a:buNone/>
              <a:defRPr lang="pt-BR" sz="1400"/>
            </a:lvl1pPr>
          </a:lstStyle>
          <a:p>
            <a:pPr rtl="0"/>
            <a:r>
              <a:rPr lang="pt-BR"/>
              <a:t>Clique no ícone para adicionar uma imagem</a:t>
            </a:r>
            <a:endParaRPr lang="pt-BR" dirty="0"/>
          </a:p>
        </p:txBody>
      </p:sp>
      <p:sp>
        <p:nvSpPr>
          <p:cNvPr id="28" name="Espaço Reservado para Texto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rtlCol="0" anchor="t">
            <a:noAutofit/>
          </a:bodyPr>
          <a:lstStyle>
            <a:lvl1pPr marL="0" indent="0" algn="ctr">
              <a:spcBef>
                <a:spcPts val="0"/>
              </a:spcBef>
              <a:buNone/>
              <a:defRPr lang="pt-BR" sz="1800" b="1" cap="all" baseline="0">
                <a:solidFill>
                  <a:schemeClr val="accent6"/>
                </a:solidFill>
                <a:latin typeface="Arial" panose="020B0604020202020204" pitchFamily="34" charset="0"/>
                <a:cs typeface="Arial" panose="020B0604020202020204" pitchFamily="34" charset="0"/>
              </a:defRPr>
            </a:lvl1pPr>
          </a:lstStyle>
          <a:p>
            <a:pPr lvl="0" rtl="0"/>
            <a:r>
              <a:rPr lang="pt-BR"/>
              <a:t>Nome</a:t>
            </a:r>
          </a:p>
        </p:txBody>
      </p:sp>
      <p:sp>
        <p:nvSpPr>
          <p:cNvPr id="30" name="Espaço Reservado para Texto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rtlCol="0" anchor="ctr">
            <a:noAutofit/>
          </a:bodyPr>
          <a:lstStyle>
            <a:lvl1pPr marL="0" indent="0" algn="ctr">
              <a:buNone/>
              <a:defRPr lang="pt-BR" sz="1400"/>
            </a:lvl1pPr>
          </a:lstStyle>
          <a:p>
            <a:pPr lvl="0" rtl="0"/>
            <a:r>
              <a:rPr lang="pt-BR"/>
              <a:t>Título</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Equipe x8">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rtlCol="0">
            <a:noAutofit/>
          </a:bodyPr>
          <a:lstStyle>
            <a:lvl1pPr>
              <a:lnSpc>
                <a:spcPct val="100000"/>
              </a:lnSpc>
              <a:defRPr lang="pt-BR"/>
            </a:lvl1pPr>
          </a:lstStyle>
          <a:p>
            <a:pPr rtl="0"/>
            <a:r>
              <a:rPr lang="pt-BR"/>
              <a:t>Clique para editar o título Mestre</a:t>
            </a:r>
          </a:p>
        </p:txBody>
      </p:sp>
      <p:sp>
        <p:nvSpPr>
          <p:cNvPr id="4" name="Espaço Reservado para Rodapé 3">
            <a:extLst>
              <a:ext uri="{FF2B5EF4-FFF2-40B4-BE49-F238E27FC236}">
                <a16:creationId xmlns:a16="http://schemas.microsoft.com/office/drawing/2014/main" id="{43B58B80-D2DB-A0A1-0362-1157E9087574}"/>
              </a:ext>
            </a:extLst>
          </p:cNvPr>
          <p:cNvSpPr>
            <a:spLocks noGrp="1"/>
          </p:cNvSpPr>
          <p:nvPr>
            <p:ph type="ftr" sz="quarter" idx="11"/>
          </p:nvPr>
        </p:nvSpPr>
        <p:spPr/>
        <p:txBody>
          <a:bodyPr rtlCol="0">
            <a:noAutofit/>
          </a:bodyPr>
          <a:lstStyle>
            <a:defPPr>
              <a:defRPr lang="pt-BR"/>
            </a:defPPr>
          </a:lstStyle>
          <a:p>
            <a:pPr rtl="0"/>
            <a:r>
              <a:rPr lang="pt-BR"/>
              <a:t>Título da apresentação</a:t>
            </a:r>
            <a:endParaRPr lang="pt-BR" dirty="0"/>
          </a:p>
        </p:txBody>
      </p:sp>
      <p:sp>
        <p:nvSpPr>
          <p:cNvPr id="5" name="Espaço Reservado para o Número do Slide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rtlCol="0">
            <a:noAutofit/>
          </a:bodyPr>
          <a:lstStyle>
            <a:defPPr>
              <a:defRPr lang="pt-BR"/>
            </a:defPPr>
          </a:lstStyle>
          <a:p>
            <a:pPr rtl="0"/>
            <a:fld id="{48F63A3B-78C7-47BE-AE5E-E10140E04643}" type="slidenum">
              <a:rPr lang="pt-BR" smtClean="0"/>
              <a:pPr rtl="0"/>
              <a:t>‹nº›</a:t>
            </a:fld>
            <a:endParaRPr lang="pt-BR" dirty="0"/>
          </a:p>
        </p:txBody>
      </p:sp>
      <p:sp>
        <p:nvSpPr>
          <p:cNvPr id="17" name="Espaço Reservado para Imagem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rtlCol="0" anchor="ctr">
            <a:noAutofit/>
          </a:bodyPr>
          <a:lstStyle>
            <a:lvl1pPr marL="0" indent="0" algn="ctr">
              <a:buNone/>
              <a:defRPr lang="pt-BR" sz="1400"/>
            </a:lvl1pPr>
          </a:lstStyle>
          <a:p>
            <a:pPr rtl="0"/>
            <a:r>
              <a:rPr lang="pt-BR"/>
              <a:t>Clique no ícone para adicionar uma imagem</a:t>
            </a:r>
            <a:endParaRPr lang="pt-BR" dirty="0"/>
          </a:p>
        </p:txBody>
      </p:sp>
      <p:sp>
        <p:nvSpPr>
          <p:cNvPr id="19" name="Espaço Reservado para Texto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rtlCol="0" anchor="t">
            <a:noAutofit/>
          </a:bodyPr>
          <a:lstStyle>
            <a:lvl1pPr marL="0" indent="0" algn="ctr">
              <a:spcBef>
                <a:spcPts val="0"/>
              </a:spcBef>
              <a:buNone/>
              <a:defRPr lang="pt-BR" sz="1400" b="1" cap="all" spc="20" baseline="0">
                <a:solidFill>
                  <a:schemeClr val="accent6"/>
                </a:solidFill>
                <a:latin typeface="Arial" panose="020B0604020202020204" pitchFamily="34" charset="0"/>
                <a:cs typeface="Arial" panose="020B0604020202020204" pitchFamily="34" charset="0"/>
              </a:defRPr>
            </a:lvl1pPr>
          </a:lstStyle>
          <a:p>
            <a:pPr lvl="0" rtl="0"/>
            <a:r>
              <a:rPr lang="pt-BR"/>
              <a:t>Nome</a:t>
            </a:r>
          </a:p>
        </p:txBody>
      </p:sp>
      <p:sp>
        <p:nvSpPr>
          <p:cNvPr id="21" name="Espaço Reservado para Texto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rtlCol="0" anchor="ctr">
            <a:noAutofit/>
          </a:bodyPr>
          <a:lstStyle>
            <a:lvl1pPr marL="0" indent="0" algn="ctr">
              <a:buNone/>
              <a:defRPr lang="pt-BR" sz="1200" spc="20" baseline="0"/>
            </a:lvl1pPr>
          </a:lstStyle>
          <a:p>
            <a:pPr lvl="0" rtl="0"/>
            <a:r>
              <a:rPr lang="pt-BR"/>
              <a:t>Título</a:t>
            </a:r>
          </a:p>
        </p:txBody>
      </p:sp>
      <p:sp>
        <p:nvSpPr>
          <p:cNvPr id="10" name="Espaço Reservado para Imagem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rtlCol="0" anchor="ctr">
            <a:noAutofit/>
          </a:bodyPr>
          <a:lstStyle>
            <a:lvl1pPr marL="0" indent="0" algn="ctr">
              <a:buNone/>
              <a:defRPr lang="pt-BR" sz="1400"/>
            </a:lvl1pPr>
          </a:lstStyle>
          <a:p>
            <a:pPr rtl="0"/>
            <a:r>
              <a:rPr lang="pt-BR"/>
              <a:t>Clique no ícone para adicionar uma imagem</a:t>
            </a:r>
            <a:endParaRPr lang="pt-BR" dirty="0"/>
          </a:p>
        </p:txBody>
      </p:sp>
      <p:sp>
        <p:nvSpPr>
          <p:cNvPr id="14" name="Espaço Reservado para Texto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rtlCol="0" anchor="t">
            <a:noAutofit/>
          </a:bodyPr>
          <a:lstStyle>
            <a:lvl1pPr marL="0" indent="0" algn="ctr">
              <a:spcBef>
                <a:spcPts val="0"/>
              </a:spcBef>
              <a:buNone/>
              <a:defRPr lang="pt-BR" sz="1400" b="1" cap="all" spc="20" baseline="0">
                <a:solidFill>
                  <a:schemeClr val="accent6"/>
                </a:solidFill>
                <a:latin typeface="Arial" panose="020B0604020202020204" pitchFamily="34" charset="0"/>
                <a:cs typeface="Arial" panose="020B0604020202020204" pitchFamily="34" charset="0"/>
              </a:defRPr>
            </a:lvl1pPr>
          </a:lstStyle>
          <a:p>
            <a:pPr lvl="0" rtl="0"/>
            <a:r>
              <a:rPr lang="pt-BR"/>
              <a:t>Nome</a:t>
            </a:r>
          </a:p>
        </p:txBody>
      </p:sp>
      <p:sp>
        <p:nvSpPr>
          <p:cNvPr id="15" name="Espaço Reservado para Texto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rtlCol="0" anchor="ctr">
            <a:noAutofit/>
          </a:bodyPr>
          <a:lstStyle>
            <a:lvl1pPr marL="0" indent="0" algn="ctr">
              <a:buNone/>
              <a:defRPr lang="pt-BR" sz="1200" spc="20" baseline="0"/>
            </a:lvl1pPr>
          </a:lstStyle>
          <a:p>
            <a:pPr lvl="0" rtl="0"/>
            <a:r>
              <a:rPr lang="pt-BR"/>
              <a:t>Título</a:t>
            </a:r>
          </a:p>
        </p:txBody>
      </p:sp>
      <p:sp>
        <p:nvSpPr>
          <p:cNvPr id="23" name="Espaço Reservado para Imagem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rtlCol="0" anchor="ctr">
            <a:noAutofit/>
          </a:bodyPr>
          <a:lstStyle>
            <a:lvl1pPr marL="0" indent="0" algn="ctr">
              <a:buNone/>
              <a:defRPr lang="pt-BR" sz="1400"/>
            </a:lvl1pPr>
          </a:lstStyle>
          <a:p>
            <a:pPr rtl="0"/>
            <a:r>
              <a:rPr lang="pt-BR"/>
              <a:t>Clique no ícone para adicionar uma imagem</a:t>
            </a:r>
            <a:endParaRPr lang="pt-BR" dirty="0"/>
          </a:p>
        </p:txBody>
      </p:sp>
      <p:sp>
        <p:nvSpPr>
          <p:cNvPr id="22" name="Espaço Reservado para Texto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rtlCol="0" anchor="t">
            <a:noAutofit/>
          </a:bodyPr>
          <a:lstStyle>
            <a:lvl1pPr marL="0" indent="0" algn="ctr">
              <a:spcBef>
                <a:spcPts val="0"/>
              </a:spcBef>
              <a:buNone/>
              <a:defRPr lang="pt-BR" sz="1400" b="1" cap="all" spc="20" baseline="0">
                <a:solidFill>
                  <a:schemeClr val="accent6"/>
                </a:solidFill>
                <a:latin typeface="Arial" panose="020B0604020202020204" pitchFamily="34" charset="0"/>
                <a:cs typeface="Arial" panose="020B0604020202020204" pitchFamily="34" charset="0"/>
              </a:defRPr>
            </a:lvl1pPr>
          </a:lstStyle>
          <a:p>
            <a:pPr lvl="0" rtl="0"/>
            <a:r>
              <a:rPr lang="pt-BR"/>
              <a:t>Nome</a:t>
            </a:r>
          </a:p>
        </p:txBody>
      </p:sp>
      <p:sp>
        <p:nvSpPr>
          <p:cNvPr id="24" name="Espaço Reservado para Texto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rtlCol="0" anchor="ctr">
            <a:noAutofit/>
          </a:bodyPr>
          <a:lstStyle>
            <a:lvl1pPr marL="0" indent="0" algn="ctr">
              <a:buNone/>
              <a:defRPr lang="pt-BR" sz="1200" spc="20" baseline="0"/>
            </a:lvl1pPr>
          </a:lstStyle>
          <a:p>
            <a:pPr lvl="0" rtl="0"/>
            <a:r>
              <a:rPr lang="pt-BR"/>
              <a:t>Título</a:t>
            </a:r>
          </a:p>
        </p:txBody>
      </p:sp>
      <p:sp>
        <p:nvSpPr>
          <p:cNvPr id="11" name="Espaço Reservado para Imagem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rtlCol="0" anchor="ctr">
            <a:noAutofit/>
          </a:bodyPr>
          <a:lstStyle>
            <a:lvl1pPr marL="0" indent="0" algn="ctr">
              <a:buNone/>
              <a:defRPr lang="pt-BR" sz="1400"/>
            </a:lvl1pPr>
          </a:lstStyle>
          <a:p>
            <a:pPr rtl="0"/>
            <a:r>
              <a:rPr lang="pt-BR"/>
              <a:t>Clique no ícone para adicionar uma imagem</a:t>
            </a:r>
            <a:endParaRPr lang="pt-BR" dirty="0"/>
          </a:p>
        </p:txBody>
      </p:sp>
      <p:sp>
        <p:nvSpPr>
          <p:cNvPr id="16" name="Espaço Reservado para Texto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rtlCol="0" anchor="t">
            <a:noAutofit/>
          </a:bodyPr>
          <a:lstStyle>
            <a:lvl1pPr marL="0" indent="0" algn="ctr">
              <a:spcBef>
                <a:spcPts val="0"/>
              </a:spcBef>
              <a:buNone/>
              <a:defRPr lang="pt-BR" sz="1400" b="1" cap="all" spc="20" baseline="0">
                <a:solidFill>
                  <a:schemeClr val="accent6"/>
                </a:solidFill>
                <a:latin typeface="Arial" panose="020B0604020202020204" pitchFamily="34" charset="0"/>
                <a:cs typeface="Arial" panose="020B0604020202020204" pitchFamily="34" charset="0"/>
              </a:defRPr>
            </a:lvl1pPr>
          </a:lstStyle>
          <a:p>
            <a:pPr lvl="0" rtl="0"/>
            <a:r>
              <a:rPr lang="pt-BR"/>
              <a:t>Nome</a:t>
            </a:r>
          </a:p>
        </p:txBody>
      </p:sp>
      <p:sp>
        <p:nvSpPr>
          <p:cNvPr id="18" name="Espaço Reservado para Texto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rtlCol="0" anchor="ctr">
            <a:noAutofit/>
          </a:bodyPr>
          <a:lstStyle>
            <a:lvl1pPr marL="0" indent="0" algn="ctr">
              <a:buNone/>
              <a:defRPr lang="pt-BR" sz="1200" spc="20" baseline="0"/>
            </a:lvl1pPr>
          </a:lstStyle>
          <a:p>
            <a:pPr lvl="0" rtl="0"/>
            <a:r>
              <a:rPr lang="pt-BR"/>
              <a:t>Título</a:t>
            </a:r>
          </a:p>
        </p:txBody>
      </p:sp>
      <p:sp>
        <p:nvSpPr>
          <p:cNvPr id="26" name="Espaço Reservado para Imagem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rtlCol="0" anchor="ctr">
            <a:noAutofit/>
          </a:bodyPr>
          <a:lstStyle>
            <a:lvl1pPr marL="0" indent="0" algn="ctr">
              <a:buNone/>
              <a:defRPr lang="pt-BR" sz="1400"/>
            </a:lvl1pPr>
          </a:lstStyle>
          <a:p>
            <a:pPr rtl="0"/>
            <a:r>
              <a:rPr lang="pt-BR"/>
              <a:t>Clique no ícone para adicionar uma imagem</a:t>
            </a:r>
            <a:endParaRPr lang="pt-BR" dirty="0"/>
          </a:p>
        </p:txBody>
      </p:sp>
      <p:sp>
        <p:nvSpPr>
          <p:cNvPr id="25" name="Espaço Reservado para Texto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rtlCol="0" anchor="t">
            <a:noAutofit/>
          </a:bodyPr>
          <a:lstStyle>
            <a:lvl1pPr marL="0" indent="0" algn="ctr">
              <a:spcBef>
                <a:spcPts val="0"/>
              </a:spcBef>
              <a:buNone/>
              <a:defRPr lang="pt-BR" sz="1400" b="1" cap="all" spc="20" baseline="0">
                <a:solidFill>
                  <a:schemeClr val="accent6"/>
                </a:solidFill>
                <a:latin typeface="Arial" panose="020B0604020202020204" pitchFamily="34" charset="0"/>
                <a:cs typeface="Arial" panose="020B0604020202020204" pitchFamily="34" charset="0"/>
              </a:defRPr>
            </a:lvl1pPr>
          </a:lstStyle>
          <a:p>
            <a:pPr lvl="0" rtl="0"/>
            <a:r>
              <a:rPr lang="pt-BR"/>
              <a:t>Nome</a:t>
            </a:r>
          </a:p>
        </p:txBody>
      </p:sp>
      <p:sp>
        <p:nvSpPr>
          <p:cNvPr id="27" name="Espaço Reservado para Texto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rtlCol="0" anchor="ctr">
            <a:noAutofit/>
          </a:bodyPr>
          <a:lstStyle>
            <a:lvl1pPr marL="0" indent="0" algn="ctr">
              <a:buNone/>
              <a:defRPr lang="pt-BR" sz="1200" spc="20" baseline="0"/>
            </a:lvl1pPr>
          </a:lstStyle>
          <a:p>
            <a:pPr lvl="0" rtl="0"/>
            <a:r>
              <a:rPr lang="pt-BR"/>
              <a:t>Título</a:t>
            </a:r>
          </a:p>
        </p:txBody>
      </p:sp>
      <p:sp>
        <p:nvSpPr>
          <p:cNvPr id="12" name="Espaço Reservado para Imagem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rtlCol="0" anchor="ctr">
            <a:noAutofit/>
          </a:bodyPr>
          <a:lstStyle>
            <a:lvl1pPr marL="0" indent="0" algn="ctr">
              <a:buNone/>
              <a:defRPr lang="pt-BR" sz="1400"/>
            </a:lvl1pPr>
          </a:lstStyle>
          <a:p>
            <a:pPr rtl="0"/>
            <a:r>
              <a:rPr lang="pt-BR"/>
              <a:t>Clique no ícone para adicionar uma imagem</a:t>
            </a:r>
            <a:endParaRPr lang="pt-BR" dirty="0"/>
          </a:p>
        </p:txBody>
      </p:sp>
      <p:sp>
        <p:nvSpPr>
          <p:cNvPr id="20" name="Espaço Reservado para Texto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rtlCol="0" anchor="t">
            <a:noAutofit/>
          </a:bodyPr>
          <a:lstStyle>
            <a:lvl1pPr marL="0" indent="0" algn="ctr">
              <a:spcBef>
                <a:spcPts val="0"/>
              </a:spcBef>
              <a:buNone/>
              <a:defRPr lang="pt-BR" sz="1400" b="1" cap="all" spc="20" baseline="0">
                <a:solidFill>
                  <a:schemeClr val="accent6"/>
                </a:solidFill>
                <a:latin typeface="Arial" panose="020B0604020202020204" pitchFamily="34" charset="0"/>
                <a:cs typeface="Arial" panose="020B0604020202020204" pitchFamily="34" charset="0"/>
              </a:defRPr>
            </a:lvl1pPr>
          </a:lstStyle>
          <a:p>
            <a:pPr lvl="0" rtl="0"/>
            <a:r>
              <a:rPr lang="pt-BR"/>
              <a:t>Nome</a:t>
            </a:r>
          </a:p>
        </p:txBody>
      </p:sp>
      <p:sp>
        <p:nvSpPr>
          <p:cNvPr id="31" name="Espaço Reservado para Texto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rtlCol="0" anchor="ctr">
            <a:noAutofit/>
          </a:bodyPr>
          <a:lstStyle>
            <a:lvl1pPr marL="0" indent="0" algn="ctr">
              <a:buNone/>
              <a:defRPr lang="pt-BR" sz="1200" spc="20" baseline="0"/>
            </a:lvl1pPr>
          </a:lstStyle>
          <a:p>
            <a:pPr lvl="0" rtl="0"/>
            <a:r>
              <a:rPr lang="pt-BR"/>
              <a:t>Título</a:t>
            </a:r>
          </a:p>
        </p:txBody>
      </p:sp>
      <p:sp>
        <p:nvSpPr>
          <p:cNvPr id="29" name="Espaço Reservado para Imagem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rtlCol="0" anchor="ctr">
            <a:noAutofit/>
          </a:bodyPr>
          <a:lstStyle>
            <a:lvl1pPr marL="0" indent="0" algn="ctr">
              <a:buNone/>
              <a:defRPr lang="pt-BR" sz="1400"/>
            </a:lvl1pPr>
          </a:lstStyle>
          <a:p>
            <a:pPr rtl="0"/>
            <a:r>
              <a:rPr lang="pt-BR"/>
              <a:t>Clique no ícone para adicionar uma imagem</a:t>
            </a:r>
            <a:endParaRPr lang="pt-BR" dirty="0"/>
          </a:p>
        </p:txBody>
      </p:sp>
      <p:sp>
        <p:nvSpPr>
          <p:cNvPr id="28" name="Espaço Reservado para Texto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rtlCol="0" anchor="t">
            <a:noAutofit/>
          </a:bodyPr>
          <a:lstStyle>
            <a:lvl1pPr marL="0" indent="0" algn="ctr">
              <a:spcBef>
                <a:spcPts val="0"/>
              </a:spcBef>
              <a:buNone/>
              <a:defRPr lang="pt-BR" sz="1400" b="1" cap="all" spc="20" baseline="0">
                <a:solidFill>
                  <a:schemeClr val="accent6"/>
                </a:solidFill>
                <a:latin typeface="Arial" panose="020B0604020202020204" pitchFamily="34" charset="0"/>
                <a:cs typeface="Arial" panose="020B0604020202020204" pitchFamily="34" charset="0"/>
              </a:defRPr>
            </a:lvl1pPr>
          </a:lstStyle>
          <a:p>
            <a:pPr lvl="0" rtl="0"/>
            <a:r>
              <a:rPr lang="pt-BR"/>
              <a:t>Nome</a:t>
            </a:r>
          </a:p>
        </p:txBody>
      </p:sp>
      <p:sp>
        <p:nvSpPr>
          <p:cNvPr id="30" name="Espaço Reservado para Texto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rtlCol="0" anchor="ctr">
            <a:noAutofit/>
          </a:bodyPr>
          <a:lstStyle>
            <a:lvl1pPr marL="0" indent="0" algn="ctr">
              <a:buNone/>
              <a:defRPr lang="pt-BR" sz="1200" spc="20" baseline="0"/>
            </a:lvl1pPr>
          </a:lstStyle>
          <a:p>
            <a:pPr lvl="0" rtl="0"/>
            <a:r>
              <a:rPr lang="pt-BR"/>
              <a:t>Título</a:t>
            </a:r>
          </a:p>
        </p:txBody>
      </p:sp>
      <p:sp>
        <p:nvSpPr>
          <p:cNvPr id="13" name="Espaço Reservado para Imagem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rtlCol="0" anchor="ctr">
            <a:noAutofit/>
          </a:bodyPr>
          <a:lstStyle>
            <a:lvl1pPr marL="0" indent="0" algn="ctr">
              <a:buNone/>
              <a:defRPr lang="pt-BR" sz="1400"/>
            </a:lvl1pPr>
          </a:lstStyle>
          <a:p>
            <a:pPr rtl="0"/>
            <a:r>
              <a:rPr lang="pt-BR"/>
              <a:t>Clique no ícone para adicionar uma imagem</a:t>
            </a:r>
            <a:endParaRPr lang="pt-BR" dirty="0"/>
          </a:p>
        </p:txBody>
      </p:sp>
      <p:sp>
        <p:nvSpPr>
          <p:cNvPr id="32" name="Espaço Reservado para Texto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rtlCol="0" anchor="t">
            <a:noAutofit/>
          </a:bodyPr>
          <a:lstStyle>
            <a:lvl1pPr marL="0" indent="0" algn="ctr">
              <a:spcBef>
                <a:spcPts val="0"/>
              </a:spcBef>
              <a:buNone/>
              <a:defRPr lang="pt-BR" sz="1400" b="1" cap="all" spc="20" baseline="0">
                <a:solidFill>
                  <a:schemeClr val="accent6"/>
                </a:solidFill>
                <a:latin typeface="Arial" panose="020B0604020202020204" pitchFamily="34" charset="0"/>
                <a:cs typeface="Arial" panose="020B0604020202020204" pitchFamily="34" charset="0"/>
              </a:defRPr>
            </a:lvl1pPr>
          </a:lstStyle>
          <a:p>
            <a:pPr lvl="0" rtl="0"/>
            <a:r>
              <a:rPr lang="pt-BR"/>
              <a:t>Nome</a:t>
            </a:r>
          </a:p>
        </p:txBody>
      </p:sp>
      <p:sp>
        <p:nvSpPr>
          <p:cNvPr id="33" name="Espaço Reservado para Texto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rtlCol="0" anchor="ctr">
            <a:noAutofit/>
          </a:bodyPr>
          <a:lstStyle>
            <a:lvl1pPr marL="0" indent="0" algn="ctr">
              <a:buNone/>
              <a:defRPr lang="pt-BR" sz="1200" spc="20" baseline="0"/>
            </a:lvl1pPr>
          </a:lstStyle>
          <a:p>
            <a:pPr lvl="0" rtl="0"/>
            <a:r>
              <a:rPr lang="pt-BR"/>
              <a:t>Título</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defPPr>
              <a:defRPr lang="pt-BR"/>
            </a:defPPr>
          </a:lstStyle>
          <a:p>
            <a:pPr rtl="0"/>
            <a:r>
              <a:rPr lang="pt-BR"/>
              <a:t>Clique para editar o estilo de título Mestre</a:t>
            </a:r>
          </a:p>
        </p:txBody>
      </p:sp>
      <p:sp>
        <p:nvSpPr>
          <p:cNvPr id="3" name="Espaço Reservado para Texto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defPPr>
              <a:defRPr lang="pt-BR"/>
            </a:defPPr>
          </a:lstStyle>
          <a:p>
            <a:pPr lvl="0" rtl="0"/>
            <a:r>
              <a:rPr lang="pt-BR"/>
              <a:t>Clique para editar o texto Mestre</a:t>
            </a:r>
          </a:p>
          <a:p>
            <a:pPr lvl="1" rtl="0"/>
            <a:r>
              <a:rPr lang="pt-BR"/>
              <a:t>Segundo nível</a:t>
            </a:r>
          </a:p>
          <a:p>
            <a:pPr lvl="2" rtl="0"/>
            <a:r>
              <a:rPr lang="pt-BR"/>
              <a:t>Terceiro nível</a:t>
            </a:r>
          </a:p>
          <a:p>
            <a:pPr lvl="3" rtl="0"/>
            <a:r>
              <a:rPr lang="pt-BR"/>
              <a:t>Quarto nível</a:t>
            </a:r>
          </a:p>
          <a:p>
            <a:pPr lvl="4" rtl="0"/>
            <a:r>
              <a:rPr lang="pt-BR"/>
              <a:t>Quinto nível</a:t>
            </a:r>
          </a:p>
        </p:txBody>
      </p:sp>
      <p:sp>
        <p:nvSpPr>
          <p:cNvPr id="5" name="Espaço Reservado para Rodapé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lang="pt-BR" sz="1200">
                <a:solidFill>
                  <a:schemeClr val="accent6"/>
                </a:solidFill>
                <a:latin typeface="Arial" panose="020B0604020202020204" pitchFamily="34" charset="0"/>
                <a:cs typeface="Arial" panose="020B0604020202020204" pitchFamily="34" charset="0"/>
              </a:defRPr>
            </a:lvl1pPr>
          </a:lstStyle>
          <a:p>
            <a:pPr rtl="0"/>
            <a:r>
              <a:rPr lang="pt-BR"/>
              <a:t>Título da apresentação</a:t>
            </a:r>
            <a:endParaRPr lang="pt-BR" dirty="0"/>
          </a:p>
        </p:txBody>
      </p:sp>
      <p:sp>
        <p:nvSpPr>
          <p:cNvPr id="6" name="Espaço Reservado para o Número do Slide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lang="pt-BR" sz="1200">
                <a:solidFill>
                  <a:schemeClr val="accent6"/>
                </a:solidFill>
                <a:latin typeface="Arial" panose="020B0604020202020204" pitchFamily="34" charset="0"/>
                <a:cs typeface="Arial" panose="020B0604020202020204" pitchFamily="34" charset="0"/>
              </a:defRPr>
            </a:lvl1pPr>
          </a:lstStyle>
          <a:p>
            <a:pPr rtl="0"/>
            <a:fld id="{48F63A3B-78C7-47BE-AE5E-E10140E04643}" type="slidenum">
              <a:rPr lang="pt-BR" smtClean="0"/>
              <a:pPr rtl="0"/>
              <a:t>‹nº›</a:t>
            </a:fld>
            <a:endParaRPr lang="pt-BR"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lang="pt-B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lang="pt-B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lang="pt-B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lang="pt-B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lang="pt-B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lang="pt-B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pt-B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pt-B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pt-B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pt-BR" sz="1800" kern="1200">
          <a:solidFill>
            <a:schemeClr val="tx1"/>
          </a:solidFill>
          <a:latin typeface="+mn-lt"/>
          <a:ea typeface="+mn-ea"/>
          <a:cs typeface="+mn-cs"/>
        </a:defRPr>
      </a:lvl9pPr>
    </p:bodyStyle>
    <p:otherStyle>
      <a:defPPr>
        <a:defRPr lang="pt-BR"/>
      </a:defPPr>
      <a:lvl1pPr marL="0" algn="l" defTabSz="914400" rtl="0" eaLnBrk="1" latinLnBrk="0" hangingPunct="1">
        <a:defRPr lang="pt-BR" sz="1800" kern="1200">
          <a:solidFill>
            <a:schemeClr val="tx1"/>
          </a:solidFill>
          <a:latin typeface="+mn-lt"/>
          <a:ea typeface="+mn-ea"/>
          <a:cs typeface="+mn-cs"/>
        </a:defRPr>
      </a:lvl1pPr>
      <a:lvl2pPr marL="457200" algn="l" defTabSz="914400" rtl="0" eaLnBrk="1" latinLnBrk="0" hangingPunct="1">
        <a:defRPr lang="pt-BR" sz="1800" kern="1200">
          <a:solidFill>
            <a:schemeClr val="tx1"/>
          </a:solidFill>
          <a:latin typeface="+mn-lt"/>
          <a:ea typeface="+mn-ea"/>
          <a:cs typeface="+mn-cs"/>
        </a:defRPr>
      </a:lvl2pPr>
      <a:lvl3pPr marL="914400" algn="l" defTabSz="914400" rtl="0" eaLnBrk="1" latinLnBrk="0" hangingPunct="1">
        <a:defRPr lang="pt-BR" sz="1800" kern="1200">
          <a:solidFill>
            <a:schemeClr val="tx1"/>
          </a:solidFill>
          <a:latin typeface="+mn-lt"/>
          <a:ea typeface="+mn-ea"/>
          <a:cs typeface="+mn-cs"/>
        </a:defRPr>
      </a:lvl3pPr>
      <a:lvl4pPr marL="1371600" algn="l" defTabSz="914400" rtl="0" eaLnBrk="1" latinLnBrk="0" hangingPunct="1">
        <a:defRPr lang="pt-BR" sz="1800" kern="1200">
          <a:solidFill>
            <a:schemeClr val="tx1"/>
          </a:solidFill>
          <a:latin typeface="+mn-lt"/>
          <a:ea typeface="+mn-ea"/>
          <a:cs typeface="+mn-cs"/>
        </a:defRPr>
      </a:lvl4pPr>
      <a:lvl5pPr marL="1828800" algn="l" defTabSz="914400" rtl="0" eaLnBrk="1" latinLnBrk="0" hangingPunct="1">
        <a:defRPr lang="pt-BR" sz="1800" kern="1200">
          <a:solidFill>
            <a:schemeClr val="tx1"/>
          </a:solidFill>
          <a:latin typeface="+mn-lt"/>
          <a:ea typeface="+mn-ea"/>
          <a:cs typeface="+mn-cs"/>
        </a:defRPr>
      </a:lvl5pPr>
      <a:lvl6pPr marL="2286000" algn="l" defTabSz="914400" rtl="0" eaLnBrk="1" latinLnBrk="0" hangingPunct="1">
        <a:defRPr lang="pt-BR" sz="1800" kern="1200">
          <a:solidFill>
            <a:schemeClr val="tx1"/>
          </a:solidFill>
          <a:latin typeface="+mn-lt"/>
          <a:ea typeface="+mn-ea"/>
          <a:cs typeface="+mn-cs"/>
        </a:defRPr>
      </a:lvl6pPr>
      <a:lvl7pPr marL="2743200" algn="l" defTabSz="914400" rtl="0" eaLnBrk="1" latinLnBrk="0" hangingPunct="1">
        <a:defRPr lang="pt-BR" sz="1800" kern="1200">
          <a:solidFill>
            <a:schemeClr val="tx1"/>
          </a:solidFill>
          <a:latin typeface="+mn-lt"/>
          <a:ea typeface="+mn-ea"/>
          <a:cs typeface="+mn-cs"/>
        </a:defRPr>
      </a:lvl7pPr>
      <a:lvl8pPr marL="3200400" algn="l" defTabSz="914400" rtl="0" eaLnBrk="1" latinLnBrk="0" hangingPunct="1">
        <a:defRPr lang="pt-BR" sz="1800" kern="1200">
          <a:solidFill>
            <a:schemeClr val="tx1"/>
          </a:solidFill>
          <a:latin typeface="+mn-lt"/>
          <a:ea typeface="+mn-ea"/>
          <a:cs typeface="+mn-cs"/>
        </a:defRPr>
      </a:lvl8pPr>
      <a:lvl9pPr marL="3657600" algn="l" defTabSz="914400" rtl="0" eaLnBrk="1" latinLnBrk="0" hangingPunct="1">
        <a:defRPr lang="pt-B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6860D9-9D47-C0BB-B2B4-4B6F2B36CFCC}"/>
              </a:ext>
            </a:extLst>
          </p:cNvPr>
          <p:cNvSpPr>
            <a:spLocks noGrp="1"/>
          </p:cNvSpPr>
          <p:nvPr>
            <p:ph type="ctrTitle"/>
          </p:nvPr>
        </p:nvSpPr>
        <p:spPr/>
        <p:txBody>
          <a:bodyPr rtlCol="0"/>
          <a:lstStyle>
            <a:defPPr>
              <a:defRPr lang="pt-BR"/>
            </a:defPPr>
          </a:lstStyle>
          <a:p>
            <a:pPr rtl="0"/>
            <a:r>
              <a:rPr lang="pt-BR" sz="4000" dirty="0"/>
              <a:t>Proposta de negócio</a:t>
            </a:r>
          </a:p>
        </p:txBody>
      </p:sp>
      <p:sp>
        <p:nvSpPr>
          <p:cNvPr id="3" name="Subtítulo 2">
            <a:extLst>
              <a:ext uri="{FF2B5EF4-FFF2-40B4-BE49-F238E27FC236}">
                <a16:creationId xmlns:a16="http://schemas.microsoft.com/office/drawing/2014/main" id="{86C1060B-300F-3CE3-E5AA-D8E29791C960}"/>
              </a:ext>
            </a:extLst>
          </p:cNvPr>
          <p:cNvSpPr>
            <a:spLocks noGrp="1"/>
          </p:cNvSpPr>
          <p:nvPr>
            <p:ph type="subTitle" idx="1"/>
          </p:nvPr>
        </p:nvSpPr>
        <p:spPr/>
        <p:txBody>
          <a:bodyPr rtlCol="0"/>
          <a:lstStyle>
            <a:defPPr>
              <a:defRPr lang="pt-BR"/>
            </a:defPPr>
          </a:lstStyle>
          <a:p>
            <a:pPr rtl="0"/>
            <a:r>
              <a:rPr lang="pt-BR" dirty="0"/>
              <a:t>Gerenciador de Chamados</a:t>
            </a:r>
          </a:p>
          <a:p>
            <a:pPr rtl="0"/>
            <a:endParaRPr lang="pt-BR" dirty="0"/>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3F7D2E-080D-DBDD-73C4-3C38A2B77908}"/>
              </a:ext>
            </a:extLst>
          </p:cNvPr>
          <p:cNvSpPr>
            <a:spLocks noGrp="1"/>
          </p:cNvSpPr>
          <p:nvPr>
            <p:ph type="title"/>
          </p:nvPr>
        </p:nvSpPr>
        <p:spPr/>
        <p:txBody>
          <a:bodyPr rtlCol="0"/>
          <a:lstStyle>
            <a:defPPr>
              <a:defRPr lang="pt-BR"/>
            </a:defPPr>
          </a:lstStyle>
          <a:p>
            <a:pPr rtl="0"/>
            <a:r>
              <a:rPr lang="pt-BR" sz="4000" dirty="0"/>
              <a:t>RESUMO </a:t>
            </a:r>
          </a:p>
        </p:txBody>
      </p:sp>
      <p:sp>
        <p:nvSpPr>
          <p:cNvPr id="4" name="Espaço Reservado para Rodapé 3">
            <a:extLst>
              <a:ext uri="{FF2B5EF4-FFF2-40B4-BE49-F238E27FC236}">
                <a16:creationId xmlns:a16="http://schemas.microsoft.com/office/drawing/2014/main" id="{D5BA2433-990B-A170-369A-3DF4A9B33BFA}"/>
              </a:ext>
            </a:extLst>
          </p:cNvPr>
          <p:cNvSpPr>
            <a:spLocks noGrp="1"/>
          </p:cNvSpPr>
          <p:nvPr>
            <p:ph type="ftr" sz="quarter" idx="13"/>
          </p:nvPr>
        </p:nvSpPr>
        <p:spPr/>
        <p:txBody>
          <a:bodyPr rtlCol="0"/>
          <a:lstStyle>
            <a:defPPr>
              <a:defRPr lang="pt-BR"/>
            </a:defPPr>
          </a:lstStyle>
          <a:p>
            <a:pPr rtl="0"/>
            <a:r>
              <a:rPr lang="pt-BR" dirty="0"/>
              <a:t>Gerenciador de Chamados</a:t>
            </a:r>
          </a:p>
        </p:txBody>
      </p:sp>
      <p:sp>
        <p:nvSpPr>
          <p:cNvPr id="5" name="Espaço Reservado para o Número do Slide 4">
            <a:extLst>
              <a:ext uri="{FF2B5EF4-FFF2-40B4-BE49-F238E27FC236}">
                <a16:creationId xmlns:a16="http://schemas.microsoft.com/office/drawing/2014/main" id="{BF7F20BE-640F-EFAB-3A43-2AA146DB42BF}"/>
              </a:ext>
            </a:extLst>
          </p:cNvPr>
          <p:cNvSpPr>
            <a:spLocks noGrp="1"/>
          </p:cNvSpPr>
          <p:nvPr>
            <p:ph type="sldNum" sz="quarter" idx="12"/>
          </p:nvPr>
        </p:nvSpPr>
        <p:spPr/>
        <p:txBody>
          <a:bodyPr rtlCol="0"/>
          <a:lstStyle>
            <a:defPPr>
              <a:defRPr lang="pt-BR"/>
            </a:defPPr>
          </a:lstStyle>
          <a:p>
            <a:pPr rtl="0"/>
            <a:fld id="{48F63A3B-78C7-47BE-AE5E-E10140E04643}" type="slidenum">
              <a:rPr lang="pt-BR" smtClean="0"/>
              <a:pPr rtl="0"/>
              <a:t>10</a:t>
            </a:fld>
            <a:endParaRPr lang="pt-BR" dirty="0"/>
          </a:p>
        </p:txBody>
      </p:sp>
      <p:sp>
        <p:nvSpPr>
          <p:cNvPr id="3" name="Espaço Reservado para Conteúdo 2">
            <a:extLst>
              <a:ext uri="{FF2B5EF4-FFF2-40B4-BE49-F238E27FC236}">
                <a16:creationId xmlns:a16="http://schemas.microsoft.com/office/drawing/2014/main" id="{2BE8FDE3-DBA4-6A04-C75D-E56FE92EF368}"/>
              </a:ext>
            </a:extLst>
          </p:cNvPr>
          <p:cNvSpPr>
            <a:spLocks noGrp="1"/>
          </p:cNvSpPr>
          <p:nvPr>
            <p:ph idx="1"/>
          </p:nvPr>
        </p:nvSpPr>
        <p:spPr/>
        <p:txBody>
          <a:bodyPr rtlCol="0"/>
          <a:lstStyle>
            <a:defPPr>
              <a:defRPr lang="pt-BR"/>
            </a:defPPr>
          </a:lstStyle>
          <a:p>
            <a:pPr rtl="0"/>
            <a:r>
              <a:rPr lang="pt-BR" dirty="0"/>
              <a:t>Em outras palavras, temos o objetivo de criar uma estrutura cloud </a:t>
            </a:r>
            <a:r>
              <a:rPr lang="pt-BR" dirty="0" err="1"/>
              <a:t>native</a:t>
            </a:r>
            <a:r>
              <a:rPr lang="pt-BR" dirty="0"/>
              <a:t> de gerenciamento e atendimento de chamados, capaz de ser vendável para outras empresas, com o objetivo de sanar uma das dores que muitas vezes é deixada de lado nas empresas</a:t>
            </a:r>
          </a:p>
          <a:p>
            <a:pPr rtl="0"/>
            <a:endParaRPr lang="pt-BR" dirty="0"/>
          </a:p>
        </p:txBody>
      </p:sp>
    </p:spTree>
    <p:extLst>
      <p:ext uri="{BB962C8B-B14F-4D97-AF65-F5344CB8AC3E}">
        <p14:creationId xmlns:p14="http://schemas.microsoft.com/office/powerpoint/2010/main" val="948181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00AB426-5B7C-607E-D413-5D2C9495CC0A}"/>
              </a:ext>
            </a:extLst>
          </p:cNvPr>
          <p:cNvSpPr>
            <a:spLocks noGrp="1"/>
          </p:cNvSpPr>
          <p:nvPr>
            <p:ph type="ctrTitle"/>
          </p:nvPr>
        </p:nvSpPr>
        <p:spPr/>
        <p:txBody>
          <a:bodyPr rtlCol="0"/>
          <a:lstStyle>
            <a:defPPr>
              <a:defRPr lang="pt-BR"/>
            </a:defPPr>
          </a:lstStyle>
          <a:p>
            <a:pPr rtl="0"/>
            <a:r>
              <a:rPr lang="pt-BR" sz="4000" dirty="0"/>
              <a:t>OBRIGADO</a:t>
            </a:r>
          </a:p>
        </p:txBody>
      </p:sp>
      <p:sp>
        <p:nvSpPr>
          <p:cNvPr id="3" name="Subtítulo 2">
            <a:extLst>
              <a:ext uri="{FF2B5EF4-FFF2-40B4-BE49-F238E27FC236}">
                <a16:creationId xmlns:a16="http://schemas.microsoft.com/office/drawing/2014/main" id="{B787DFD8-D262-D485-B1F2-817C5A0928C5}"/>
              </a:ext>
            </a:extLst>
          </p:cNvPr>
          <p:cNvSpPr>
            <a:spLocks noGrp="1"/>
          </p:cNvSpPr>
          <p:nvPr>
            <p:ph type="subTitle" idx="1"/>
          </p:nvPr>
        </p:nvSpPr>
        <p:spPr>
          <a:xfrm>
            <a:off x="1613702" y="2642616"/>
            <a:ext cx="4368354" cy="2176272"/>
          </a:xfrm>
        </p:spPr>
        <p:txBody>
          <a:bodyPr rtlCol="0"/>
          <a:lstStyle>
            <a:defPPr>
              <a:defRPr lang="pt-BR"/>
            </a:defPPr>
          </a:lstStyle>
          <a:p>
            <a:pPr rtl="0"/>
            <a:r>
              <a:rPr lang="pt-BR" dirty="0"/>
              <a:t>Gustavo Andrade de Paula</a:t>
            </a:r>
          </a:p>
          <a:p>
            <a:pPr rtl="0"/>
            <a:r>
              <a:rPr lang="pt-BR" dirty="0"/>
              <a:t>42081327@mackenzista.com.br</a:t>
            </a:r>
          </a:p>
        </p:txBody>
      </p:sp>
      <p:sp>
        <p:nvSpPr>
          <p:cNvPr id="4" name="Subtítulo 2">
            <a:extLst>
              <a:ext uri="{FF2B5EF4-FFF2-40B4-BE49-F238E27FC236}">
                <a16:creationId xmlns:a16="http://schemas.microsoft.com/office/drawing/2014/main" id="{57A651FC-7BA4-8D84-BC86-19837011209D}"/>
              </a:ext>
            </a:extLst>
          </p:cNvPr>
          <p:cNvSpPr txBox="1">
            <a:spLocks/>
          </p:cNvSpPr>
          <p:nvPr/>
        </p:nvSpPr>
        <p:spPr>
          <a:xfrm>
            <a:off x="1381769" y="4395500"/>
            <a:ext cx="5685603" cy="667512"/>
          </a:xfrm>
          <a:prstGeom prst="rect">
            <a:avLst/>
          </a:prstGeom>
        </p:spPr>
        <p:txBody>
          <a:bodyPr vert="horz" lIns="91440" tIns="0" rIns="91440" bIns="0" rtlCol="0">
            <a:noAutofit/>
          </a:bodyPr>
          <a:lstStyle>
            <a:defPPr>
              <a:defRPr lang="pt-BR"/>
            </a:defPPr>
            <a:lvl1pPr marL="0" indent="0" algn="l" defTabSz="914400" rtl="0" eaLnBrk="1" latinLnBrk="0" hangingPunct="1">
              <a:lnSpc>
                <a:spcPct val="100000"/>
              </a:lnSpc>
              <a:spcBef>
                <a:spcPts val="576"/>
              </a:spcBef>
              <a:buFont typeface="Arial" panose="020B0604020202020204" pitchFamily="34" charset="0"/>
              <a:buNone/>
              <a:defRPr lang="pt-BR" sz="2400" kern="1200">
                <a:solidFill>
                  <a:schemeClr val="accent6"/>
                </a:solidFill>
                <a:latin typeface="+mn-lt"/>
                <a:ea typeface="+mn-ea"/>
                <a:cs typeface="+mn-cs"/>
              </a:defRPr>
            </a:lvl1pPr>
            <a:lvl2pPr marL="457200" indent="0" algn="ctr" defTabSz="914400" rtl="0" eaLnBrk="1" latinLnBrk="0" hangingPunct="1">
              <a:lnSpc>
                <a:spcPct val="100000"/>
              </a:lnSpc>
              <a:spcBef>
                <a:spcPts val="360"/>
              </a:spcBef>
              <a:buFont typeface="Arial" panose="020B0604020202020204" pitchFamily="34" charset="0"/>
              <a:buNone/>
              <a:defRPr lang="pt-BR" sz="2000" kern="1200">
                <a:solidFill>
                  <a:schemeClr val="accent6"/>
                </a:solidFill>
                <a:latin typeface="+mn-lt"/>
                <a:ea typeface="+mn-ea"/>
                <a:cs typeface="+mn-cs"/>
              </a:defRPr>
            </a:lvl2pPr>
            <a:lvl3pPr marL="914400" indent="0" algn="ctr" defTabSz="914400" rtl="0" eaLnBrk="1" latinLnBrk="0" hangingPunct="1">
              <a:lnSpc>
                <a:spcPct val="100000"/>
              </a:lnSpc>
              <a:spcBef>
                <a:spcPts val="360"/>
              </a:spcBef>
              <a:buFont typeface="Arial" panose="020B0604020202020204" pitchFamily="34" charset="0"/>
              <a:buNone/>
              <a:defRPr lang="pt-BR" sz="1800" kern="1200">
                <a:solidFill>
                  <a:schemeClr val="accent6"/>
                </a:solidFill>
                <a:latin typeface="+mn-lt"/>
                <a:ea typeface="+mn-ea"/>
                <a:cs typeface="+mn-cs"/>
              </a:defRPr>
            </a:lvl3pPr>
            <a:lvl4pPr marL="1371600" indent="0" algn="ctr" defTabSz="914400" rtl="0" eaLnBrk="1" latinLnBrk="0" hangingPunct="1">
              <a:lnSpc>
                <a:spcPct val="100000"/>
              </a:lnSpc>
              <a:spcBef>
                <a:spcPts val="360"/>
              </a:spcBef>
              <a:buFont typeface="Arial" panose="020B0604020202020204" pitchFamily="34" charset="0"/>
              <a:buNone/>
              <a:defRPr lang="pt-BR" sz="1600" kern="1200">
                <a:solidFill>
                  <a:schemeClr val="accent6"/>
                </a:solidFill>
                <a:latin typeface="+mn-lt"/>
                <a:ea typeface="+mn-ea"/>
                <a:cs typeface="+mn-cs"/>
              </a:defRPr>
            </a:lvl4pPr>
            <a:lvl5pPr marL="1828800" indent="0" algn="ctr" defTabSz="914400" rtl="0" eaLnBrk="1" latinLnBrk="0" hangingPunct="1">
              <a:lnSpc>
                <a:spcPct val="100000"/>
              </a:lnSpc>
              <a:spcBef>
                <a:spcPts val="360"/>
              </a:spcBef>
              <a:buFont typeface="Arial" panose="020B0604020202020204" pitchFamily="34" charset="0"/>
              <a:buNone/>
              <a:defRPr lang="pt-BR" sz="1600" kern="1200">
                <a:solidFill>
                  <a:schemeClr val="accent6"/>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lang="pt-B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lang="pt-B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lang="pt-B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lang="pt-BR" sz="1600" kern="1200">
                <a:solidFill>
                  <a:schemeClr val="tx1"/>
                </a:solidFill>
                <a:latin typeface="+mn-lt"/>
                <a:ea typeface="+mn-ea"/>
                <a:cs typeface="+mn-cs"/>
              </a:defRPr>
            </a:lvl9pPr>
          </a:lstStyle>
          <a:p>
            <a:pPr marL="347472" indent="-347472" algn="l" rtl="0" eaLnBrk="1" latinLnBrk="0" hangingPunct="1">
              <a:spcBef>
                <a:spcPts val="360"/>
              </a:spcBef>
              <a:spcAft>
                <a:spcPts val="0"/>
              </a:spcAft>
              <a:buClrTx/>
              <a:buSzPts val="1800"/>
              <a:buFont typeface="Arial" panose="020B0604020202020204" pitchFamily="34" charset="0"/>
              <a:buChar char="•"/>
            </a:pPr>
            <a:r>
              <a:rPr lang="pt-BR" sz="1400" kern="1200" dirty="0">
                <a:solidFill>
                  <a:srgbClr val="1F2C8F"/>
                </a:solidFill>
                <a:effectLst/>
                <a:latin typeface="Sabon Next LT" panose="02000500000000000000" pitchFamily="2" charset="0"/>
                <a:ea typeface="+mn-ea"/>
                <a:cs typeface="+mn-cs"/>
              </a:rPr>
              <a:t>Todas as informações disponibilizadas podem ser acessadas através do link: https://github.com/GusAndrade337/Desenvolvimento-LES </a:t>
            </a:r>
            <a:endParaRPr lang="pt-BR" sz="1400" dirty="0">
              <a:effectLst/>
            </a:endParaRPr>
          </a:p>
          <a:p>
            <a:endParaRPr lang="pt-BR" dirty="0"/>
          </a:p>
        </p:txBody>
      </p:sp>
      <p:pic>
        <p:nvPicPr>
          <p:cNvPr id="6" name="Imagem 5">
            <a:extLst>
              <a:ext uri="{FF2B5EF4-FFF2-40B4-BE49-F238E27FC236}">
                <a16:creationId xmlns:a16="http://schemas.microsoft.com/office/drawing/2014/main" id="{F3D00EFD-E2B0-5681-01E0-9020B993E9E3}"/>
              </a:ext>
            </a:extLst>
          </p:cNvPr>
          <p:cNvPicPr>
            <a:picLocks noChangeAspect="1"/>
          </p:cNvPicPr>
          <p:nvPr/>
        </p:nvPicPr>
        <p:blipFill>
          <a:blip r:embed="rId3"/>
          <a:stretch>
            <a:fillRect/>
          </a:stretch>
        </p:blipFill>
        <p:spPr>
          <a:xfrm>
            <a:off x="4971003" y="4918161"/>
            <a:ext cx="1653611" cy="1653611"/>
          </a:xfrm>
          <a:prstGeom prst="rect">
            <a:avLst/>
          </a:prstGeom>
        </p:spPr>
      </p:pic>
    </p:spTree>
    <p:extLst>
      <p:ext uri="{BB962C8B-B14F-4D97-AF65-F5344CB8AC3E}">
        <p14:creationId xmlns:p14="http://schemas.microsoft.com/office/powerpoint/2010/main" val="1003962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C565E9-D88A-55D3-9D42-BD1C24B6DE9F}"/>
              </a:ext>
            </a:extLst>
          </p:cNvPr>
          <p:cNvSpPr>
            <a:spLocks noGrp="1"/>
          </p:cNvSpPr>
          <p:nvPr>
            <p:ph type="title"/>
          </p:nvPr>
        </p:nvSpPr>
        <p:spPr/>
        <p:txBody>
          <a:bodyPr rtlCol="0"/>
          <a:lstStyle>
            <a:defPPr>
              <a:defRPr lang="pt-BR"/>
            </a:defPPr>
          </a:lstStyle>
          <a:p>
            <a:pPr rtl="0"/>
            <a:r>
              <a:rPr lang="pt-BR" sz="4000" b="1" dirty="0">
                <a:solidFill>
                  <a:schemeClr val="accent6"/>
                </a:solidFill>
                <a:latin typeface="Arial Black" panose="020B0604020202020204" pitchFamily="34" charset="0"/>
                <a:cs typeface="Arial Black" panose="020B0604020202020204" pitchFamily="34" charset="0"/>
              </a:rPr>
              <a:t>Temas</a:t>
            </a:r>
          </a:p>
        </p:txBody>
      </p:sp>
      <p:sp>
        <p:nvSpPr>
          <p:cNvPr id="3" name="Espaço Reservado para Conteúdo 2">
            <a:extLst>
              <a:ext uri="{FF2B5EF4-FFF2-40B4-BE49-F238E27FC236}">
                <a16:creationId xmlns:a16="http://schemas.microsoft.com/office/drawing/2014/main" id="{4D1F66E5-D2D7-172B-46BA-FEBFE092CC7F}"/>
              </a:ext>
            </a:extLst>
          </p:cNvPr>
          <p:cNvSpPr>
            <a:spLocks noGrp="1"/>
          </p:cNvSpPr>
          <p:nvPr>
            <p:ph idx="1"/>
          </p:nvPr>
        </p:nvSpPr>
        <p:spPr/>
        <p:txBody>
          <a:bodyPr rtlCol="0"/>
          <a:lstStyle>
            <a:defPPr>
              <a:defRPr lang="pt-BR"/>
            </a:defPPr>
          </a:lstStyle>
          <a:p>
            <a:pPr rtl="0"/>
            <a:r>
              <a:rPr lang="pt-BR" dirty="0"/>
              <a:t>Introdução</a:t>
            </a:r>
          </a:p>
          <a:p>
            <a:pPr rtl="0"/>
            <a:r>
              <a:rPr lang="pt-BR" dirty="0"/>
              <a:t>Principais objetivos</a:t>
            </a:r>
          </a:p>
          <a:p>
            <a:pPr rtl="0"/>
            <a:r>
              <a:rPr lang="pt-BR" dirty="0"/>
              <a:t>Metas Alcançadas</a:t>
            </a:r>
          </a:p>
          <a:p>
            <a:pPr rtl="0"/>
            <a:r>
              <a:rPr lang="pt-BR" dirty="0"/>
              <a:t>Linha do tempo</a:t>
            </a:r>
          </a:p>
          <a:p>
            <a:pPr rtl="0"/>
            <a:r>
              <a:rPr lang="pt-BR" dirty="0"/>
              <a:t>​Resumo</a:t>
            </a:r>
          </a:p>
          <a:p>
            <a:pPr rtl="0"/>
            <a:endParaRPr lang="pt-BR" dirty="0"/>
          </a:p>
        </p:txBody>
      </p:sp>
    </p:spTree>
    <p:extLst>
      <p:ext uri="{BB962C8B-B14F-4D97-AF65-F5344CB8AC3E}">
        <p14:creationId xmlns:p14="http://schemas.microsoft.com/office/powerpoint/2010/main" val="3855531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940BC6-9DA0-FB4D-8879-DC8B3958C07C}"/>
              </a:ext>
            </a:extLst>
          </p:cNvPr>
          <p:cNvSpPr>
            <a:spLocks noGrp="1"/>
          </p:cNvSpPr>
          <p:nvPr>
            <p:ph type="title"/>
          </p:nvPr>
        </p:nvSpPr>
        <p:spPr/>
        <p:txBody>
          <a:bodyPr rtlCol="0"/>
          <a:lstStyle>
            <a:defPPr>
              <a:defRPr lang="pt-BR"/>
            </a:defPPr>
          </a:lstStyle>
          <a:p>
            <a:pPr rtl="0"/>
            <a:r>
              <a:rPr lang="pt-BR" sz="4000" dirty="0"/>
              <a:t>Introdução</a:t>
            </a:r>
          </a:p>
        </p:txBody>
      </p:sp>
      <p:sp>
        <p:nvSpPr>
          <p:cNvPr id="3" name="Espaço Reservado para Conteúdo 2">
            <a:extLst>
              <a:ext uri="{FF2B5EF4-FFF2-40B4-BE49-F238E27FC236}">
                <a16:creationId xmlns:a16="http://schemas.microsoft.com/office/drawing/2014/main" id="{1E0B8C4B-3A3C-9FD1-59FB-1666C1F09376}"/>
              </a:ext>
            </a:extLst>
          </p:cNvPr>
          <p:cNvSpPr>
            <a:spLocks noGrp="1"/>
          </p:cNvSpPr>
          <p:nvPr>
            <p:ph idx="1"/>
          </p:nvPr>
        </p:nvSpPr>
        <p:spPr/>
        <p:txBody>
          <a:bodyPr rtlCol="0"/>
          <a:lstStyle>
            <a:defPPr>
              <a:defRPr lang="pt-BR"/>
            </a:defPPr>
          </a:lstStyle>
          <a:p>
            <a:pPr rtl="0"/>
            <a:r>
              <a:rPr lang="pt-BR" dirty="0"/>
              <a:t>No mundo empresarial atual uma das principais dores que pode ser encontrada é o mundo de abertura e atendimento de chamados e requisições. Este processo trás diversas dores como falta de entendimento de como e principalmente para quem abrir um, causada pela falta de um processo centralizado para organização, longo período de SLA causado em parte por toda a burocracia envolvida no processo, além é claro da, muitas vezes, complexa e desnecessariamente complicada usabilidade enfrentada tanto pela parte técnica quanto pela parte de negócios</a:t>
            </a:r>
          </a:p>
        </p:txBody>
      </p:sp>
      <p:sp>
        <p:nvSpPr>
          <p:cNvPr id="14" name="Espaço Reservado para Rodapé 13">
            <a:extLst>
              <a:ext uri="{FF2B5EF4-FFF2-40B4-BE49-F238E27FC236}">
                <a16:creationId xmlns:a16="http://schemas.microsoft.com/office/drawing/2014/main" id="{03571BF2-FCCE-E7A0-736D-9168D2BBFF63}"/>
              </a:ext>
            </a:extLst>
          </p:cNvPr>
          <p:cNvSpPr>
            <a:spLocks noGrp="1"/>
          </p:cNvSpPr>
          <p:nvPr>
            <p:ph type="ftr" sz="quarter" idx="11"/>
          </p:nvPr>
        </p:nvSpPr>
        <p:spPr/>
        <p:txBody>
          <a:bodyPr rtlCol="0"/>
          <a:lstStyle>
            <a:defPPr>
              <a:defRPr lang="pt-BR"/>
            </a:defPPr>
          </a:lstStyle>
          <a:p>
            <a:pPr rtl="0"/>
            <a:r>
              <a:rPr lang="pt-BR" dirty="0"/>
              <a:t>Gerenciador de Chamados</a:t>
            </a:r>
          </a:p>
        </p:txBody>
      </p:sp>
      <p:sp>
        <p:nvSpPr>
          <p:cNvPr id="15" name="Espaço Reservado para o Número do Slide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rtlCol="0"/>
          <a:lstStyle>
            <a:defPPr>
              <a:defRPr lang="pt-BR"/>
            </a:defPPr>
          </a:lstStyle>
          <a:p>
            <a:pPr rtl="0"/>
            <a:fld id="{48F63A3B-78C7-47BE-AE5E-E10140E04643}" type="slidenum">
              <a:rPr lang="pt-BR" smtClean="0"/>
              <a:t>3</a:t>
            </a:fld>
            <a:endParaRPr lang="pt-BR" dirty="0"/>
          </a:p>
        </p:txBody>
      </p:sp>
    </p:spTree>
    <p:extLst>
      <p:ext uri="{BB962C8B-B14F-4D97-AF65-F5344CB8AC3E}">
        <p14:creationId xmlns:p14="http://schemas.microsoft.com/office/powerpoint/2010/main" val="97962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940BC6-9DA0-FB4D-8879-DC8B3958C07C}"/>
              </a:ext>
            </a:extLst>
          </p:cNvPr>
          <p:cNvSpPr>
            <a:spLocks noGrp="1"/>
          </p:cNvSpPr>
          <p:nvPr>
            <p:ph type="title"/>
          </p:nvPr>
        </p:nvSpPr>
        <p:spPr/>
        <p:txBody>
          <a:bodyPr rtlCol="0"/>
          <a:lstStyle>
            <a:defPPr>
              <a:defRPr lang="pt-BR"/>
            </a:defPPr>
          </a:lstStyle>
          <a:p>
            <a:r>
              <a:rPr lang="pt-BR" sz="2000" dirty="0"/>
              <a:t>Principais objetivos</a:t>
            </a:r>
            <a:br>
              <a:rPr lang="pt-BR" sz="2000" dirty="0"/>
            </a:br>
            <a:endParaRPr lang="pt-BR" sz="4000" dirty="0"/>
          </a:p>
        </p:txBody>
      </p:sp>
      <p:sp>
        <p:nvSpPr>
          <p:cNvPr id="3" name="Espaço Reservado para Conteúdo 2">
            <a:extLst>
              <a:ext uri="{FF2B5EF4-FFF2-40B4-BE49-F238E27FC236}">
                <a16:creationId xmlns:a16="http://schemas.microsoft.com/office/drawing/2014/main" id="{1E0B8C4B-3A3C-9FD1-59FB-1666C1F09376}"/>
              </a:ext>
            </a:extLst>
          </p:cNvPr>
          <p:cNvSpPr>
            <a:spLocks noGrp="1"/>
          </p:cNvSpPr>
          <p:nvPr>
            <p:ph idx="1"/>
          </p:nvPr>
        </p:nvSpPr>
        <p:spPr/>
        <p:txBody>
          <a:bodyPr rtlCol="0"/>
          <a:lstStyle>
            <a:defPPr>
              <a:defRPr lang="pt-BR"/>
            </a:defPPr>
          </a:lstStyle>
          <a:p>
            <a:pPr rtl="0"/>
            <a:r>
              <a:rPr lang="pt-BR" dirty="0"/>
              <a:t>Para tanto, entendeu-se a necessidade de criar um sistema parametrizável capaz de permitir uma criação mais simples, de preferência com uma tela única, de chamados, mantendo uma tela de acompanhamento uma vez que o chamado for aberto, além disso, será possível seguir guias disponibilizados na própria plataforma de como deverão ser preenchidos. E para a parte técnica, permitir a criação e parametrização de "cestos de trabalho" organizados, para que seja mais fácil acompanhar os chamados de um time, podendo eventualmente ser gerados dashboard dos mesmos, além de permitir fácil contato com solicitante via Email, e workflow de etapas de atendimento personalizadas.</a:t>
            </a:r>
          </a:p>
        </p:txBody>
      </p:sp>
      <p:sp>
        <p:nvSpPr>
          <p:cNvPr id="14" name="Espaço Reservado para Rodapé 13">
            <a:extLst>
              <a:ext uri="{FF2B5EF4-FFF2-40B4-BE49-F238E27FC236}">
                <a16:creationId xmlns:a16="http://schemas.microsoft.com/office/drawing/2014/main" id="{03571BF2-FCCE-E7A0-736D-9168D2BBFF63}"/>
              </a:ext>
            </a:extLst>
          </p:cNvPr>
          <p:cNvSpPr>
            <a:spLocks noGrp="1"/>
          </p:cNvSpPr>
          <p:nvPr>
            <p:ph type="ftr" sz="quarter" idx="11"/>
          </p:nvPr>
        </p:nvSpPr>
        <p:spPr/>
        <p:txBody>
          <a:bodyPr rtlCol="0"/>
          <a:lstStyle>
            <a:defPPr>
              <a:defRPr lang="pt-BR"/>
            </a:defPPr>
          </a:lstStyle>
          <a:p>
            <a:pPr rtl="0"/>
            <a:r>
              <a:rPr lang="pt-BR" dirty="0"/>
              <a:t>Gerenciador de Chamados</a:t>
            </a:r>
          </a:p>
        </p:txBody>
      </p:sp>
      <p:sp>
        <p:nvSpPr>
          <p:cNvPr id="15" name="Espaço Reservado para o Número do Slide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rtlCol="0"/>
          <a:lstStyle>
            <a:defPPr>
              <a:defRPr lang="pt-BR"/>
            </a:defPPr>
          </a:lstStyle>
          <a:p>
            <a:pPr rtl="0"/>
            <a:fld id="{48F63A3B-78C7-47BE-AE5E-E10140E04643}" type="slidenum">
              <a:rPr lang="pt-BR" smtClean="0"/>
              <a:t>4</a:t>
            </a:fld>
            <a:endParaRPr lang="pt-BR" dirty="0"/>
          </a:p>
        </p:txBody>
      </p:sp>
    </p:spTree>
    <p:extLst>
      <p:ext uri="{BB962C8B-B14F-4D97-AF65-F5344CB8AC3E}">
        <p14:creationId xmlns:p14="http://schemas.microsoft.com/office/powerpoint/2010/main" val="29955343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B309B0-6209-D3D0-9D5E-308B9F6E7303}"/>
              </a:ext>
            </a:extLst>
          </p:cNvPr>
          <p:cNvSpPr>
            <a:spLocks noGrp="1"/>
          </p:cNvSpPr>
          <p:nvPr>
            <p:ph type="title"/>
          </p:nvPr>
        </p:nvSpPr>
        <p:spPr>
          <a:xfrm>
            <a:off x="3986784" y="342211"/>
            <a:ext cx="8165592" cy="768096"/>
          </a:xfrm>
        </p:spPr>
        <p:txBody>
          <a:bodyPr rtlCol="0"/>
          <a:lstStyle>
            <a:defPPr>
              <a:defRPr lang="pt-BR"/>
            </a:defPPr>
          </a:lstStyle>
          <a:p>
            <a:pPr rtl="0"/>
            <a:r>
              <a:rPr lang="pt-BR" sz="4000" dirty="0"/>
              <a:t>Exemplos de telas</a:t>
            </a:r>
          </a:p>
        </p:txBody>
      </p:sp>
      <p:sp>
        <p:nvSpPr>
          <p:cNvPr id="25" name="Espaço Reservado para o Número do Slide 24">
            <a:extLst>
              <a:ext uri="{FF2B5EF4-FFF2-40B4-BE49-F238E27FC236}">
                <a16:creationId xmlns:a16="http://schemas.microsoft.com/office/drawing/2014/main" id="{5058AE03-D409-0714-CCED-4548A9C92023}"/>
              </a:ext>
            </a:extLst>
          </p:cNvPr>
          <p:cNvSpPr>
            <a:spLocks noGrp="1"/>
          </p:cNvSpPr>
          <p:nvPr>
            <p:ph type="sldNum" sz="quarter" idx="12"/>
          </p:nvPr>
        </p:nvSpPr>
        <p:spPr/>
        <p:txBody>
          <a:bodyPr rtlCol="0"/>
          <a:lstStyle>
            <a:defPPr>
              <a:defRPr lang="pt-BR"/>
            </a:defPPr>
          </a:lstStyle>
          <a:p>
            <a:pPr rtl="0"/>
            <a:fld id="{48F63A3B-78C7-47BE-AE5E-E10140E04643}" type="slidenum">
              <a:rPr lang="pt-BR" smtClean="0"/>
              <a:t>5</a:t>
            </a:fld>
            <a:endParaRPr lang="pt-BR" dirty="0"/>
          </a:p>
        </p:txBody>
      </p:sp>
      <p:pic>
        <p:nvPicPr>
          <p:cNvPr id="16" name="Imagem 15">
            <a:extLst>
              <a:ext uri="{FF2B5EF4-FFF2-40B4-BE49-F238E27FC236}">
                <a16:creationId xmlns:a16="http://schemas.microsoft.com/office/drawing/2014/main" id="{DA29DAC3-ED8B-4B97-B72B-E8AB1E041CF0}"/>
              </a:ext>
            </a:extLst>
          </p:cNvPr>
          <p:cNvPicPr>
            <a:picLocks noChangeAspect="1"/>
          </p:cNvPicPr>
          <p:nvPr/>
        </p:nvPicPr>
        <p:blipFill>
          <a:blip r:embed="rId3"/>
          <a:stretch>
            <a:fillRect/>
          </a:stretch>
        </p:blipFill>
        <p:spPr>
          <a:xfrm>
            <a:off x="4861697" y="1110308"/>
            <a:ext cx="4649773" cy="2742392"/>
          </a:xfrm>
          <a:prstGeom prst="rect">
            <a:avLst/>
          </a:prstGeom>
        </p:spPr>
      </p:pic>
      <p:pic>
        <p:nvPicPr>
          <p:cNvPr id="18" name="Imagem 17">
            <a:extLst>
              <a:ext uri="{FF2B5EF4-FFF2-40B4-BE49-F238E27FC236}">
                <a16:creationId xmlns:a16="http://schemas.microsoft.com/office/drawing/2014/main" id="{B58389E5-8715-97AF-541A-B90802581276}"/>
              </a:ext>
            </a:extLst>
          </p:cNvPr>
          <p:cNvPicPr>
            <a:picLocks noChangeAspect="1"/>
          </p:cNvPicPr>
          <p:nvPr/>
        </p:nvPicPr>
        <p:blipFill>
          <a:blip r:embed="rId4"/>
          <a:stretch>
            <a:fillRect/>
          </a:stretch>
        </p:blipFill>
        <p:spPr>
          <a:xfrm>
            <a:off x="4861697" y="3942251"/>
            <a:ext cx="4686813" cy="2742392"/>
          </a:xfrm>
          <a:prstGeom prst="rect">
            <a:avLst/>
          </a:prstGeom>
        </p:spPr>
      </p:pic>
    </p:spTree>
    <p:extLst>
      <p:ext uri="{BB962C8B-B14F-4D97-AF65-F5344CB8AC3E}">
        <p14:creationId xmlns:p14="http://schemas.microsoft.com/office/powerpoint/2010/main" val="31702803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3B219B-7E3A-7E84-6386-37313F0CFB09}"/>
              </a:ext>
            </a:extLst>
          </p:cNvPr>
          <p:cNvSpPr>
            <a:spLocks noGrp="1"/>
          </p:cNvSpPr>
          <p:nvPr>
            <p:ph type="title"/>
          </p:nvPr>
        </p:nvSpPr>
        <p:spPr>
          <a:xfrm>
            <a:off x="2895600" y="3113690"/>
            <a:ext cx="6400800" cy="1454527"/>
          </a:xfrm>
        </p:spPr>
        <p:txBody>
          <a:bodyPr rtlCol="0"/>
          <a:lstStyle>
            <a:defPPr>
              <a:defRPr lang="pt-BR"/>
            </a:defPPr>
          </a:lstStyle>
          <a:p>
            <a:pPr rtl="0"/>
            <a:r>
              <a:rPr lang="pt-BR" sz="4000" b="1" dirty="0">
                <a:solidFill>
                  <a:schemeClr val="accent6"/>
                </a:solidFill>
                <a:latin typeface="Arial Black" panose="020B0604020202020204" pitchFamily="34" charset="0"/>
                <a:cs typeface="Arial Black" panose="020B0604020202020204" pitchFamily="34" charset="0"/>
              </a:rPr>
              <a:t>O que alcançamos até agora</a:t>
            </a:r>
          </a:p>
        </p:txBody>
      </p:sp>
    </p:spTree>
    <p:extLst>
      <p:ext uri="{BB962C8B-B14F-4D97-AF65-F5344CB8AC3E}">
        <p14:creationId xmlns:p14="http://schemas.microsoft.com/office/powerpoint/2010/main" val="29529238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84B311B-3177-0658-3585-6639F26A9BF6}"/>
              </a:ext>
            </a:extLst>
          </p:cNvPr>
          <p:cNvSpPr>
            <a:spLocks noGrp="1"/>
          </p:cNvSpPr>
          <p:nvPr>
            <p:ph type="title"/>
          </p:nvPr>
        </p:nvSpPr>
        <p:spPr/>
        <p:txBody>
          <a:bodyPr rtlCol="0"/>
          <a:lstStyle>
            <a:defPPr>
              <a:defRPr lang="pt-BR"/>
            </a:defPPr>
          </a:lstStyle>
          <a:p>
            <a:pPr rtl="0"/>
            <a:r>
              <a:rPr lang="pt-BR" sz="4000" b="1" dirty="0">
                <a:solidFill>
                  <a:schemeClr val="accent6"/>
                </a:solidFill>
                <a:latin typeface="Arial Black" panose="020B0604020202020204" pitchFamily="34" charset="0"/>
                <a:cs typeface="Arial Black" panose="020B0604020202020204" pitchFamily="34" charset="0"/>
              </a:rPr>
              <a:t>Exemplo de </a:t>
            </a:r>
            <a:r>
              <a:rPr lang="pt-BR" sz="4000" b="1" dirty="0" err="1">
                <a:solidFill>
                  <a:schemeClr val="accent6"/>
                </a:solidFill>
                <a:latin typeface="Arial Black" panose="020B0604020202020204" pitchFamily="34" charset="0"/>
                <a:cs typeface="Arial Black" panose="020B0604020202020204" pitchFamily="34" charset="0"/>
              </a:rPr>
              <a:t>early</a:t>
            </a:r>
            <a:r>
              <a:rPr lang="pt-BR" sz="4000" b="1" dirty="0">
                <a:solidFill>
                  <a:schemeClr val="accent6"/>
                </a:solidFill>
                <a:latin typeface="Arial Black" panose="020B0604020202020204" pitchFamily="34" charset="0"/>
                <a:cs typeface="Arial Black" panose="020B0604020202020204" pitchFamily="34" charset="0"/>
              </a:rPr>
              <a:t> build</a:t>
            </a:r>
          </a:p>
        </p:txBody>
      </p:sp>
      <p:sp>
        <p:nvSpPr>
          <p:cNvPr id="7" name="Espaço Reservado para Rodapé 6">
            <a:extLst>
              <a:ext uri="{FF2B5EF4-FFF2-40B4-BE49-F238E27FC236}">
                <a16:creationId xmlns:a16="http://schemas.microsoft.com/office/drawing/2014/main" id="{3A122237-B06F-5E42-B051-D7859FC21D7D}"/>
              </a:ext>
            </a:extLst>
          </p:cNvPr>
          <p:cNvSpPr>
            <a:spLocks noGrp="1"/>
          </p:cNvSpPr>
          <p:nvPr>
            <p:ph type="ftr" sz="quarter" idx="11"/>
          </p:nvPr>
        </p:nvSpPr>
        <p:spPr/>
        <p:txBody>
          <a:bodyPr rtlCol="0"/>
          <a:lstStyle>
            <a:defPPr>
              <a:defRPr lang="pt-BR"/>
            </a:defPPr>
          </a:lstStyle>
          <a:p>
            <a:pPr rtl="0"/>
            <a:r>
              <a:rPr lang="pt-BR" dirty="0"/>
              <a:t>Gerenciador de Chamados</a:t>
            </a:r>
          </a:p>
        </p:txBody>
      </p:sp>
      <p:sp>
        <p:nvSpPr>
          <p:cNvPr id="8" name="Espaço Reservado para o Número do Slide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rtlCol="0"/>
          <a:lstStyle>
            <a:defPPr>
              <a:defRPr lang="pt-BR"/>
            </a:defPPr>
          </a:lstStyle>
          <a:p>
            <a:pPr rtl="0"/>
            <a:fld id="{48F63A3B-78C7-47BE-AE5E-E10140E04643}" type="slidenum">
              <a:rPr lang="pt-BR" smtClean="0"/>
              <a:t>7</a:t>
            </a:fld>
            <a:endParaRPr lang="pt-BR" dirty="0"/>
          </a:p>
        </p:txBody>
      </p:sp>
      <p:sp>
        <p:nvSpPr>
          <p:cNvPr id="4" name="Espaço Reservado para Conteúdo 3">
            <a:extLst>
              <a:ext uri="{FF2B5EF4-FFF2-40B4-BE49-F238E27FC236}">
                <a16:creationId xmlns:a16="http://schemas.microsoft.com/office/drawing/2014/main" id="{58D9A22D-07A4-E4BC-BE34-6A1940753918}"/>
              </a:ext>
            </a:extLst>
          </p:cNvPr>
          <p:cNvSpPr>
            <a:spLocks noGrp="1"/>
          </p:cNvSpPr>
          <p:nvPr>
            <p:ph sz="half" idx="1"/>
          </p:nvPr>
        </p:nvSpPr>
        <p:spPr>
          <a:xfrm>
            <a:off x="621792" y="2252928"/>
            <a:ext cx="3448627" cy="2834640"/>
          </a:xfrm>
        </p:spPr>
        <p:txBody>
          <a:bodyPr/>
          <a:lstStyle/>
          <a:p>
            <a:r>
              <a:rPr lang="pt-BR" dirty="0"/>
              <a:t>Modelagem Banco de Dados Físico</a:t>
            </a:r>
          </a:p>
          <a:p>
            <a:r>
              <a:rPr lang="pt-BR" dirty="0"/>
              <a:t>Modelagem Bando de Dados Lógico</a:t>
            </a:r>
          </a:p>
        </p:txBody>
      </p:sp>
      <p:pic>
        <p:nvPicPr>
          <p:cNvPr id="9" name="Imagem 8">
            <a:extLst>
              <a:ext uri="{FF2B5EF4-FFF2-40B4-BE49-F238E27FC236}">
                <a16:creationId xmlns:a16="http://schemas.microsoft.com/office/drawing/2014/main" id="{B056F1BE-B17A-F15D-71CA-4CC43ABA44F7}"/>
              </a:ext>
            </a:extLst>
          </p:cNvPr>
          <p:cNvPicPr>
            <a:picLocks noChangeAspect="1"/>
          </p:cNvPicPr>
          <p:nvPr/>
        </p:nvPicPr>
        <p:blipFill>
          <a:blip r:embed="rId3"/>
          <a:stretch>
            <a:fillRect/>
          </a:stretch>
        </p:blipFill>
        <p:spPr>
          <a:xfrm>
            <a:off x="961663" y="3670248"/>
            <a:ext cx="4222509" cy="2651343"/>
          </a:xfrm>
          <a:prstGeom prst="rect">
            <a:avLst/>
          </a:prstGeom>
        </p:spPr>
      </p:pic>
      <p:pic>
        <p:nvPicPr>
          <p:cNvPr id="11" name="Imagem 10">
            <a:extLst>
              <a:ext uri="{FF2B5EF4-FFF2-40B4-BE49-F238E27FC236}">
                <a16:creationId xmlns:a16="http://schemas.microsoft.com/office/drawing/2014/main" id="{9070F83C-CFDC-2571-C099-756238EB175C}"/>
              </a:ext>
            </a:extLst>
          </p:cNvPr>
          <p:cNvPicPr>
            <a:picLocks noChangeAspect="1"/>
          </p:cNvPicPr>
          <p:nvPr/>
        </p:nvPicPr>
        <p:blipFill>
          <a:blip r:embed="rId4"/>
          <a:stretch>
            <a:fillRect/>
          </a:stretch>
        </p:blipFill>
        <p:spPr>
          <a:xfrm>
            <a:off x="5524043" y="2899961"/>
            <a:ext cx="6145961" cy="3421630"/>
          </a:xfrm>
          <a:prstGeom prst="rect">
            <a:avLst/>
          </a:prstGeom>
        </p:spPr>
      </p:pic>
    </p:spTree>
    <p:extLst>
      <p:ext uri="{BB962C8B-B14F-4D97-AF65-F5344CB8AC3E}">
        <p14:creationId xmlns:p14="http://schemas.microsoft.com/office/powerpoint/2010/main" val="28864747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Rodapé 6">
            <a:extLst>
              <a:ext uri="{FF2B5EF4-FFF2-40B4-BE49-F238E27FC236}">
                <a16:creationId xmlns:a16="http://schemas.microsoft.com/office/drawing/2014/main" id="{3A122237-B06F-5E42-B051-D7859FC21D7D}"/>
              </a:ext>
            </a:extLst>
          </p:cNvPr>
          <p:cNvSpPr>
            <a:spLocks noGrp="1"/>
          </p:cNvSpPr>
          <p:nvPr>
            <p:ph type="ftr" sz="quarter" idx="11"/>
          </p:nvPr>
        </p:nvSpPr>
        <p:spPr/>
        <p:txBody>
          <a:bodyPr rtlCol="0"/>
          <a:lstStyle>
            <a:defPPr>
              <a:defRPr lang="pt-BR"/>
            </a:defPPr>
          </a:lstStyle>
          <a:p>
            <a:pPr rtl="0"/>
            <a:r>
              <a:rPr lang="pt-BR" dirty="0"/>
              <a:t>Gerenciador de Chamados</a:t>
            </a:r>
          </a:p>
        </p:txBody>
      </p:sp>
      <p:sp>
        <p:nvSpPr>
          <p:cNvPr id="8" name="Espaço Reservado para o Número do Slide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rtlCol="0"/>
          <a:lstStyle>
            <a:defPPr>
              <a:defRPr lang="pt-BR"/>
            </a:defPPr>
          </a:lstStyle>
          <a:p>
            <a:pPr rtl="0"/>
            <a:fld id="{48F63A3B-78C7-47BE-AE5E-E10140E04643}" type="slidenum">
              <a:rPr lang="pt-BR" smtClean="0"/>
              <a:t>8</a:t>
            </a:fld>
            <a:endParaRPr lang="pt-BR" dirty="0"/>
          </a:p>
        </p:txBody>
      </p:sp>
      <p:sp>
        <p:nvSpPr>
          <p:cNvPr id="4" name="Espaço Reservado para Conteúdo 3">
            <a:extLst>
              <a:ext uri="{FF2B5EF4-FFF2-40B4-BE49-F238E27FC236}">
                <a16:creationId xmlns:a16="http://schemas.microsoft.com/office/drawing/2014/main" id="{58D9A22D-07A4-E4BC-BE34-6A1940753918}"/>
              </a:ext>
            </a:extLst>
          </p:cNvPr>
          <p:cNvSpPr>
            <a:spLocks noGrp="1"/>
          </p:cNvSpPr>
          <p:nvPr>
            <p:ph sz="half" idx="1"/>
          </p:nvPr>
        </p:nvSpPr>
        <p:spPr>
          <a:xfrm>
            <a:off x="621792" y="936875"/>
            <a:ext cx="3448627" cy="2834640"/>
          </a:xfrm>
        </p:spPr>
        <p:txBody>
          <a:bodyPr/>
          <a:lstStyle/>
          <a:p>
            <a:r>
              <a:rPr lang="pt-BR" dirty="0"/>
              <a:t>Exemplo de </a:t>
            </a:r>
            <a:r>
              <a:rPr lang="pt-BR" dirty="0" err="1"/>
              <a:t>Request</a:t>
            </a:r>
            <a:r>
              <a:rPr lang="pt-BR" dirty="0"/>
              <a:t> de API para criação de Chamado</a:t>
            </a:r>
          </a:p>
        </p:txBody>
      </p:sp>
      <p:pic>
        <p:nvPicPr>
          <p:cNvPr id="9" name="Imagem 8">
            <a:extLst>
              <a:ext uri="{FF2B5EF4-FFF2-40B4-BE49-F238E27FC236}">
                <a16:creationId xmlns:a16="http://schemas.microsoft.com/office/drawing/2014/main" id="{200F7EB7-F473-B357-752F-6EF37A2348E5}"/>
              </a:ext>
            </a:extLst>
          </p:cNvPr>
          <p:cNvPicPr>
            <a:picLocks noChangeAspect="1"/>
          </p:cNvPicPr>
          <p:nvPr/>
        </p:nvPicPr>
        <p:blipFill>
          <a:blip r:embed="rId3"/>
          <a:stretch>
            <a:fillRect/>
          </a:stretch>
        </p:blipFill>
        <p:spPr>
          <a:xfrm>
            <a:off x="747221" y="1844978"/>
            <a:ext cx="7039957" cy="4791744"/>
          </a:xfrm>
          <a:prstGeom prst="rect">
            <a:avLst/>
          </a:prstGeom>
        </p:spPr>
      </p:pic>
    </p:spTree>
    <p:extLst>
      <p:ext uri="{BB962C8B-B14F-4D97-AF65-F5344CB8AC3E}">
        <p14:creationId xmlns:p14="http://schemas.microsoft.com/office/powerpoint/2010/main" val="15379013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a:extLst>
              <a:ext uri="{FF2B5EF4-FFF2-40B4-BE49-F238E27FC236}">
                <a16:creationId xmlns:a16="http://schemas.microsoft.com/office/drawing/2014/main" id="{330A5BFC-C134-C072-C14D-9E51A94C8E7E}"/>
              </a:ext>
            </a:extLst>
          </p:cNvPr>
          <p:cNvSpPr>
            <a:spLocks noGrp="1"/>
          </p:cNvSpPr>
          <p:nvPr>
            <p:ph type="title"/>
          </p:nvPr>
        </p:nvSpPr>
        <p:spPr/>
        <p:txBody>
          <a:bodyPr rtlCol="0">
            <a:normAutofit/>
          </a:bodyPr>
          <a:lstStyle>
            <a:defPPr>
              <a:defRPr lang="pt-BR"/>
            </a:defPPr>
          </a:lstStyle>
          <a:p>
            <a:pPr rtl="0"/>
            <a:r>
              <a:rPr lang="pt-BR" sz="4000" dirty="0"/>
              <a:t>LINHA DO TEMPO</a:t>
            </a:r>
          </a:p>
        </p:txBody>
      </p:sp>
      <p:sp>
        <p:nvSpPr>
          <p:cNvPr id="175" name="Espaço Reservado para o Número do Slide 174">
            <a:extLst>
              <a:ext uri="{FF2B5EF4-FFF2-40B4-BE49-F238E27FC236}">
                <a16:creationId xmlns:a16="http://schemas.microsoft.com/office/drawing/2014/main" id="{1DECFA06-D307-B47D-DA95-31161374AD30}"/>
              </a:ext>
            </a:extLst>
          </p:cNvPr>
          <p:cNvSpPr>
            <a:spLocks noGrp="1"/>
          </p:cNvSpPr>
          <p:nvPr>
            <p:ph type="sldNum" sz="quarter" idx="12"/>
          </p:nvPr>
        </p:nvSpPr>
        <p:spPr/>
        <p:txBody>
          <a:bodyPr rtlCol="0"/>
          <a:lstStyle>
            <a:defPPr>
              <a:defRPr lang="pt-BR"/>
            </a:defPPr>
          </a:lstStyle>
          <a:p>
            <a:pPr rtl="0"/>
            <a:fld id="{48F63A3B-78C7-47BE-AE5E-E10140E04643}" type="slidenum">
              <a:rPr lang="pt-BR" smtClean="0"/>
              <a:pPr rtl="0"/>
              <a:t>9</a:t>
            </a:fld>
            <a:endParaRPr lang="pt-BR" dirty="0"/>
          </a:p>
        </p:txBody>
      </p:sp>
      <p:sp>
        <p:nvSpPr>
          <p:cNvPr id="56" name="Espaço Reservado para Texto 55">
            <a:extLst>
              <a:ext uri="{FF2B5EF4-FFF2-40B4-BE49-F238E27FC236}">
                <a16:creationId xmlns:a16="http://schemas.microsoft.com/office/drawing/2014/main" id="{42027341-30B3-44DB-373E-60B96EBF2043}"/>
              </a:ext>
            </a:extLst>
          </p:cNvPr>
          <p:cNvSpPr>
            <a:spLocks noGrp="1"/>
          </p:cNvSpPr>
          <p:nvPr>
            <p:ph type="body" idx="1"/>
          </p:nvPr>
        </p:nvSpPr>
        <p:spPr/>
        <p:txBody>
          <a:bodyPr rtlCol="0"/>
          <a:lstStyle>
            <a:defPPr>
              <a:defRPr lang="pt-BR"/>
            </a:defPPr>
          </a:lstStyle>
          <a:p>
            <a:pPr lvl="0" rtl="0"/>
            <a:r>
              <a:rPr lang="pt-BR" dirty="0"/>
              <a:t>1° Sprint</a:t>
            </a:r>
          </a:p>
        </p:txBody>
      </p:sp>
      <p:sp>
        <p:nvSpPr>
          <p:cNvPr id="57" name="Espaço Reservado para Texto 56">
            <a:extLst>
              <a:ext uri="{FF2B5EF4-FFF2-40B4-BE49-F238E27FC236}">
                <a16:creationId xmlns:a16="http://schemas.microsoft.com/office/drawing/2014/main" id="{49B99446-8DB8-EAE8-ADEB-8E02F160B106}"/>
              </a:ext>
            </a:extLst>
          </p:cNvPr>
          <p:cNvSpPr>
            <a:spLocks noGrp="1"/>
          </p:cNvSpPr>
          <p:nvPr>
            <p:ph type="body" sz="quarter" idx="3"/>
          </p:nvPr>
        </p:nvSpPr>
        <p:spPr/>
        <p:txBody>
          <a:bodyPr rtlCol="0"/>
          <a:lstStyle>
            <a:defPPr>
              <a:defRPr lang="pt-BR"/>
            </a:defPPr>
          </a:lstStyle>
          <a:p>
            <a:pPr lvl="0" rtl="0"/>
            <a:r>
              <a:rPr lang="pt-BR" dirty="0"/>
              <a:t>2° Sprint</a:t>
            </a:r>
          </a:p>
        </p:txBody>
      </p:sp>
      <p:sp>
        <p:nvSpPr>
          <p:cNvPr id="58" name="Espaço Reservado para Texto 57">
            <a:extLst>
              <a:ext uri="{FF2B5EF4-FFF2-40B4-BE49-F238E27FC236}">
                <a16:creationId xmlns:a16="http://schemas.microsoft.com/office/drawing/2014/main" id="{4F1381C5-2C37-6542-2CC4-2EBF6B0C41D4}"/>
              </a:ext>
            </a:extLst>
          </p:cNvPr>
          <p:cNvSpPr>
            <a:spLocks noGrp="1"/>
          </p:cNvSpPr>
          <p:nvPr>
            <p:ph type="body" sz="quarter" idx="13"/>
          </p:nvPr>
        </p:nvSpPr>
        <p:spPr/>
        <p:txBody>
          <a:bodyPr rtlCol="0"/>
          <a:lstStyle>
            <a:defPPr>
              <a:defRPr lang="pt-BR"/>
            </a:defPPr>
          </a:lstStyle>
          <a:p>
            <a:pPr lvl="0" rtl="0"/>
            <a:r>
              <a:rPr lang="pt-BR" dirty="0"/>
              <a:t>3° Sprint</a:t>
            </a:r>
          </a:p>
        </p:txBody>
      </p:sp>
      <p:sp>
        <p:nvSpPr>
          <p:cNvPr id="59" name="Espaço Reservado para Texto 58">
            <a:extLst>
              <a:ext uri="{FF2B5EF4-FFF2-40B4-BE49-F238E27FC236}">
                <a16:creationId xmlns:a16="http://schemas.microsoft.com/office/drawing/2014/main" id="{9348E88D-CFB1-4BF1-41EC-723BBD602AF2}"/>
              </a:ext>
            </a:extLst>
          </p:cNvPr>
          <p:cNvSpPr>
            <a:spLocks noGrp="1"/>
          </p:cNvSpPr>
          <p:nvPr>
            <p:ph type="body" sz="quarter" idx="15"/>
          </p:nvPr>
        </p:nvSpPr>
        <p:spPr/>
        <p:txBody>
          <a:bodyPr rtlCol="0"/>
          <a:lstStyle>
            <a:defPPr>
              <a:defRPr lang="pt-BR"/>
            </a:defPPr>
          </a:lstStyle>
          <a:p>
            <a:pPr lvl="0" rtl="0"/>
            <a:r>
              <a:rPr lang="pt-BR" dirty="0"/>
              <a:t>4° Sprint</a:t>
            </a:r>
          </a:p>
        </p:txBody>
      </p:sp>
      <p:sp>
        <p:nvSpPr>
          <p:cNvPr id="60" name="Espaço Reservado para Texto 59">
            <a:extLst>
              <a:ext uri="{FF2B5EF4-FFF2-40B4-BE49-F238E27FC236}">
                <a16:creationId xmlns:a16="http://schemas.microsoft.com/office/drawing/2014/main" id="{E1B218F5-E615-C534-C7FC-E55781596535}"/>
              </a:ext>
            </a:extLst>
          </p:cNvPr>
          <p:cNvSpPr>
            <a:spLocks noGrp="1"/>
          </p:cNvSpPr>
          <p:nvPr>
            <p:ph type="body" sz="quarter" idx="17"/>
          </p:nvPr>
        </p:nvSpPr>
        <p:spPr/>
        <p:txBody>
          <a:bodyPr rtlCol="0"/>
          <a:lstStyle>
            <a:defPPr>
              <a:defRPr lang="pt-BR"/>
            </a:defPPr>
          </a:lstStyle>
          <a:p>
            <a:pPr lvl="0" rtl="0"/>
            <a:r>
              <a:rPr lang="pt-BR" dirty="0"/>
              <a:t>5° Sprint</a:t>
            </a:r>
          </a:p>
        </p:txBody>
      </p:sp>
      <p:sp>
        <p:nvSpPr>
          <p:cNvPr id="139" name="Retângulo 138" descr="Marcador da linha do tempo">
            <a:extLst>
              <a:ext uri="{FF2B5EF4-FFF2-40B4-BE49-F238E27FC236}">
                <a16:creationId xmlns:a16="http://schemas.microsoft.com/office/drawing/2014/main" id="{632DC974-3AFC-3B05-984D-8920F2613BAB}"/>
              </a:ext>
            </a:extLst>
          </p:cNvPr>
          <p:cNvSpPr/>
          <p:nvPr/>
        </p:nvSpPr>
        <p:spPr>
          <a:xfrm rot="16200000">
            <a:off x="1669440" y="4056839"/>
            <a:ext cx="81643" cy="2612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t-BR"/>
            </a:defPPr>
          </a:lstStyle>
          <a:p>
            <a:pPr algn="ctr" rtl="0"/>
            <a:endParaRPr lang="pt-BR"/>
          </a:p>
        </p:txBody>
      </p:sp>
      <p:sp>
        <p:nvSpPr>
          <p:cNvPr id="141" name="Retângulo 140" descr="Marcador da linha do tempo">
            <a:extLst>
              <a:ext uri="{FF2B5EF4-FFF2-40B4-BE49-F238E27FC236}">
                <a16:creationId xmlns:a16="http://schemas.microsoft.com/office/drawing/2014/main" id="{F2040969-B583-70C1-87C1-D19C7BB276E9}"/>
              </a:ext>
            </a:extLst>
          </p:cNvPr>
          <p:cNvSpPr/>
          <p:nvPr/>
        </p:nvSpPr>
        <p:spPr>
          <a:xfrm rot="16200000">
            <a:off x="3881150" y="4056839"/>
            <a:ext cx="81643" cy="261257"/>
          </a:xfrm>
          <a:prstGeom prst="rect">
            <a:avLst/>
          </a:prstGeom>
          <a:solidFill>
            <a:srgbClr val="F5CD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t-BR"/>
            </a:defPPr>
          </a:lstStyle>
          <a:p>
            <a:pPr algn="ctr" rtl="0"/>
            <a:endParaRPr lang="pt-BR"/>
          </a:p>
        </p:txBody>
      </p:sp>
      <p:sp>
        <p:nvSpPr>
          <p:cNvPr id="143" name="Retângulo 142" descr="Marcador da linha do tempo">
            <a:extLst>
              <a:ext uri="{FF2B5EF4-FFF2-40B4-BE49-F238E27FC236}">
                <a16:creationId xmlns:a16="http://schemas.microsoft.com/office/drawing/2014/main" id="{916357F2-DD2F-AE73-F0FE-19F36A996C0A}"/>
              </a:ext>
            </a:extLst>
          </p:cNvPr>
          <p:cNvSpPr/>
          <p:nvPr/>
        </p:nvSpPr>
        <p:spPr>
          <a:xfrm rot="16200000">
            <a:off x="6045016" y="4056839"/>
            <a:ext cx="81643" cy="2612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t-BR"/>
            </a:defPPr>
          </a:lstStyle>
          <a:p>
            <a:pPr algn="ctr" rtl="0"/>
            <a:endParaRPr lang="pt-BR"/>
          </a:p>
        </p:txBody>
      </p:sp>
      <p:sp>
        <p:nvSpPr>
          <p:cNvPr id="145" name="Retângulo 144" descr="Marcador da linha do tempo">
            <a:extLst>
              <a:ext uri="{FF2B5EF4-FFF2-40B4-BE49-F238E27FC236}">
                <a16:creationId xmlns:a16="http://schemas.microsoft.com/office/drawing/2014/main" id="{061F8191-7958-A3B6-D754-56FAB2742504}"/>
              </a:ext>
            </a:extLst>
          </p:cNvPr>
          <p:cNvSpPr/>
          <p:nvPr/>
        </p:nvSpPr>
        <p:spPr>
          <a:xfrm rot="16200000">
            <a:off x="8264631" y="4056839"/>
            <a:ext cx="81643" cy="261257"/>
          </a:xfrm>
          <a:prstGeom prst="rect">
            <a:avLst/>
          </a:prstGeom>
          <a:solidFill>
            <a:srgbClr val="F5CD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t-BR"/>
            </a:defPPr>
          </a:lstStyle>
          <a:p>
            <a:pPr algn="ctr" rtl="0"/>
            <a:endParaRPr lang="pt-BR"/>
          </a:p>
        </p:txBody>
      </p:sp>
      <p:sp>
        <p:nvSpPr>
          <p:cNvPr id="147" name="Retângulo 146" descr="Marcador da linha do tempo">
            <a:extLst>
              <a:ext uri="{FF2B5EF4-FFF2-40B4-BE49-F238E27FC236}">
                <a16:creationId xmlns:a16="http://schemas.microsoft.com/office/drawing/2014/main" id="{FA6C0651-6CD9-1742-F030-13CC2F6DAC2F}"/>
              </a:ext>
            </a:extLst>
          </p:cNvPr>
          <p:cNvSpPr/>
          <p:nvPr/>
        </p:nvSpPr>
        <p:spPr>
          <a:xfrm rot="16200000">
            <a:off x="10475505" y="4056839"/>
            <a:ext cx="81643" cy="2612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t-BR"/>
            </a:defPPr>
          </a:lstStyle>
          <a:p>
            <a:pPr algn="ctr" rtl="0"/>
            <a:endParaRPr lang="pt-BR"/>
          </a:p>
        </p:txBody>
      </p:sp>
      <p:sp>
        <p:nvSpPr>
          <p:cNvPr id="24" name="Espaço Reservado para Texto 23">
            <a:extLst>
              <a:ext uri="{FF2B5EF4-FFF2-40B4-BE49-F238E27FC236}">
                <a16:creationId xmlns:a16="http://schemas.microsoft.com/office/drawing/2014/main" id="{A3BF8E55-B2B9-104D-F277-08902534735D}"/>
              </a:ext>
            </a:extLst>
          </p:cNvPr>
          <p:cNvSpPr>
            <a:spLocks noGrp="1"/>
          </p:cNvSpPr>
          <p:nvPr>
            <p:ph type="body" sz="quarter" idx="18"/>
          </p:nvPr>
        </p:nvSpPr>
        <p:spPr/>
        <p:txBody>
          <a:bodyPr rtlCol="0"/>
          <a:lstStyle>
            <a:defPPr>
              <a:defRPr lang="pt-BR"/>
            </a:defPPr>
          </a:lstStyle>
          <a:p>
            <a:pPr lvl="0" rtl="0"/>
            <a:r>
              <a:rPr lang="pt-BR" dirty="0"/>
              <a:t>Análise do Negócio e </a:t>
            </a:r>
            <a:br>
              <a:rPr lang="pt-BR" dirty="0"/>
            </a:br>
            <a:r>
              <a:rPr lang="pt-BR" dirty="0"/>
              <a:t>Levantamento de Requisitos</a:t>
            </a:r>
          </a:p>
        </p:txBody>
      </p:sp>
      <p:sp>
        <p:nvSpPr>
          <p:cNvPr id="25" name="Espaço Reservado para Texto 24">
            <a:extLst>
              <a:ext uri="{FF2B5EF4-FFF2-40B4-BE49-F238E27FC236}">
                <a16:creationId xmlns:a16="http://schemas.microsoft.com/office/drawing/2014/main" id="{BCE9DA14-62AB-A857-6387-1F5D330B3F36}"/>
              </a:ext>
            </a:extLst>
          </p:cNvPr>
          <p:cNvSpPr>
            <a:spLocks noGrp="1"/>
          </p:cNvSpPr>
          <p:nvPr>
            <p:ph type="body" sz="quarter" idx="19"/>
          </p:nvPr>
        </p:nvSpPr>
        <p:spPr>
          <a:xfrm>
            <a:off x="2900911" y="4745736"/>
            <a:ext cx="1993392" cy="1006994"/>
          </a:xfrm>
        </p:spPr>
        <p:txBody>
          <a:bodyPr rtlCol="0"/>
          <a:lstStyle>
            <a:defPPr>
              <a:defRPr lang="pt-BR"/>
            </a:defPPr>
          </a:lstStyle>
          <a:p>
            <a:pPr lvl="0" rtl="0"/>
            <a:r>
              <a:rPr lang="pt-BR" dirty="0"/>
              <a:t>Criação do Banco de Dados e Inicio do Desenvolvimento do </a:t>
            </a:r>
            <a:r>
              <a:rPr lang="pt-BR" dirty="0" err="1"/>
              <a:t>Backend</a:t>
            </a:r>
            <a:endParaRPr lang="pt-BR" dirty="0"/>
          </a:p>
        </p:txBody>
      </p:sp>
      <p:sp>
        <p:nvSpPr>
          <p:cNvPr id="26" name="Espaço Reservado para Texto 25">
            <a:extLst>
              <a:ext uri="{FF2B5EF4-FFF2-40B4-BE49-F238E27FC236}">
                <a16:creationId xmlns:a16="http://schemas.microsoft.com/office/drawing/2014/main" id="{710CB940-D45B-59F1-06E5-9CC94100EF05}"/>
              </a:ext>
            </a:extLst>
          </p:cNvPr>
          <p:cNvSpPr>
            <a:spLocks noGrp="1"/>
          </p:cNvSpPr>
          <p:nvPr>
            <p:ph type="body" sz="quarter" idx="20"/>
          </p:nvPr>
        </p:nvSpPr>
        <p:spPr/>
        <p:txBody>
          <a:bodyPr rtlCol="0"/>
          <a:lstStyle>
            <a:defPPr>
              <a:defRPr lang="pt-BR"/>
            </a:defPPr>
          </a:lstStyle>
          <a:p>
            <a:pPr lvl="0" rtl="0"/>
            <a:r>
              <a:rPr lang="pt-BR" dirty="0"/>
              <a:t>Continuidade do Desenvolvimento do </a:t>
            </a:r>
            <a:r>
              <a:rPr lang="pt-BR" dirty="0" err="1"/>
              <a:t>Backend</a:t>
            </a:r>
            <a:endParaRPr lang="pt-BR" dirty="0"/>
          </a:p>
        </p:txBody>
      </p:sp>
      <p:sp>
        <p:nvSpPr>
          <p:cNvPr id="27" name="Espaço Reservado para Texto 26">
            <a:extLst>
              <a:ext uri="{FF2B5EF4-FFF2-40B4-BE49-F238E27FC236}">
                <a16:creationId xmlns:a16="http://schemas.microsoft.com/office/drawing/2014/main" id="{A0DA38E3-68A2-4FF9-022B-BA0DF832B1DB}"/>
              </a:ext>
            </a:extLst>
          </p:cNvPr>
          <p:cNvSpPr>
            <a:spLocks noGrp="1"/>
          </p:cNvSpPr>
          <p:nvPr>
            <p:ph type="body" sz="quarter" idx="21"/>
          </p:nvPr>
        </p:nvSpPr>
        <p:spPr/>
        <p:txBody>
          <a:bodyPr rtlCol="0"/>
          <a:lstStyle>
            <a:defPPr>
              <a:defRPr lang="pt-BR"/>
            </a:defPPr>
          </a:lstStyle>
          <a:p>
            <a:pPr lvl="0" rtl="0"/>
            <a:r>
              <a:rPr lang="pt-BR" dirty="0"/>
              <a:t>Realização de Testes Unitários e de Integração</a:t>
            </a:r>
          </a:p>
        </p:txBody>
      </p:sp>
      <p:sp>
        <p:nvSpPr>
          <p:cNvPr id="28" name="Espaço Reservado para Texto 27">
            <a:extLst>
              <a:ext uri="{FF2B5EF4-FFF2-40B4-BE49-F238E27FC236}">
                <a16:creationId xmlns:a16="http://schemas.microsoft.com/office/drawing/2014/main" id="{B72BD1AE-7290-BA6E-18FB-8181C0D13E7C}"/>
              </a:ext>
            </a:extLst>
          </p:cNvPr>
          <p:cNvSpPr>
            <a:spLocks noGrp="1"/>
          </p:cNvSpPr>
          <p:nvPr>
            <p:ph type="body" sz="quarter" idx="22"/>
          </p:nvPr>
        </p:nvSpPr>
        <p:spPr>
          <a:xfrm>
            <a:off x="9547629" y="4745736"/>
            <a:ext cx="1993392" cy="1115568"/>
          </a:xfrm>
        </p:spPr>
        <p:txBody>
          <a:bodyPr rtlCol="0"/>
          <a:lstStyle>
            <a:defPPr>
              <a:defRPr lang="pt-BR"/>
            </a:defPPr>
          </a:lstStyle>
          <a:p>
            <a:pPr lvl="0" rtl="0"/>
            <a:r>
              <a:rPr lang="pt-BR" dirty="0"/>
              <a:t>Desenvolvimento de Telas</a:t>
            </a:r>
          </a:p>
        </p:txBody>
      </p:sp>
      <p:sp>
        <p:nvSpPr>
          <p:cNvPr id="2" name="Espaço Reservado para Texto 23">
            <a:extLst>
              <a:ext uri="{FF2B5EF4-FFF2-40B4-BE49-F238E27FC236}">
                <a16:creationId xmlns:a16="http://schemas.microsoft.com/office/drawing/2014/main" id="{AE590153-CF74-C9DF-0DEF-66B6A97764D7}"/>
              </a:ext>
            </a:extLst>
          </p:cNvPr>
          <p:cNvSpPr txBox="1">
            <a:spLocks/>
          </p:cNvSpPr>
          <p:nvPr/>
        </p:nvSpPr>
        <p:spPr>
          <a:xfrm>
            <a:off x="988907" y="3689041"/>
            <a:ext cx="1442710" cy="397764"/>
          </a:xfrm>
          <a:prstGeom prst="rect">
            <a:avLst/>
          </a:prstGeom>
          <a:noFill/>
        </p:spPr>
        <p:txBody>
          <a:bodyPr vert="horz" lIns="0" tIns="45720" rIns="0" bIns="45720" rtlCol="0" anchor="t" anchorCtr="0">
            <a:noAutofit/>
          </a:bodyPr>
          <a:lstStyle>
            <a:defPPr>
              <a:defRPr lang="pt-BR"/>
            </a:defPPr>
            <a:lvl1pPr marL="0" indent="0" algn="ctr" defTabSz="914400" rtl="0" eaLnBrk="1" latinLnBrk="0" hangingPunct="1">
              <a:lnSpc>
                <a:spcPct val="100000"/>
              </a:lnSpc>
              <a:spcBef>
                <a:spcPts val="0"/>
              </a:spcBef>
              <a:buFont typeface="Arial" panose="020B0604020202020204" pitchFamily="34" charset="0"/>
              <a:buNone/>
              <a:defRPr lang="pt-BR" sz="15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lang="pt-B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lang="pt-B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lang="pt-B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lang="pt-B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pt-B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pt-B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pt-B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pt-BR" sz="1800" kern="1200">
                <a:solidFill>
                  <a:schemeClr val="tx1"/>
                </a:solidFill>
                <a:latin typeface="+mn-lt"/>
                <a:ea typeface="+mn-ea"/>
                <a:cs typeface="+mn-cs"/>
              </a:defRPr>
            </a:lvl9pPr>
          </a:lstStyle>
          <a:p>
            <a:r>
              <a:rPr lang="pt-BR" dirty="0"/>
              <a:t>Completa</a:t>
            </a:r>
          </a:p>
        </p:txBody>
      </p:sp>
      <p:sp>
        <p:nvSpPr>
          <p:cNvPr id="3" name="Espaço Reservado para Texto 23">
            <a:extLst>
              <a:ext uri="{FF2B5EF4-FFF2-40B4-BE49-F238E27FC236}">
                <a16:creationId xmlns:a16="http://schemas.microsoft.com/office/drawing/2014/main" id="{617365C3-E223-00D6-6469-D3FA6C46470A}"/>
              </a:ext>
            </a:extLst>
          </p:cNvPr>
          <p:cNvSpPr txBox="1">
            <a:spLocks/>
          </p:cNvSpPr>
          <p:nvPr/>
        </p:nvSpPr>
        <p:spPr>
          <a:xfrm>
            <a:off x="3176252" y="3689041"/>
            <a:ext cx="1442710" cy="397764"/>
          </a:xfrm>
          <a:prstGeom prst="rect">
            <a:avLst/>
          </a:prstGeom>
          <a:noFill/>
        </p:spPr>
        <p:txBody>
          <a:bodyPr vert="horz" lIns="0" tIns="45720" rIns="0" bIns="45720" rtlCol="0" anchor="t" anchorCtr="0">
            <a:noAutofit/>
          </a:bodyPr>
          <a:lstStyle>
            <a:defPPr>
              <a:defRPr lang="pt-BR"/>
            </a:defPPr>
            <a:lvl1pPr marL="0" indent="0" algn="ctr" defTabSz="914400" rtl="0" eaLnBrk="1" latinLnBrk="0" hangingPunct="1">
              <a:lnSpc>
                <a:spcPct val="100000"/>
              </a:lnSpc>
              <a:spcBef>
                <a:spcPts val="0"/>
              </a:spcBef>
              <a:buFont typeface="Arial" panose="020B0604020202020204" pitchFamily="34" charset="0"/>
              <a:buNone/>
              <a:defRPr lang="pt-BR" sz="15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lang="pt-B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lang="pt-B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lang="pt-B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lang="pt-B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pt-B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pt-B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pt-B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pt-BR" sz="1800" kern="1200">
                <a:solidFill>
                  <a:schemeClr val="tx1"/>
                </a:solidFill>
                <a:latin typeface="+mn-lt"/>
                <a:ea typeface="+mn-ea"/>
                <a:cs typeface="+mn-cs"/>
              </a:defRPr>
            </a:lvl9pPr>
          </a:lstStyle>
          <a:p>
            <a:r>
              <a:rPr lang="pt-BR" dirty="0"/>
              <a:t>Completa</a:t>
            </a:r>
          </a:p>
        </p:txBody>
      </p:sp>
      <p:sp>
        <p:nvSpPr>
          <p:cNvPr id="4" name="Espaço Reservado para Texto 23">
            <a:extLst>
              <a:ext uri="{FF2B5EF4-FFF2-40B4-BE49-F238E27FC236}">
                <a16:creationId xmlns:a16="http://schemas.microsoft.com/office/drawing/2014/main" id="{CEFED00D-8E11-1599-73C9-59F59F2E6A0B}"/>
              </a:ext>
            </a:extLst>
          </p:cNvPr>
          <p:cNvSpPr txBox="1">
            <a:spLocks/>
          </p:cNvSpPr>
          <p:nvPr/>
        </p:nvSpPr>
        <p:spPr>
          <a:xfrm>
            <a:off x="5391825" y="3689041"/>
            <a:ext cx="1442710" cy="397764"/>
          </a:xfrm>
          <a:prstGeom prst="rect">
            <a:avLst/>
          </a:prstGeom>
          <a:noFill/>
        </p:spPr>
        <p:txBody>
          <a:bodyPr vert="horz" lIns="0" tIns="45720" rIns="0" bIns="45720" rtlCol="0" anchor="t" anchorCtr="0">
            <a:noAutofit/>
          </a:bodyPr>
          <a:lstStyle>
            <a:defPPr>
              <a:defRPr lang="pt-BR"/>
            </a:defPPr>
            <a:lvl1pPr marL="0" indent="0" algn="ctr" defTabSz="914400" rtl="0" eaLnBrk="1" latinLnBrk="0" hangingPunct="1">
              <a:lnSpc>
                <a:spcPct val="100000"/>
              </a:lnSpc>
              <a:spcBef>
                <a:spcPts val="0"/>
              </a:spcBef>
              <a:buFont typeface="Arial" panose="020B0604020202020204" pitchFamily="34" charset="0"/>
              <a:buNone/>
              <a:defRPr lang="pt-BR" sz="15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lang="pt-B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lang="pt-B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lang="pt-B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lang="pt-B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pt-B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pt-B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pt-B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pt-BR" sz="1800" kern="1200">
                <a:solidFill>
                  <a:schemeClr val="tx1"/>
                </a:solidFill>
                <a:latin typeface="+mn-lt"/>
                <a:ea typeface="+mn-ea"/>
                <a:cs typeface="+mn-cs"/>
              </a:defRPr>
            </a:lvl9pPr>
          </a:lstStyle>
          <a:p>
            <a:r>
              <a:rPr lang="pt-BR" dirty="0"/>
              <a:t>À iniciar</a:t>
            </a:r>
          </a:p>
        </p:txBody>
      </p:sp>
      <p:sp>
        <p:nvSpPr>
          <p:cNvPr id="5" name="Espaço Reservado para Texto 23">
            <a:extLst>
              <a:ext uri="{FF2B5EF4-FFF2-40B4-BE49-F238E27FC236}">
                <a16:creationId xmlns:a16="http://schemas.microsoft.com/office/drawing/2014/main" id="{CAD48600-8FAA-C36E-B3B8-643332860F17}"/>
              </a:ext>
            </a:extLst>
          </p:cNvPr>
          <p:cNvSpPr txBox="1">
            <a:spLocks/>
          </p:cNvSpPr>
          <p:nvPr/>
        </p:nvSpPr>
        <p:spPr>
          <a:xfrm>
            <a:off x="7714726" y="3662092"/>
            <a:ext cx="1442710" cy="397764"/>
          </a:xfrm>
          <a:prstGeom prst="rect">
            <a:avLst/>
          </a:prstGeom>
          <a:noFill/>
        </p:spPr>
        <p:txBody>
          <a:bodyPr vert="horz" lIns="0" tIns="45720" rIns="0" bIns="45720" rtlCol="0" anchor="t" anchorCtr="0">
            <a:noAutofit/>
          </a:bodyPr>
          <a:lstStyle>
            <a:defPPr>
              <a:defRPr lang="pt-BR"/>
            </a:defPPr>
            <a:lvl1pPr marL="0" indent="0" algn="ctr" defTabSz="914400" rtl="0" eaLnBrk="1" latinLnBrk="0" hangingPunct="1">
              <a:lnSpc>
                <a:spcPct val="100000"/>
              </a:lnSpc>
              <a:spcBef>
                <a:spcPts val="0"/>
              </a:spcBef>
              <a:buFont typeface="Arial" panose="020B0604020202020204" pitchFamily="34" charset="0"/>
              <a:buNone/>
              <a:defRPr lang="pt-BR" sz="15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lang="pt-B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lang="pt-B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lang="pt-B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lang="pt-B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pt-B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pt-B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pt-B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pt-BR" sz="1800" kern="1200">
                <a:solidFill>
                  <a:schemeClr val="tx1"/>
                </a:solidFill>
                <a:latin typeface="+mn-lt"/>
                <a:ea typeface="+mn-ea"/>
                <a:cs typeface="+mn-cs"/>
              </a:defRPr>
            </a:lvl9pPr>
          </a:lstStyle>
          <a:p>
            <a:r>
              <a:rPr lang="pt-BR" dirty="0"/>
              <a:t>À iniciar</a:t>
            </a:r>
          </a:p>
        </p:txBody>
      </p:sp>
      <p:sp>
        <p:nvSpPr>
          <p:cNvPr id="6" name="Espaço Reservado para Texto 23">
            <a:extLst>
              <a:ext uri="{FF2B5EF4-FFF2-40B4-BE49-F238E27FC236}">
                <a16:creationId xmlns:a16="http://schemas.microsoft.com/office/drawing/2014/main" id="{90E7B117-F990-6D0F-37E3-75DD68F8E677}"/>
              </a:ext>
            </a:extLst>
          </p:cNvPr>
          <p:cNvSpPr txBox="1">
            <a:spLocks/>
          </p:cNvSpPr>
          <p:nvPr/>
        </p:nvSpPr>
        <p:spPr>
          <a:xfrm>
            <a:off x="9822970" y="3689041"/>
            <a:ext cx="1442710" cy="397764"/>
          </a:xfrm>
          <a:prstGeom prst="rect">
            <a:avLst/>
          </a:prstGeom>
          <a:noFill/>
        </p:spPr>
        <p:txBody>
          <a:bodyPr vert="horz" lIns="0" tIns="45720" rIns="0" bIns="45720" rtlCol="0" anchor="t" anchorCtr="0">
            <a:noAutofit/>
          </a:bodyPr>
          <a:lstStyle>
            <a:defPPr>
              <a:defRPr lang="pt-BR"/>
            </a:defPPr>
            <a:lvl1pPr marL="0" indent="0" algn="ctr" defTabSz="914400" rtl="0" eaLnBrk="1" latinLnBrk="0" hangingPunct="1">
              <a:lnSpc>
                <a:spcPct val="100000"/>
              </a:lnSpc>
              <a:spcBef>
                <a:spcPts val="0"/>
              </a:spcBef>
              <a:buFont typeface="Arial" panose="020B0604020202020204" pitchFamily="34" charset="0"/>
              <a:buNone/>
              <a:defRPr lang="pt-BR" sz="15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lang="pt-B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lang="pt-B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lang="pt-B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lang="pt-B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pt-B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pt-B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pt-B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pt-BR" sz="1800" kern="1200">
                <a:solidFill>
                  <a:schemeClr val="tx1"/>
                </a:solidFill>
                <a:latin typeface="+mn-lt"/>
                <a:ea typeface="+mn-ea"/>
                <a:cs typeface="+mn-cs"/>
              </a:defRPr>
            </a:lvl9pPr>
          </a:lstStyle>
          <a:p>
            <a:r>
              <a:rPr lang="pt-BR" dirty="0"/>
              <a:t>À iniciar</a:t>
            </a:r>
          </a:p>
        </p:txBody>
      </p:sp>
    </p:spTree>
    <p:extLst>
      <p:ext uri="{BB962C8B-B14F-4D97-AF65-F5344CB8AC3E}">
        <p14:creationId xmlns:p14="http://schemas.microsoft.com/office/powerpoint/2010/main" val="2502887943"/>
      </p:ext>
    </p:extLst>
  </p:cSld>
  <p:clrMapOvr>
    <a:masterClrMapping/>
  </p:clrMapOvr>
</p:sld>
</file>

<file path=ppt/theme/theme1.xml><?xml version="1.0" encoding="utf-8"?>
<a:theme xmlns:a="http://schemas.openxmlformats.org/drawingml/2006/main" name="Tema do Offic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71374517_TF78438558_Win32" id="{8B0F80B1-C9B6-4EB1-92BD-7C5E31B1052C}" vid="{96F27039-7628-4088-90C8-E4E4EBA98223}"/>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{6FC141D8-C8F4-4144-A2B6-16A51EDF615F}tf78438558_win32</Template>
  <TotalTime>276</TotalTime>
  <Words>418</Words>
  <Application>Microsoft Office PowerPoint</Application>
  <PresentationFormat>Widescreen</PresentationFormat>
  <Paragraphs>52</Paragraphs>
  <Slides>11</Slides>
  <Notes>11</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11</vt:i4>
      </vt:variant>
    </vt:vector>
  </HeadingPairs>
  <TitlesOfParts>
    <vt:vector size="17" baseType="lpstr">
      <vt:lpstr>Aptos</vt:lpstr>
      <vt:lpstr>Arial</vt:lpstr>
      <vt:lpstr>Arial Black</vt:lpstr>
      <vt:lpstr>Calibri</vt:lpstr>
      <vt:lpstr>Sabon Next LT</vt:lpstr>
      <vt:lpstr>Tema do Office</vt:lpstr>
      <vt:lpstr>Proposta de negócio</vt:lpstr>
      <vt:lpstr>Temas</vt:lpstr>
      <vt:lpstr>Introdução</vt:lpstr>
      <vt:lpstr>Principais objetivos </vt:lpstr>
      <vt:lpstr>Exemplos de telas</vt:lpstr>
      <vt:lpstr>O que alcançamos até agora</vt:lpstr>
      <vt:lpstr>Exemplo de early build</vt:lpstr>
      <vt:lpstr>Apresentação do PowerPoint</vt:lpstr>
      <vt:lpstr>LINHA DO TEMPO</vt:lpstr>
      <vt:lpstr>RESUMO </vt:lpstr>
      <vt:lpstr>OBRIGADO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Proposta de negócio</dc:title>
  <dc:subject/>
  <dc:creator>Gustavo Andrade de Paula</dc:creator>
  <cp:lastModifiedBy>Gustavo Andrade de Paula</cp:lastModifiedBy>
  <cp:revision>3</cp:revision>
  <dcterms:created xsi:type="dcterms:W3CDTF">2023-09-28T23:24:30Z</dcterms:created>
  <dcterms:modified xsi:type="dcterms:W3CDTF">2023-09-29T20:24:37Z</dcterms:modified>
</cp:coreProperties>
</file>