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5"/>
  </p:notesMasterIdLst>
  <p:sldIdLst>
    <p:sldId id="269" r:id="rId5"/>
    <p:sldId id="313" r:id="rId6"/>
    <p:sldId id="315" r:id="rId7"/>
    <p:sldId id="314" r:id="rId8"/>
    <p:sldId id="317" r:id="rId9"/>
    <p:sldId id="318" r:id="rId10"/>
    <p:sldId id="319" r:id="rId11"/>
    <p:sldId id="316" r:id="rId12"/>
    <p:sldId id="320" r:id="rId13"/>
    <p:sldId id="28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io0kaofAKhUSEGAz3hFc5S4wb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32"/>
    <p:restoredTop sz="96327"/>
  </p:normalViewPr>
  <p:slideViewPr>
    <p:cSldViewPr snapToGrid="0">
      <p:cViewPr varScale="1">
        <p:scale>
          <a:sx n="162" d="100"/>
          <a:sy n="162" d="100"/>
        </p:scale>
        <p:origin x="192" y="3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56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12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196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543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44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425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597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66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810021" y="2019900"/>
            <a:ext cx="7523958" cy="1103700"/>
            <a:chOff x="1020435" y="1300216"/>
            <a:chExt cx="7523958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144716"/>
              <a:ext cx="7523958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Trabalhando o conceito “</a:t>
              </a:r>
              <a:r>
                <a:rPr lang="en-US" sz="2000" b="0" i="0" u="none" strike="noStrike" cap="none" dirty="0" err="1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aberto</a:t>
              </a: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”</a:t>
              </a:r>
              <a:endParaRPr sz="15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523958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Espaçamentos</a:t>
              </a:r>
              <a:endParaRPr sz="4000" b="0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020435" y="2126054"/>
            <a:ext cx="7103130" cy="891392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40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pc="6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White Space / Negative Spaces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8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Apesar dos dois nomes, eles querem falar a mesma coisa.</a:t>
            </a:r>
          </a:p>
          <a:p>
            <a:endParaRPr lang="en-GB" dirty="0"/>
          </a:p>
          <a:p>
            <a:r>
              <a:rPr lang="en-GB" dirty="0"/>
              <a:t>Espaço em branco, nada mais é o espaço entre os elementos dentro de uma composição. Não necessariamente precisa ter espaços em branco.</a:t>
            </a:r>
          </a:p>
          <a:p>
            <a:endParaRPr lang="en-GB" dirty="0"/>
          </a:p>
          <a:p>
            <a:r>
              <a:rPr lang="en-GB" dirty="0"/>
              <a:t>Na verdade, ele pode ser vermelho, preto, azul, ou seja, qualquer cor. Pode ser com uma imagem, grafismo e etc.</a:t>
            </a:r>
          </a:p>
          <a:p>
            <a:endParaRPr lang="en-GB" dirty="0"/>
          </a:p>
          <a:p>
            <a:r>
              <a:rPr lang="en-GB" dirty="0"/>
              <a:t>O espaço em branco é apenas um nome para este conceito. É simplesmente uma técnica de haver um espaçamento entre os elementos na tela. É apenas um respiro entre uma informação e outra.</a:t>
            </a:r>
          </a:p>
          <a:p>
            <a:endParaRPr lang="en-GB" dirty="0"/>
          </a:p>
          <a:p>
            <a:r>
              <a:rPr lang="en-GB" dirty="0"/>
              <a:t>Este respiro ajuda a organizar a interface e a balancear as informações. O resultado final, é entregar uma boa experiência ao usuário. Este é o objetivo desta técnica.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25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810021" y="2019900"/>
            <a:ext cx="7523958" cy="1103700"/>
            <a:chOff x="1020435" y="1300216"/>
            <a:chExt cx="7523958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144716"/>
              <a:ext cx="7523958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Trabalhando com macro e micro espaços</a:t>
              </a:r>
              <a:endParaRPr sz="15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523958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Micro e Macros espaços</a:t>
              </a:r>
              <a:endParaRPr sz="4000" b="0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05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Micro espaços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46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Quando falamos de micro espaços, estamos falando de espaços entre alguns elementos específicos, como: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Espaços entre linhas;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Parágrafos;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Grids;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Links do menu;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64964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1C7AB6-572F-FF48-B78C-FBF78C268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23" y="327414"/>
            <a:ext cx="7457153" cy="44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0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Micro espaços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155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Eles são importantíssimos para o layout, porque eles vão garantir a leitura organizada do layout por completo, dando uma entrega de conteúdo da melhor forma para o usuário.</a:t>
            </a:r>
          </a:p>
          <a:p>
            <a:endParaRPr lang="en-GB" dirty="0"/>
          </a:p>
          <a:p>
            <a:r>
              <a:rPr lang="en-GB" dirty="0"/>
              <a:t>Eles geralmente são usados pela regra de 8 (</a:t>
            </a:r>
            <a:r>
              <a:rPr lang="en-GB" b="1" dirty="0"/>
              <a:t>Sistema Espacial</a:t>
            </a:r>
            <a:r>
              <a:rPr lang="en-GB" dirty="0"/>
              <a:t>), onde podemos trabalhar um pequeno espaços de 8, 16px, por exemplo.</a:t>
            </a:r>
          </a:p>
        </p:txBody>
      </p:sp>
    </p:spTree>
    <p:extLst>
      <p:ext uri="{BB962C8B-B14F-4D97-AF65-F5344CB8AC3E}">
        <p14:creationId xmlns:p14="http://schemas.microsoft.com/office/powerpoint/2010/main" val="4753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Macro espaços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6"/>
            <a:ext cx="8097829" cy="3308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O Macro espaço em branco, é o mais comum a ser utilizado. O designer utiliza esta técnica para espaçar blocos, componentes maiores.</a:t>
            </a:r>
          </a:p>
          <a:p>
            <a:endParaRPr lang="en-GB" dirty="0"/>
          </a:p>
          <a:p>
            <a:r>
              <a:rPr lang="en-GB" dirty="0"/>
              <a:t>Esta técnica, é o que vai abraçar e ditar o rítmo do layout.</a:t>
            </a:r>
          </a:p>
          <a:p>
            <a:endParaRPr lang="en-GB" dirty="0"/>
          </a:p>
          <a:p>
            <a:r>
              <a:rPr lang="en-GB" dirty="0"/>
              <a:t>Este espaçamento é o mais delicado do layout todo, porque é exatamente onde o cliente vai pegar no pé.</a:t>
            </a:r>
          </a:p>
          <a:p>
            <a:endParaRPr lang="en-GB" dirty="0"/>
          </a:p>
          <a:p>
            <a:r>
              <a:rPr lang="en-GB" dirty="0"/>
              <a:t>“Têm muito espaços sobrando”</a:t>
            </a:r>
          </a:p>
          <a:p>
            <a:endParaRPr lang="en-GB" dirty="0"/>
          </a:p>
          <a:p>
            <a:r>
              <a:rPr lang="en-GB" dirty="0"/>
              <a:t>Ele é utilizado justamente para dar aquele respiro de informações diferentes e dar uma navegabilidade, uma experiência muito mais agradável ao usuário que está lendo todo o conteúdo.</a:t>
            </a:r>
          </a:p>
        </p:txBody>
      </p:sp>
    </p:spTree>
    <p:extLst>
      <p:ext uri="{BB962C8B-B14F-4D97-AF65-F5344CB8AC3E}">
        <p14:creationId xmlns:p14="http://schemas.microsoft.com/office/powerpoint/2010/main" val="26120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767EE7-A043-F3B4-3A61-F5D2647C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24" y="336180"/>
            <a:ext cx="7291552" cy="447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0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Macro espaços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6"/>
            <a:ext cx="8097829" cy="3308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O Macro espaço em branco, é o mais comum a ser utilizado. O designer utiliza esta técnica para espaçar blocos, componentes maiores.</a:t>
            </a:r>
          </a:p>
          <a:p>
            <a:endParaRPr lang="en-GB" dirty="0"/>
          </a:p>
          <a:p>
            <a:r>
              <a:rPr lang="en-GB" dirty="0"/>
              <a:t>Esta técnica, é o que vai abraçar e ditar o rítmo do layout.</a:t>
            </a:r>
          </a:p>
          <a:p>
            <a:endParaRPr lang="en-GB" dirty="0"/>
          </a:p>
          <a:p>
            <a:r>
              <a:rPr lang="en-GB" dirty="0"/>
              <a:t>Este espaçamento é o mais delicado do layout todo, porque é exatamente onde o cliente vai pegar no pé e dizer: “Têm muito espaços sobrando”</a:t>
            </a:r>
          </a:p>
          <a:p>
            <a:endParaRPr lang="en-GB" dirty="0"/>
          </a:p>
          <a:p>
            <a:r>
              <a:rPr lang="en-GB" dirty="0"/>
              <a:t>Ele é utilizado justamente para dar aquele respiro de informações diferentes e dar uma navegabilidade, uma experiência muito mais agradável ao usuário que está lendo todo o conteúdo.</a:t>
            </a:r>
          </a:p>
          <a:p>
            <a:endParaRPr lang="en-GB" dirty="0"/>
          </a:p>
          <a:p>
            <a:r>
              <a:rPr lang="en-GB" dirty="0"/>
              <a:t>O macro espaço é formado por componentes que foram utilizado em micro espaço.</a:t>
            </a:r>
          </a:p>
        </p:txBody>
      </p:sp>
    </p:spTree>
    <p:extLst>
      <p:ext uri="{BB962C8B-B14F-4D97-AF65-F5344CB8AC3E}">
        <p14:creationId xmlns:p14="http://schemas.microsoft.com/office/powerpoint/2010/main" val="90126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1E4B3E-80C9-4BCD-9B0F-2057C2D2A0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E7A1DF-45A6-482C-9396-349872592AD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D5BCFCC0-DABB-4A87-935D-8D65A948F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470</Words>
  <Application>Microsoft Macintosh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Calibri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Rodrigo Alexandre Carvalho Gomes Da Silva</cp:lastModifiedBy>
  <cp:revision>128</cp:revision>
  <dcterms:modified xsi:type="dcterms:W3CDTF">2022-09-28T23:45:24Z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