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9" r:id="rId5"/>
    <p:sldId id="268" r:id="rId6"/>
    <p:sldId id="290" r:id="rId7"/>
    <p:sldId id="291" r:id="rId8"/>
    <p:sldId id="292" r:id="rId9"/>
    <p:sldId id="293" r:id="rId10"/>
    <p:sldId id="294" r:id="rId11"/>
    <p:sldId id="28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3"/>
    <p:restoredTop sz="94694"/>
  </p:normalViewPr>
  <p:slideViewPr>
    <p:cSldViewPr snapToGrid="0">
      <p:cViewPr varScale="1">
        <p:scale>
          <a:sx n="154" d="100"/>
          <a:sy n="154" d="100"/>
        </p:scale>
        <p:origin x="20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73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6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50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99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02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20435" y="2019900"/>
            <a:ext cx="7103130" cy="11037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103129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UX Design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Fundamentos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30"/>
            <a:ext cx="7550134" cy="202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Os fundamentos da Experiência do usuário se dividem em 5 tópicos: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de Interação;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UI – Interface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Visual;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Arquitetura da Informação;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712428"/>
            <a:ext cx="7550134" cy="279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base para utilizar qualquer produto é a interação com ele. Não será diferente que se trata de um site, app ou outro tipo de sistema entregue ao usuário.</a:t>
            </a:r>
          </a:p>
          <a:p>
            <a:endParaRPr lang="en-GB" dirty="0"/>
          </a:p>
          <a:p>
            <a:r>
              <a:rPr lang="en-GB" dirty="0"/>
              <a:t>Este tipo de interação, é a forma como ocorre a interação do ser humano com a máquina, como comentei lá no início.</a:t>
            </a:r>
          </a:p>
          <a:p>
            <a:endParaRPr lang="en-GB" dirty="0"/>
          </a:p>
          <a:p>
            <a:r>
              <a:rPr lang="en-GB" dirty="0"/>
              <a:t>Este fundamento, indepentende de qualquer recurso de interação que o sistema oferece, é importante definir como será a experiência que o usuário terá dentro da utilização do produto oferecido.</a:t>
            </a:r>
          </a:p>
          <a:p>
            <a:endParaRPr lang="en-GB" dirty="0"/>
          </a:p>
          <a:p>
            <a:r>
              <a:rPr lang="en-GB" dirty="0"/>
              <a:t>Pense nisso como uma forma vital do produto. Quanto melhor a interação, melhor a experiência e satisfação do usuário.</a:t>
            </a:r>
          </a:p>
          <a:p>
            <a:endParaRPr lang="en-GB" dirty="0"/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de Interação: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21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712428"/>
            <a:ext cx="7550134" cy="279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Interface do usuário, oferece todos os elementos que o usuário terá interação com o produto, ou seja: </a:t>
            </a:r>
            <a:r>
              <a:rPr lang="en-GB" dirty="0" err="1"/>
              <a:t>botões</a:t>
            </a:r>
            <a:r>
              <a:rPr lang="en-GB" dirty="0"/>
              <a:t>, fontes, imagens, menu e etc. Tudo faz parte da interface.</a:t>
            </a:r>
          </a:p>
          <a:p>
            <a:endParaRPr lang="en-GB" dirty="0"/>
          </a:p>
          <a:p>
            <a:r>
              <a:rPr lang="en-GB" dirty="0"/>
              <a:t>Este fundamento é Way e User Interface. Ele reune todos os elementos que o usuário terá como navegação no sistema.</a:t>
            </a:r>
          </a:p>
          <a:p>
            <a:endParaRPr lang="en-GB" dirty="0"/>
          </a:p>
          <a:p>
            <a:r>
              <a:rPr lang="en-GB" dirty="0"/>
              <a:t>É importante que a interface entregue não seja poluída e seja familiar e fácil de utilizar e memorizar as funções e navegações.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 do Usuário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1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712428"/>
            <a:ext cx="7550134" cy="138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Estamos falando dos aspectos de fontes, ilustrações, layouts e até mesmo espaços em branco. Exatamente. Espaço em branco faz parte do layout.</a:t>
            </a:r>
          </a:p>
          <a:p>
            <a:endParaRPr lang="en-GB" dirty="0"/>
          </a:p>
          <a:p>
            <a:r>
              <a:rPr lang="en-GB" dirty="0"/>
              <a:t>Toda a questão de layout como se apresenta a informação ao usuário, estão relacionados ao Design Visual. O que não deixa de ser a Interface do Usuário.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Visual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148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712428"/>
            <a:ext cx="7550134" cy="138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Diminuir a carga cognitive e a curva de aprendizagem, é o mínimo que a sua interface ou site tem que ter. Pois, isso fará que o usuário se identifique e realize a tarefa de forma mais assertiva. Usabilidade é o fundamental!</a:t>
            </a:r>
          </a:p>
          <a:p>
            <a:endParaRPr lang="en-GB" dirty="0"/>
          </a:p>
          <a:p>
            <a:r>
              <a:rPr lang="en-GB" dirty="0"/>
              <a:t>A usabilidade é o ponto principal para o sucesso de qualquer produto.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Usabilidade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00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712428"/>
            <a:ext cx="7550134" cy="138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Arquitetura de Informação é de extrema importância dentro do processo de UX. Isso corresponde a criação de uma estrutura que permite que o usuário saiba onde ele está, para onde tem que ir e o que tem que fazer dentro do sistema.</a:t>
            </a:r>
          </a:p>
          <a:p>
            <a:endParaRPr lang="en-GB" dirty="0"/>
          </a:p>
          <a:p>
            <a:r>
              <a:rPr lang="en-GB" dirty="0"/>
              <a:t>O usuário vai compreender toda a navegação do sistema através da arquitetura que você planejou para ele.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da Informação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409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5BF5EE-EDCB-49DE-AEDB-56AE41D7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426</Words>
  <Application>Microsoft Macintosh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26</cp:revision>
  <dcterms:modified xsi:type="dcterms:W3CDTF">2022-08-24T20:48:10Z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