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69" r:id="rId5"/>
    <p:sldId id="313" r:id="rId6"/>
    <p:sldId id="314" r:id="rId7"/>
    <p:sldId id="28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5A140-29BC-FBAF-6038-674A12D4349E}" v="2" dt="2022-11-10T12:57:08.272"/>
    <p1510:client id="{C99F3EAC-36DE-8DB9-68C9-96CDCF71B72E}" v="7" dt="2022-11-10T17:50:57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>
      <p:cViewPr varScale="1">
        <p:scale>
          <a:sx n="171" d="100"/>
          <a:sy n="171" d="100"/>
        </p:scale>
        <p:origin x="3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23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1495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Anatomia dos Tipos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termo </a:t>
            </a:r>
            <a:r>
              <a:rPr lang="en-GB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anatomia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de origem grega, </a:t>
            </a:r>
            <a:r>
              <a:rPr lang="en-GB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significa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“cortar em partes”. </a:t>
            </a:r>
            <a:r>
              <a:rPr lang="en-GB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Antigamente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referia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-se ao </a:t>
            </a:r>
            <a:r>
              <a:rPr lang="en-GB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ato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 explorar as </a:t>
            </a:r>
            <a:r>
              <a:rPr lang="en-GB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estruturas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do corpo humano por uso de </a:t>
            </a:r>
            <a:r>
              <a:rPr lang="en-GB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instrumentos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cortantes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lang="en-GB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anatomizar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hoje substituído pela palavra dissecar.</a:t>
            </a:r>
          </a:p>
          <a:p>
            <a:endParaRPr lang="en-GB" dirty="0"/>
          </a:p>
          <a:p>
            <a:r>
              <a:rPr lang="en-GB" dirty="0"/>
              <a:t>No nosso caso, a anatomia dos tipos servirá para estudar a estrutura e a organização dos tipos.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30C35775-DB11-6B41-51B6-7CF773EE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2" y="1325226"/>
            <a:ext cx="8714095" cy="24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C6C6852-AAF0-4980-B63D-F82C56B30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67</Words>
  <Application>Microsoft Office PowerPoint</Application>
  <PresentationFormat>Apresentação na tela (16:9)</PresentationFormat>
  <Paragraphs>7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96</cp:revision>
  <dcterms:modified xsi:type="dcterms:W3CDTF">2022-11-11T16:02:58Z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