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6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8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732A5-D673-62AF-CC35-CDF4537BE9F7}" v="93" dt="2022-11-17T15:41:0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6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alexandre.1980@hotmail.co.uk" userId="S::urn:spo:guest#rodrigoalexandre.1980@hotmail.co.uk::" providerId="AD" clId="Web-{643732A5-D673-62AF-CC35-CDF4537BE9F7}"/>
    <pc:docChg chg="modSld">
      <pc:chgData name="rodrigoalexandre.1980@hotmail.co.uk" userId="S::urn:spo:guest#rodrigoalexandre.1980@hotmail.co.uk::" providerId="AD" clId="Web-{643732A5-D673-62AF-CC35-CDF4537BE9F7}" dt="2022-11-17T15:41:01.960" v="85" actId="20577"/>
      <pc:docMkLst>
        <pc:docMk/>
      </pc:docMkLst>
      <pc:sldChg chg="modSp">
        <pc:chgData name="rodrigoalexandre.1980@hotmail.co.uk" userId="S::urn:spo:guest#rodrigoalexandre.1980@hotmail.co.uk::" providerId="AD" clId="Web-{643732A5-D673-62AF-CC35-CDF4537BE9F7}" dt="2022-11-17T15:38:18.047" v="6" actId="20577"/>
        <pc:sldMkLst>
          <pc:docMk/>
          <pc:sldMk cId="3209257637" sldId="313"/>
        </pc:sldMkLst>
        <pc:spChg chg="mod">
          <ac:chgData name="rodrigoalexandre.1980@hotmail.co.uk" userId="S::urn:spo:guest#rodrigoalexandre.1980@hotmail.co.uk::" providerId="AD" clId="Web-{643732A5-D673-62AF-CC35-CDF4537BE9F7}" dt="2022-11-17T15:38:13.688" v="3" actId="20577"/>
          <ac:spMkLst>
            <pc:docMk/>
            <pc:sldMk cId="3209257637" sldId="313"/>
            <ac:spMk id="25" creationId="{00000000-0000-0000-0000-000000000000}"/>
          </ac:spMkLst>
        </pc:spChg>
        <pc:spChg chg="mod">
          <ac:chgData name="rodrigoalexandre.1980@hotmail.co.uk" userId="S::urn:spo:guest#rodrigoalexandre.1980@hotmail.co.uk::" providerId="AD" clId="Web-{643732A5-D673-62AF-CC35-CDF4537BE9F7}" dt="2022-11-17T15:38:18.047" v="6" actId="20577"/>
          <ac:spMkLst>
            <pc:docMk/>
            <pc:sldMk cId="3209257637" sldId="313"/>
            <ac:spMk id="26" creationId="{00000000-0000-0000-0000-000000000000}"/>
          </ac:spMkLst>
        </pc:spChg>
      </pc:sldChg>
      <pc:sldChg chg="modSp">
        <pc:chgData name="rodrigoalexandre.1980@hotmail.co.uk" userId="S::urn:spo:guest#rodrigoalexandre.1980@hotmail.co.uk::" providerId="AD" clId="Web-{643732A5-D673-62AF-CC35-CDF4537BE9F7}" dt="2022-11-17T15:40:54.788" v="80" actId="20577"/>
        <pc:sldMkLst>
          <pc:docMk/>
          <pc:sldMk cId="254222669" sldId="316"/>
        </pc:sldMkLst>
        <pc:spChg chg="mod">
          <ac:chgData name="rodrigoalexandre.1980@hotmail.co.uk" userId="S::urn:spo:guest#rodrigoalexandre.1980@hotmail.co.uk::" providerId="AD" clId="Web-{643732A5-D673-62AF-CC35-CDF4537BE9F7}" dt="2022-11-17T15:39:42.582" v="44" actId="14100"/>
          <ac:spMkLst>
            <pc:docMk/>
            <pc:sldMk cId="254222669" sldId="316"/>
            <ac:spMk id="25" creationId="{00000000-0000-0000-0000-000000000000}"/>
          </ac:spMkLst>
        </pc:spChg>
        <pc:spChg chg="mod">
          <ac:chgData name="rodrigoalexandre.1980@hotmail.co.uk" userId="S::urn:spo:guest#rodrigoalexandre.1980@hotmail.co.uk::" providerId="AD" clId="Web-{643732A5-D673-62AF-CC35-CDF4537BE9F7}" dt="2022-11-17T15:40:54.788" v="80" actId="20577"/>
          <ac:spMkLst>
            <pc:docMk/>
            <pc:sldMk cId="254222669" sldId="316"/>
            <ac:spMk id="26" creationId="{00000000-0000-0000-0000-000000000000}"/>
          </ac:spMkLst>
        </pc:spChg>
      </pc:sldChg>
      <pc:sldChg chg="modSp">
        <pc:chgData name="rodrigoalexandre.1980@hotmail.co.uk" userId="S::urn:spo:guest#rodrigoalexandre.1980@hotmail.co.uk::" providerId="AD" clId="Web-{643732A5-D673-62AF-CC35-CDF4537BE9F7}" dt="2022-11-17T15:40:58.491" v="81" actId="20577"/>
        <pc:sldMkLst>
          <pc:docMk/>
          <pc:sldMk cId="1750592568" sldId="317"/>
        </pc:sldMkLst>
        <pc:spChg chg="mod">
          <ac:chgData name="rodrigoalexandre.1980@hotmail.co.uk" userId="S::urn:spo:guest#rodrigoalexandre.1980@hotmail.co.uk::" providerId="AD" clId="Web-{643732A5-D673-62AF-CC35-CDF4537BE9F7}" dt="2022-11-17T15:40:58.491" v="81" actId="20577"/>
          <ac:spMkLst>
            <pc:docMk/>
            <pc:sldMk cId="1750592568" sldId="317"/>
            <ac:spMk id="26" creationId="{00000000-0000-0000-0000-000000000000}"/>
          </ac:spMkLst>
        </pc:spChg>
      </pc:sldChg>
      <pc:sldChg chg="modSp">
        <pc:chgData name="rodrigoalexandre.1980@hotmail.co.uk" userId="S::urn:spo:guest#rodrigoalexandre.1980@hotmail.co.uk::" providerId="AD" clId="Web-{643732A5-D673-62AF-CC35-CDF4537BE9F7}" dt="2022-11-17T15:41:01.960" v="85" actId="20577"/>
        <pc:sldMkLst>
          <pc:docMk/>
          <pc:sldMk cId="2801643036" sldId="318"/>
        </pc:sldMkLst>
        <pc:spChg chg="mod">
          <ac:chgData name="rodrigoalexandre.1980@hotmail.co.uk" userId="S::urn:spo:guest#rodrigoalexandre.1980@hotmail.co.uk::" providerId="AD" clId="Web-{643732A5-D673-62AF-CC35-CDF4537BE9F7}" dt="2022-11-17T15:41:01.960" v="85" actId="20577"/>
          <ac:spMkLst>
            <pc:docMk/>
            <pc:sldMk cId="2801643036" sldId="318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5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25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67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39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6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23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25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02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31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Validando uma idéia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360 View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 da Técnica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104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deu pra perceber, esta técnica é bem simples e fácil de aplicar, e ao final desta dinâmica ficará muito mais visível para você, quais pessoas chaves você deve envolver para a discussão e elaboração de possíveis ações e os pontos fortes e fracos da sua idéia.</a:t>
            </a:r>
          </a:p>
        </p:txBody>
      </p:sp>
    </p:spTree>
    <p:extLst>
      <p:ext uri="{BB962C8B-B14F-4D97-AF65-F5344CB8AC3E}">
        <p14:creationId xmlns:p14="http://schemas.microsoft.com/office/powerpoint/2010/main" val="15654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Lembre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-se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104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que eu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mostrei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ser que não seja útil para você em sua situação atual, MAS, não se prenda ao padrão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modifique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dinâmica de modo que satisfaça as suas necessidades.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Coloque seu jeitinho brasileiro em prática! 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Validando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idéia</a:t>
            </a:r>
            <a:endParaRPr lang="en-US" sz="3500" b="0" i="0" u="none" strike="noStrike" cap="none" dirty="0" err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03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 nosso meio profissional, não é novidade para ninguém que devemos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criativos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inovadores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conseguir um grande destaque com uma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 um produto.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Mas, como saber se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sua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idéia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tem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chances de virar um produto de sucesso?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Existem muitas técnicas para validar se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sua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idéia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irá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para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frente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ou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cairá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no limbo.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 delas é o 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360 View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360 View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03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uma técnica muito boa por deixar bem visual os pontos fortes e fracos do seu produto e poder responder perguntas sobre: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Vendas;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Tecnologias.</a:t>
            </a:r>
          </a:p>
        </p:txBody>
      </p:sp>
    </p:spTree>
    <p:extLst>
      <p:ext uri="{BB962C8B-B14F-4D97-AF65-F5344CB8AC3E}">
        <p14:creationId xmlns:p14="http://schemas.microsoft.com/office/powerpoint/2010/main" val="26711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funciona?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165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Primeiramente, recomendo a utilização de uma lousa e post-its, a fim de tornar a dinâmica mais divertida e visual.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Tendo estes itens em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mãos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AO TRABALHO!</a:t>
            </a:r>
          </a:p>
          <a:p>
            <a:pPr algn="l"/>
            <a:endParaRPr lang="en-BR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Vamos usar como exemplo um aplicativo de carona.</a:t>
            </a:r>
          </a:p>
        </p:txBody>
      </p:sp>
    </p:spTree>
    <p:extLst>
      <p:ext uri="{BB962C8B-B14F-4D97-AF65-F5344CB8AC3E}">
        <p14:creationId xmlns:p14="http://schemas.microsoft.com/office/powerpoint/2010/main" val="25206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Na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prática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,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como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funciona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?</a:t>
            </a:r>
            <a:endParaRPr lang="en-US" sz="3500" dirty="0">
              <a:ea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250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Desenhe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 lousa 3 círculos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intersectantes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2.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 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Dê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títulos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 estes círculos;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2.1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Desejabilidade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neste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círculo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preenchido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acordo com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cliente.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Temos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 que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seguir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 com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estas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questões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</a:p>
          <a:p>
            <a:pPr marL="285750" indent="-285750">
              <a:buChar char="•"/>
            </a:pP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vai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gerar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valor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para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usuário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?</a:t>
            </a:r>
            <a:endParaRPr lang="en-GB" dirty="0"/>
          </a:p>
          <a:p>
            <a:pPr marL="285750" indent="-285750">
              <a:buChar char="•"/>
            </a:pP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O 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ele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gostaria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tivesse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nesse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aplicativo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  <a:endParaRPr lang="en-GB" dirty="0"/>
          </a:p>
          <a:p>
            <a:pPr marL="285750" indent="-285750"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Que o app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seja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free,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exemplo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 (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Comece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sempre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);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Na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prática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,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como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funciona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?</a:t>
            </a:r>
            <a:endParaRPr lang="en-US" sz="3500" dirty="0">
              <a:ea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220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GB" b="0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Viabilidade: é aqui que entra as questões de negócio e rentabilidade.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exemplo: o usuário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após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uso do serviço;</a:t>
            </a:r>
          </a:p>
          <a:p>
            <a:pPr algn="l"/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2.3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Capacidade: nesta área, é onde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ficarão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questões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relacionadas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capacitação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empresa, seja em questões de conhecimento da equipe, infra,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exemplo, na sua equipe tem uma pessoa que tem muito conhecimento em Java e o sistema deve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desenvolvido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nesta linguagem,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 um ponto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05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Na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prática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,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como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 </a:t>
            </a:r>
            <a:r>
              <a:rPr lang="en-US" sz="3500" b="1" dirty="0" err="1">
                <a:solidFill>
                  <a:srgbClr val="EE4C4C"/>
                </a:solidFill>
                <a:ea typeface="Century Gothic"/>
                <a:sym typeface="Century Gothic"/>
              </a:rPr>
              <a:t>funciona</a:t>
            </a:r>
            <a:r>
              <a:rPr lang="en-US" sz="3500" b="1" dirty="0">
                <a:solidFill>
                  <a:srgbClr val="EE4C4C"/>
                </a:solidFill>
                <a:ea typeface="Century Gothic"/>
                <a:sym typeface="Century Gothic"/>
              </a:rPr>
              <a:t>?</a:t>
            </a:r>
            <a:endParaRPr lang="en-US" sz="3500" dirty="0">
              <a:ea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63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GB" b="0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Viabilidade: é aqui que entra as questões de negócio e rentabilidade.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exemplo: o usuário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após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uso do serviço;</a:t>
            </a:r>
          </a:p>
          <a:p>
            <a:pPr algn="l"/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2.3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Capacidade: nesta área, é onde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ficarão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questões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relacionadas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capacitação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empresa, seja em questões de conhecimento da equipe, infra,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exemplo, na sua equipe tem uma pessoa que tem muito conhecimento em Java e o sistema deve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desenvolvido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nesta linguagem,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 um ponto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3.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 Anotar tudo em post-its e ir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colocando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dentro dos círculos desenhados.</a:t>
            </a:r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Intersecções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05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resposta é bem simples,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coloque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intersecções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tudo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pertencer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mais de 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círculo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por exemplo: da para ganhar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dinheiro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aquilo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o usuário vai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curtir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ele entra aqui.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Agora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diferencial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sua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ficará na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intersecção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dos 3 círculos, pois é algo que você vai ganhar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dinheiro</a:t>
            </a:r>
            <a:r>
              <a:rPr lang="en-GB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ocê tem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braço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fazer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aquilo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o usuário ainda vai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curtir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é isso que você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explorar, é aqui que mora suas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22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os pontos negativos?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4108951" cy="205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Bom, para os pontos negativos é basicamente a mesma coisa, porém serão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colocados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ao lado de fora.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ficar mais fácil de visualizar,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desenhe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linhas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pontilhadas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coloque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ideias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Ao final de tudo, você terá algo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parecido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CA9B65D-B70C-C82F-59E3-0F53F341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19" y="2101916"/>
            <a:ext cx="4053661" cy="28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A5FE058-F4AA-4C5D-9A29-7E8E3C501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669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95</cp:revision>
  <dcterms:modified xsi:type="dcterms:W3CDTF">2022-11-17T15:41:09Z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