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69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28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8EA2E-098F-4B4C-86BF-AF44C791BA9A}" v="55" dt="2022-11-15T15:29:03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2"/>
    <p:restoredTop sz="96327"/>
  </p:normalViewPr>
  <p:slideViewPr>
    <p:cSldViewPr snapToGrid="0">
      <p:cViewPr varScale="1">
        <p:scale>
          <a:sx n="162" d="100"/>
          <a:sy n="162" d="100"/>
        </p:scale>
        <p:origin x="192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83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199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50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1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11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76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01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7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4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60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Como descobrir o público certo para mim?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Definindo Público alvo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810021" y="1843551"/>
            <a:ext cx="7523958" cy="14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Nunca se esqueça de atualizar seu público alvo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9132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7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Atualize sempre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395248"/>
            <a:ext cx="8097829" cy="192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processo de </a:t>
            </a:r>
            <a:r>
              <a:rPr lang="en-GB" b="1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análise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público alvo não é algo </a:t>
            </a:r>
            <a:r>
              <a:rPr lang="en-GB" b="1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definitivo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principalmente no momento em 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vivemos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onde as coisas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evoluem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rapidamente, o que hoje é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novidade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algo diferente,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amanhã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pode ser já mais do mesmo e algo totalmente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ultrapassado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indicativo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quando é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necessário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revisar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ajustar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seu perfil de público alvo é a </a:t>
            </a:r>
            <a:r>
              <a:rPr lang="en-GB" b="1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queda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b="1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faturamento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esse é um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sinal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grave que algo não está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bem e as mudanças podem ser no perfil de seu cliente ideal.</a:t>
            </a:r>
          </a:p>
        </p:txBody>
      </p:sp>
    </p:spTree>
    <p:extLst>
      <p:ext uri="{BB962C8B-B14F-4D97-AF65-F5344CB8AC3E}">
        <p14:creationId xmlns:p14="http://schemas.microsoft.com/office/powerpoint/2010/main" val="24350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7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Atualize sempre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395248"/>
            <a:ext cx="8097829" cy="181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Também é importante estar atento ao mercado, as inovações do setor no qual sua empresa atua. 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Observar seus concorrentes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pois se o comportamento do público mudou com eles, provavelmente deve mudar para você. Então, já é hora de pensar em ajustes.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aprender e perceber rapidamente essas mudanças é ideal estar atento a seu cliente, 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ouvir seu cliente é primordial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para quem deseja não ficar pra trás. Então, não ignore 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pós</a:t>
            </a:r>
            <a:r>
              <a:rPr lang="en-GB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venda e mantenha sempre contato com seus atuais clientes.</a:t>
            </a:r>
          </a:p>
        </p:txBody>
      </p:sp>
    </p:spTree>
    <p:extLst>
      <p:ext uri="{BB962C8B-B14F-4D97-AF65-F5344CB8AC3E}">
        <p14:creationId xmlns:p14="http://schemas.microsoft.com/office/powerpoint/2010/main" val="234182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idéia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9"/>
            <a:ext cx="8097829" cy="1290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Uma das principais estratégias para 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sobrevivência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crescimento de uma empresa em um mercado tão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competitivo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é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definir </a:t>
            </a:r>
            <a:r>
              <a:rPr lang="en-GB" b="1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corretamente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qual o público alvo ideal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para seu negócio.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grande questão é: Como chegar a esse denominador comum? Existe uma formula pronta a ser seguida?</a:t>
            </a:r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120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importância de conhecer o seu público alvo?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926441"/>
            <a:ext cx="8097829" cy="1762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Ninguém abre um negócio sem ter clientes que estão interessados em seus serviços, não é mesmo? Você só tem uma empresa porque existem pessoas interessadas no que você está oferecendo, a fórmula é simples: sem clientes, sem vendas e consequentemente sem lucro, sem empresa.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Sendo assim, em suma seu público alvo nada mais é que seu cliente, corresponde a um determinado grupo de pessoas que tem 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características de consumo em comum, 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sendo que essas combinam com seu negócio.</a:t>
            </a:r>
          </a:p>
        </p:txBody>
      </p:sp>
    </p:spTree>
    <p:extLst>
      <p:ext uri="{BB962C8B-B14F-4D97-AF65-F5344CB8AC3E}">
        <p14:creationId xmlns:p14="http://schemas.microsoft.com/office/powerpoint/2010/main" val="285619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120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importância de conhecer o seu público alvo?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926441"/>
            <a:ext cx="8097829" cy="192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características do público-alvo ideal pode ser construído ao determinar um perfil de pessoas com os mesmos hábitos de consumo, sexo, idade, profissão, interesse, localização, entre outros inúmeros fatores.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ficar mais claro, vamos pegar como exemplo uma loja de roupas femininas, esse tipo de negócio tem bem claro as características que compõem seu público alvo: as mulheres.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Embora esse exemplo seja bem simples, na grande maioria dos negócios é um pouco mais complexo definir com exatidão e facilidade o perfil ideal de cliente.</a:t>
            </a:r>
          </a:p>
        </p:txBody>
      </p:sp>
    </p:spTree>
    <p:extLst>
      <p:ext uri="{BB962C8B-B14F-4D97-AF65-F5344CB8AC3E}">
        <p14:creationId xmlns:p14="http://schemas.microsoft.com/office/powerpoint/2010/main" val="19696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120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importância de conhecer o seu público alvo?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926441"/>
            <a:ext cx="8097829" cy="199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Voltando ao exemplo da loja de roupas femininas, caso o proprietário ignorasse totalmente as características que chamam a atenção das mulheres na sua loja ou no seu processo de marketing, certamente isso causaria sérios problemas para essa loja e provavelmente levaria ela a ter prejuízos ou até mesmo em casos mais extremos fechar as portas.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quero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dizer que ao não ter um público-alvo conhecido, basta se equivocar no marketing para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produzir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mensagem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não chegará a quem deve, ou não da forma como deveria e isso é prejuízo na certa.</a:t>
            </a:r>
          </a:p>
        </p:txBody>
      </p:sp>
    </p:spTree>
    <p:extLst>
      <p:ext uri="{BB962C8B-B14F-4D97-AF65-F5344CB8AC3E}">
        <p14:creationId xmlns:p14="http://schemas.microsoft.com/office/powerpoint/2010/main" val="27125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Afinal, como definir o seu público alvo?</a:t>
              </a:r>
              <a:endParaRPr lang="en-US"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Passo-a-</a:t>
              </a:r>
              <a:r>
                <a:rPr lang="en-US" sz="4000" b="1" i="0" u="none" strike="noStrike" cap="none" dirty="0" err="1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passo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12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7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definir o público alvo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395248"/>
            <a:ext cx="8097829" cy="199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 processo bem usado é fazer uma pesquisa de mercado na definição de seu público alvo, é um processo comprovadamente eficaz.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 se você quiser existem outros métodos que são da mesma maneira eficazes para tal fim, um deles é baseado no livro</a:t>
            </a:r>
            <a:r>
              <a:rPr lang="en-GB" b="0" i="1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b="1" i="1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Marketing Para Leigos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 </a:t>
            </a:r>
            <a:r>
              <a:rPr lang="en-GB" b="1" i="1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Alexander Hiam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onde ele apresenta um passo</a:t>
            </a:r>
            <a:r>
              <a:rPr lang="en-GB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a-passo, que tem como base o conhecimento do empreendedor sobre seu negócio:</a:t>
            </a:r>
          </a:p>
        </p:txBody>
      </p:sp>
    </p:spTree>
    <p:extLst>
      <p:ext uri="{BB962C8B-B14F-4D97-AF65-F5344CB8AC3E}">
        <p14:creationId xmlns:p14="http://schemas.microsoft.com/office/powerpoint/2010/main" val="3071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7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definir o público alvo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395248"/>
            <a:ext cx="8097829" cy="199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tudo que você tem de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informações sobre o público-alvo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idade, renda, local de trabalho, escolaridade, status familiar, o que gosta de fazer 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marcas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favoritas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 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principais </a:t>
            </a:r>
            <a:r>
              <a:rPr lang="en-GB" b="1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motivações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 seu público-alvo: o que ele deseja para a sua vida e como você pode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ajudá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-lo 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conquistar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esses objetivos.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finalmente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corte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uma a </a:t>
            </a:r>
            <a:r>
              <a:rPr lang="en-GB" b="1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três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fotos de revistas para </a:t>
            </a:r>
            <a:r>
              <a:rPr lang="en-GB" b="1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representar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face de seu público-alvo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(use o Google e faça isso no seu computador se achar mais interessante e simples).</a:t>
            </a:r>
          </a:p>
        </p:txBody>
      </p:sp>
    </p:spTree>
    <p:extLst>
      <p:ext uri="{BB962C8B-B14F-4D97-AF65-F5344CB8AC3E}">
        <p14:creationId xmlns:p14="http://schemas.microsoft.com/office/powerpoint/2010/main" val="92448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75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definir o público alvo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395248"/>
            <a:ext cx="8097829" cy="156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Sendo assim, agora você consegue visualizar a pessoa para qual sua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estratégia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marketing deve ser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voltada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Então, tudo que você pensar em fazer na sua empresa, deve pensar antes se essa pessoa vai gostar dessa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mudança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como ela vai ser vista por ela.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Também é possível</a:t>
            </a:r>
            <a:r>
              <a:rPr lang="en-GB" b="1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ir mais </a:t>
            </a:r>
            <a:r>
              <a:rPr lang="en-GB" b="1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longe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nessa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análise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 pessoa ideal para seu negócio,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levantando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 é melhor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adotar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estratégia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racional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 emocional de abordagem no processo de marketing.</a:t>
            </a:r>
          </a:p>
        </p:txBody>
      </p:sp>
    </p:spTree>
    <p:extLst>
      <p:ext uri="{BB962C8B-B14F-4D97-AF65-F5344CB8AC3E}">
        <p14:creationId xmlns:p14="http://schemas.microsoft.com/office/powerpoint/2010/main" val="4571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5FE058-F4AA-4C5D-9A29-7E8E3C501FA0}"/>
</file>

<file path=customXml/itemProps2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850</Words>
  <Application>Microsoft Macintosh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76</cp:revision>
  <dcterms:modified xsi:type="dcterms:W3CDTF">2022-11-15T15:42:37Z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