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6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8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F5C2C-2CA5-5A50-3A8D-0F5286073C4C}" v="54" dt="2022-11-17T17:13:0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2"/>
    <p:restoredTop sz="96327"/>
  </p:normalViewPr>
  <p:slideViewPr>
    <p:cSldViewPr snapToGrid="0">
      <p:cViewPr varScale="1">
        <p:scale>
          <a:sx n="162" d="100"/>
          <a:sy n="162" d="100"/>
        </p:scale>
        <p:origin x="192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6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alexandre.1980@hotmail.co.uk" userId="S::urn:spo:guest#rodrigoalexandre.1980@hotmail.co.uk::" providerId="AD" clId="Web-{C06F5C2C-2CA5-5A50-3A8D-0F5286073C4C}"/>
    <pc:docChg chg="modSld">
      <pc:chgData name="rodrigoalexandre.1980@hotmail.co.uk" userId="S::urn:spo:guest#rodrigoalexandre.1980@hotmail.co.uk::" providerId="AD" clId="Web-{C06F5C2C-2CA5-5A50-3A8D-0F5286073C4C}" dt="2022-11-17T17:13:06.062" v="44" actId="20577"/>
      <pc:docMkLst>
        <pc:docMk/>
      </pc:docMkLst>
      <pc:sldChg chg="modSp">
        <pc:chgData name="rodrigoalexandre.1980@hotmail.co.uk" userId="S::urn:spo:guest#rodrigoalexandre.1980@hotmail.co.uk::" providerId="AD" clId="Web-{C06F5C2C-2CA5-5A50-3A8D-0F5286073C4C}" dt="2022-11-17T17:10:14.372" v="7" actId="20577"/>
        <pc:sldMkLst>
          <pc:docMk/>
          <pc:sldMk cId="3209257637" sldId="313"/>
        </pc:sldMkLst>
        <pc:spChg chg="mod">
          <ac:chgData name="rodrigoalexandre.1980@hotmail.co.uk" userId="S::urn:spo:guest#rodrigoalexandre.1980@hotmail.co.uk::" providerId="AD" clId="Web-{C06F5C2C-2CA5-5A50-3A8D-0F5286073C4C}" dt="2022-11-17T17:10:14.372" v="7" actId="20577"/>
          <ac:spMkLst>
            <pc:docMk/>
            <pc:sldMk cId="3209257637" sldId="313"/>
            <ac:spMk id="25" creationId="{00000000-0000-0000-0000-000000000000}"/>
          </ac:spMkLst>
        </pc:spChg>
      </pc:sldChg>
      <pc:sldChg chg="modSp">
        <pc:chgData name="rodrigoalexandre.1980@hotmail.co.uk" userId="S::urn:spo:guest#rodrigoalexandre.1980@hotmail.co.uk::" providerId="AD" clId="Web-{C06F5C2C-2CA5-5A50-3A8D-0F5286073C4C}" dt="2022-11-17T17:11:19.373" v="26" actId="14100"/>
        <pc:sldMkLst>
          <pc:docMk/>
          <pc:sldMk cId="362444118" sldId="315"/>
        </pc:sldMkLst>
        <pc:spChg chg="mod">
          <ac:chgData name="rodrigoalexandre.1980@hotmail.co.uk" userId="S::urn:spo:guest#rodrigoalexandre.1980@hotmail.co.uk::" providerId="AD" clId="Web-{C06F5C2C-2CA5-5A50-3A8D-0F5286073C4C}" dt="2022-11-17T17:11:19.373" v="26" actId="14100"/>
          <ac:spMkLst>
            <pc:docMk/>
            <pc:sldMk cId="362444118" sldId="315"/>
            <ac:spMk id="25" creationId="{00000000-0000-0000-0000-000000000000}"/>
          </ac:spMkLst>
        </pc:spChg>
      </pc:sldChg>
      <pc:sldChg chg="modSp">
        <pc:chgData name="rodrigoalexandre.1980@hotmail.co.uk" userId="S::urn:spo:guest#rodrigoalexandre.1980@hotmail.co.uk::" providerId="AD" clId="Web-{C06F5C2C-2CA5-5A50-3A8D-0F5286073C4C}" dt="2022-11-17T17:12:41.890" v="42" actId="20577"/>
        <pc:sldMkLst>
          <pc:docMk/>
          <pc:sldMk cId="445309124" sldId="316"/>
        </pc:sldMkLst>
        <pc:spChg chg="mod">
          <ac:chgData name="rodrigoalexandre.1980@hotmail.co.uk" userId="S::urn:spo:guest#rodrigoalexandre.1980@hotmail.co.uk::" providerId="AD" clId="Web-{C06F5C2C-2CA5-5A50-3A8D-0F5286073C4C}" dt="2022-11-17T17:12:41.890" v="42" actId="20577"/>
          <ac:spMkLst>
            <pc:docMk/>
            <pc:sldMk cId="445309124" sldId="316"/>
            <ac:spMk id="25" creationId="{00000000-0000-0000-0000-000000000000}"/>
          </ac:spMkLst>
        </pc:spChg>
      </pc:sldChg>
      <pc:sldChg chg="modSp">
        <pc:chgData name="rodrigoalexandre.1980@hotmail.co.uk" userId="S::urn:spo:guest#rodrigoalexandre.1980@hotmail.co.uk::" providerId="AD" clId="Web-{C06F5C2C-2CA5-5A50-3A8D-0F5286073C4C}" dt="2022-11-17T17:13:06.062" v="44" actId="20577"/>
        <pc:sldMkLst>
          <pc:docMk/>
          <pc:sldMk cId="1402831271" sldId="317"/>
        </pc:sldMkLst>
        <pc:spChg chg="mod">
          <ac:chgData name="rodrigoalexandre.1980@hotmail.co.uk" userId="S::urn:spo:guest#rodrigoalexandre.1980@hotmail.co.uk::" providerId="AD" clId="Web-{C06F5C2C-2CA5-5A50-3A8D-0F5286073C4C}" dt="2022-11-17T17:13:06.062" v="44" actId="20577"/>
          <ac:spMkLst>
            <pc:docMk/>
            <pc:sldMk cId="1402831271" sldId="317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1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19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29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93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7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03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52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Fluxograma e Análise de Tarefas com Sitemap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Journey Map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Journey Map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287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Vamos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analisar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uma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página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hotéis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— hotel.iberia.com — do site da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companhia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aérea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Iberia.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Escolhi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exemplo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ao site de uma estrutura clara e de fácil navegação, com o objetivo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apresentar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alguns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desafios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melhorias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Cabe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ressaltar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esse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site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utilizará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sistema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parceria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Booking.com, para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realizações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reservas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hotéis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Você pode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reservar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 hotel com o mesmo nome, o qual foi selecionado para o desenvolvimento deste trabalho.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Nessa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mesma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interface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apresenta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-se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vários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locais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onde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servir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opções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escolha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para o usuário, além de ter algumas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acomodações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com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comentários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Journey Map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50"/>
            <a:ext cx="8097829" cy="124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objetivo é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examinar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realização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 compra de uma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reserva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hotel, analisando o processo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administração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usuário para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percorrer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momento da decisão de compra até sua finalização.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proposta é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sugerir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uma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melhoria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 relação entre os produtos ou serviços oferecidos.</a:t>
            </a:r>
          </a:p>
        </p:txBody>
      </p:sp>
    </p:spTree>
    <p:extLst>
      <p:ext uri="{BB962C8B-B14F-4D97-AF65-F5344CB8AC3E}">
        <p14:creationId xmlns:p14="http://schemas.microsoft.com/office/powerpoint/2010/main" val="21397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Journey Map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9"/>
            <a:ext cx="8097829" cy="297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Para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apresentação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entregáveis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​​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foram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realizados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três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modelos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diagramas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quais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representam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figuras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estrutura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escopo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trabalho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São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eles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:</a:t>
            </a:r>
            <a:endParaRPr lang="en-GB" dirty="0">
              <a:solidFill>
                <a:srgbClr val="292929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292929"/>
              </a:solidFill>
              <a:latin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mapa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site, o qual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pode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simbolizar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principais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categorias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subcategorias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formato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hierárquico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trata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-se de um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recurso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pode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impactar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na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qualidade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navegação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usuário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tanto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quanto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posicionamento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site junto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aos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buscadores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da internet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;</a:t>
            </a:r>
            <a:endParaRPr lang="en-GB" dirty="0">
              <a:latin typeface="Calibri"/>
              <a:cs typeface="Calibri"/>
            </a:endParaRPr>
          </a:p>
          <a:p>
            <a:pPr marL="285750" indent="-285750">
              <a:buChar char="•"/>
            </a:pPr>
            <a:endParaRPr lang="en-GB" dirty="0">
              <a:solidFill>
                <a:srgbClr val="292929"/>
              </a:solidFill>
              <a:latin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fluxograma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não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processa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 tempo de compra com os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detalhes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cada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movimento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da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operação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;</a:t>
            </a:r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har char="•"/>
            </a:pPr>
            <a:endParaRPr lang="en-GB" dirty="0">
              <a:solidFill>
                <a:srgbClr val="292929"/>
              </a:solidFill>
              <a:latin typeface="Calibri"/>
              <a:cs typeface="Calibri"/>
            </a:endParaRPr>
          </a:p>
          <a:p>
            <a:pPr marL="285750" indent="-285750" algn="l">
              <a:buChar char="•"/>
            </a:pP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fim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jornada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cliente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método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escolhido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envolver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relação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cliente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produto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/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serviço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e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decisão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compra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endParaRPr lang="en-GB" b="0" i="0" u="none" strike="noStrike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Journey Map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50"/>
            <a:ext cx="8097829" cy="139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Tem como principal objetivo a história do usuário, como motivações que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levaram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à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busca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produto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como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inquietações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preocupações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o que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encorajou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continuar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usando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serviço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e a satisfação em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obter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produto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/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serviço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desejado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Vale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observar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, que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ao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lado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referido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não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deve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ser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feito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uso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rotina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 de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estudo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tal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como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 “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trabalho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a ser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feito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”, pois o 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site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já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está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dirty="0" err="1">
                <a:solidFill>
                  <a:srgbClr val="292929"/>
                </a:solidFill>
                <a:latin typeface="Calibri"/>
                <a:cs typeface="Calibri"/>
              </a:rPr>
              <a:t>feito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3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50"/>
            <a:ext cx="8097829" cy="189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criar um ce</a:t>
            </a:r>
            <a:r>
              <a:rPr lang="en-GB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nário de entendimento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criei uma persona (Paula), que representou o perfil de uma cliente, um serviço de orientação para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enfocar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atendimento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um público específico.</a:t>
            </a:r>
          </a:p>
          <a:p>
            <a:pPr algn="l"/>
            <a:endParaRPr lang="en-GB" b="0" i="0" u="none" strike="noStrike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Empreendimento, os clientes têm acesso a um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pacote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reservas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de clientes para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comprar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um hotel.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Essa bonificação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meio de criar um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laço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confiança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 o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intuito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fidelização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cliente.</a:t>
            </a:r>
          </a:p>
          <a:p>
            <a:pPr algn="l"/>
            <a:endParaRPr lang="en-GB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Esse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foi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um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quesito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não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contemplado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no site,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por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isso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, </a:t>
            </a:r>
            <a:r>
              <a:rPr lang="en-GB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</a:t>
            </a:r>
            <a:r>
              <a:rPr lang="en-GB" b="0" i="0" u="none" strike="noStrike" dirty="0" err="1">
                <a:solidFill>
                  <a:srgbClr val="292929"/>
                </a:solidFill>
                <a:effectLst/>
                <a:latin typeface="Calibri"/>
                <a:cs typeface="Calibri"/>
              </a:rPr>
              <a:t>sugestão</a:t>
            </a:r>
            <a:r>
              <a:rPr lang="en-GB" b="0" i="0" u="none" strike="noStrike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8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Fluxograma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87AC918-7E78-6281-C43C-937BB06E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38" y="1263397"/>
            <a:ext cx="5090238" cy="36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Jornada do Usuário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072E7D76-A29A-ECAF-8CDA-E8E0026BB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151" y="1537138"/>
            <a:ext cx="5351456" cy="33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Sitemap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256469C-F7EE-5ED2-DD3F-5C6C7B61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76" y="1468348"/>
            <a:ext cx="6976240" cy="35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0E1B64-9136-4C4B-95FC-038A0FF38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473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95</cp:revision>
  <dcterms:modified xsi:type="dcterms:W3CDTF">2022-11-17T17:13:08Z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