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68" r:id="rId6"/>
    <p:sldId id="261" r:id="rId7"/>
    <p:sldId id="262" r:id="rId8"/>
    <p:sldId id="263" r:id="rId9"/>
    <p:sldId id="269" r:id="rId10"/>
    <p:sldId id="270" r:id="rId11"/>
    <p:sldId id="271" r:id="rId12"/>
    <p:sldId id="272" r:id="rId13"/>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6395" autoAdjust="0"/>
  </p:normalViewPr>
  <p:slideViewPr>
    <p:cSldViewPr>
      <p:cViewPr varScale="1">
        <p:scale>
          <a:sx n="66" d="100"/>
          <a:sy n="66" d="100"/>
        </p:scale>
        <p:origin x="596" y="32"/>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25/09/2024</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25/09/2024</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3</a:t>
            </a:fld>
            <a:endParaRPr lang="es-ES" noProof="0" dirty="0"/>
          </a:p>
        </p:txBody>
      </p:sp>
    </p:spTree>
    <p:extLst>
      <p:ext uri="{BB962C8B-B14F-4D97-AF65-F5344CB8AC3E}">
        <p14:creationId xmlns:p14="http://schemas.microsoft.com/office/powerpoint/2010/main" val="13358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2672739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83763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6</a:t>
            </a:fld>
            <a:endParaRPr lang="es-ES" noProof="0" dirty="0"/>
          </a:p>
        </p:txBody>
      </p:sp>
    </p:spTree>
    <p:extLst>
      <p:ext uri="{BB962C8B-B14F-4D97-AF65-F5344CB8AC3E}">
        <p14:creationId xmlns:p14="http://schemas.microsoft.com/office/powerpoint/2010/main" val="66338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7</a:t>
            </a:fld>
            <a:endParaRPr lang="es-ES" noProof="0" dirty="0"/>
          </a:p>
        </p:txBody>
      </p:sp>
    </p:spTree>
    <p:extLst>
      <p:ext uri="{BB962C8B-B14F-4D97-AF65-F5344CB8AC3E}">
        <p14:creationId xmlns:p14="http://schemas.microsoft.com/office/powerpoint/2010/main" val="245960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8</a:t>
            </a:fld>
            <a:endParaRPr lang="es-ES" noProof="0" dirty="0"/>
          </a:p>
        </p:txBody>
      </p:sp>
    </p:spTree>
    <p:extLst>
      <p:ext uri="{BB962C8B-B14F-4D97-AF65-F5344CB8AC3E}">
        <p14:creationId xmlns:p14="http://schemas.microsoft.com/office/powerpoint/2010/main" val="1510884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1801044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25/09/2024</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25/09/2024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25/09/2024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25/09/2024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25/09/2024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25/09/2024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25/09/2024</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25/09/2024</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25/09/2024</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25/09/2024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dirty="0"/>
              <a:t>Haga clic en el icono para agregar una imagen</a:t>
            </a:r>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25/09/2024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25/09/2024</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a:bodyPr>
          <a:lstStyle/>
          <a:p>
            <a:r>
              <a:rPr lang="es-ES" dirty="0"/>
              <a:t>Testing Library</a:t>
            </a:r>
          </a:p>
        </p:txBody>
      </p:sp>
      <p:sp>
        <p:nvSpPr>
          <p:cNvPr id="5" name="Subtítulo 4"/>
          <p:cNvSpPr>
            <a:spLocks noGrp="1"/>
          </p:cNvSpPr>
          <p:nvPr>
            <p:ph type="subTitle" idx="1"/>
          </p:nvPr>
        </p:nvSpPr>
        <p:spPr/>
        <p:txBody>
          <a:bodyPr rtlCol="0"/>
          <a:lstStyle/>
          <a:p>
            <a:pPr rtl="0"/>
            <a:r>
              <a:rPr lang="es-ES" dirty="0"/>
              <a:t>Test Suites/Frameworks</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es Testing Library?</a:t>
            </a:r>
          </a:p>
        </p:txBody>
      </p:sp>
      <p:sp>
        <p:nvSpPr>
          <p:cNvPr id="14" name="Marcador de posición de contenido 13"/>
          <p:cNvSpPr>
            <a:spLocks noGrp="1"/>
          </p:cNvSpPr>
          <p:nvPr>
            <p:ph idx="1"/>
          </p:nvPr>
        </p:nvSpPr>
        <p:spPr/>
        <p:txBody>
          <a:bodyPr rtlCol="0"/>
          <a:lstStyle/>
          <a:p>
            <a:pPr marL="0" indent="0" rtl="0">
              <a:buNone/>
            </a:pPr>
            <a:r>
              <a:rPr lang="es-MX" dirty="0"/>
              <a:t>Testing Library es una herramienta para probar aplicaciones web, enfocándose en cómo los usuarios interactúan con la interfaz. Promueve buenas prácticas al utilizar consultas que simulan la experiencia del usuario. Compatible con frameworks como React y Vue, se integra bien con Jest y otras herramientas de pruebas, garantizando así una mejor calidad en tus aplicaciones.</a:t>
            </a:r>
            <a:endParaRPr lang="es-E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Error al momento de realizar la prueba</a:t>
            </a:r>
          </a:p>
        </p:txBody>
      </p:sp>
      <p:pic>
        <p:nvPicPr>
          <p:cNvPr id="2" name="Marcador de contenido 1">
            <a:extLst>
              <a:ext uri="{FF2B5EF4-FFF2-40B4-BE49-F238E27FC236}">
                <a16:creationId xmlns:a16="http://schemas.microsoft.com/office/drawing/2014/main" id="{F41A4891-2532-47DA-9CE9-3783C3A07863}"/>
              </a:ext>
            </a:extLst>
          </p:cNvPr>
          <p:cNvPicPr>
            <a:picLocks noGrp="1" noChangeAspect="1"/>
          </p:cNvPicPr>
          <p:nvPr>
            <p:ph sz="half" idx="2"/>
          </p:nvPr>
        </p:nvPicPr>
        <p:blipFill>
          <a:blip r:embed="rId3"/>
          <a:stretch>
            <a:fillRect/>
          </a:stretch>
        </p:blipFill>
        <p:spPr>
          <a:xfrm>
            <a:off x="1218883" y="1498600"/>
            <a:ext cx="10360501" cy="4810720"/>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6B13715-EEC1-4D45-B91A-B04766E43A98}"/>
              </a:ext>
            </a:extLst>
          </p:cNvPr>
          <p:cNvSpPr txBox="1"/>
          <p:nvPr/>
        </p:nvSpPr>
        <p:spPr>
          <a:xfrm>
            <a:off x="1125860" y="2274838"/>
            <a:ext cx="10441160" cy="2308324"/>
          </a:xfrm>
          <a:prstGeom prst="rect">
            <a:avLst/>
          </a:prstGeom>
          <a:noFill/>
        </p:spPr>
        <p:txBody>
          <a:bodyPr wrap="square" rtlCol="0">
            <a:spAutoFit/>
          </a:bodyPr>
          <a:lstStyle/>
          <a:p>
            <a:pPr algn="just"/>
            <a:r>
              <a:rPr lang="es-ES" sz="3600" dirty="0"/>
              <a:t>La librería nos indica con el mensaje que el formulario no cumple que el botón este deshabilitado cuando el input este vacío. Esto genera que el usuario pueda enviar un campo vacío.</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Una vez modificado el código</a:t>
            </a:r>
          </a:p>
        </p:txBody>
      </p:sp>
      <p:pic>
        <p:nvPicPr>
          <p:cNvPr id="5" name="Imagen 4">
            <a:extLst>
              <a:ext uri="{FF2B5EF4-FFF2-40B4-BE49-F238E27FC236}">
                <a16:creationId xmlns:a16="http://schemas.microsoft.com/office/drawing/2014/main" id="{BC764B28-6B12-470A-8C27-6B1A515094A2}"/>
              </a:ext>
            </a:extLst>
          </p:cNvPr>
          <p:cNvPicPr>
            <a:picLocks noChangeAspect="1"/>
          </p:cNvPicPr>
          <p:nvPr/>
        </p:nvPicPr>
        <p:blipFill>
          <a:blip r:embed="rId3"/>
          <a:stretch>
            <a:fillRect/>
          </a:stretch>
        </p:blipFill>
        <p:spPr>
          <a:xfrm>
            <a:off x="1218883" y="1498601"/>
            <a:ext cx="10360501" cy="4738711"/>
          </a:xfrm>
          <a:prstGeom prst="rect">
            <a:avLst/>
          </a:prstGeom>
        </p:spPr>
      </p:pic>
    </p:spTree>
    <p:extLst>
      <p:ext uri="{BB962C8B-B14F-4D97-AF65-F5344CB8AC3E}">
        <p14:creationId xmlns:p14="http://schemas.microsoft.com/office/powerpoint/2010/main" val="264538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6B13715-EEC1-4D45-B91A-B04766E43A98}"/>
              </a:ext>
            </a:extLst>
          </p:cNvPr>
          <p:cNvSpPr txBox="1"/>
          <p:nvPr/>
        </p:nvSpPr>
        <p:spPr>
          <a:xfrm>
            <a:off x="1125860" y="2274838"/>
            <a:ext cx="10441160" cy="1754326"/>
          </a:xfrm>
          <a:prstGeom prst="rect">
            <a:avLst/>
          </a:prstGeom>
          <a:noFill/>
        </p:spPr>
        <p:txBody>
          <a:bodyPr wrap="square" rtlCol="0">
            <a:spAutoFit/>
          </a:bodyPr>
          <a:lstStyle/>
          <a:p>
            <a:pPr algn="just"/>
            <a:r>
              <a:rPr lang="es-ES" sz="3600" dirty="0"/>
              <a:t>Vemos que la prueba “Button is disabled when input is empty” pasó correctamente y ya no devuelve un error, por lo tanto el test suite y sus 10 pruebas pasan el test. </a:t>
            </a:r>
          </a:p>
        </p:txBody>
      </p:sp>
    </p:spTree>
    <p:extLst>
      <p:ext uri="{BB962C8B-B14F-4D97-AF65-F5344CB8AC3E}">
        <p14:creationId xmlns:p14="http://schemas.microsoft.com/office/powerpoint/2010/main" val="3143847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pic>
        <p:nvPicPr>
          <p:cNvPr id="4" name="Imagen 3">
            <a:extLst>
              <a:ext uri="{FF2B5EF4-FFF2-40B4-BE49-F238E27FC236}">
                <a16:creationId xmlns:a16="http://schemas.microsoft.com/office/drawing/2014/main" id="{35C669B8-951A-421F-81BF-D083FA38CF21}"/>
              </a:ext>
            </a:extLst>
          </p:cNvPr>
          <p:cNvPicPr>
            <a:picLocks noChangeAspect="1"/>
          </p:cNvPicPr>
          <p:nvPr/>
        </p:nvPicPr>
        <p:blipFill>
          <a:blip r:embed="rId4"/>
          <a:stretch>
            <a:fillRect/>
          </a:stretch>
        </p:blipFill>
        <p:spPr>
          <a:xfrm>
            <a:off x="3365499" y="619125"/>
            <a:ext cx="5457824" cy="5619750"/>
          </a:xfrm>
          <a:prstGeom prst="rect">
            <a:avLst/>
          </a:prstGeom>
        </p:spPr>
      </p:pic>
      <p:sp>
        <p:nvSpPr>
          <p:cNvPr id="5" name="Rectángulo 4">
            <a:extLst>
              <a:ext uri="{FF2B5EF4-FFF2-40B4-BE49-F238E27FC236}">
                <a16:creationId xmlns:a16="http://schemas.microsoft.com/office/drawing/2014/main" id="{ABBD78BC-D401-4C45-AFEE-C4D4A53D8DE5}"/>
              </a:ext>
            </a:extLst>
          </p:cNvPr>
          <p:cNvSpPr/>
          <p:nvPr/>
        </p:nvSpPr>
        <p:spPr>
          <a:xfrm>
            <a:off x="3970175" y="3753036"/>
            <a:ext cx="424847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81038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Checkeando que los demás suites pasen los test</a:t>
            </a:r>
          </a:p>
        </p:txBody>
      </p:sp>
      <p:pic>
        <p:nvPicPr>
          <p:cNvPr id="2" name="Imagen 1">
            <a:extLst>
              <a:ext uri="{FF2B5EF4-FFF2-40B4-BE49-F238E27FC236}">
                <a16:creationId xmlns:a16="http://schemas.microsoft.com/office/drawing/2014/main" id="{E64477CA-CCA5-42CE-9ACA-25D2135E2A62}"/>
              </a:ext>
            </a:extLst>
          </p:cNvPr>
          <p:cNvPicPr>
            <a:picLocks noChangeAspect="1"/>
          </p:cNvPicPr>
          <p:nvPr/>
        </p:nvPicPr>
        <p:blipFill>
          <a:blip r:embed="rId3"/>
          <a:stretch>
            <a:fillRect/>
          </a:stretch>
        </p:blipFill>
        <p:spPr>
          <a:xfrm>
            <a:off x="1339425" y="1556792"/>
            <a:ext cx="9376029" cy="1512168"/>
          </a:xfrm>
          <a:prstGeom prst="rect">
            <a:avLst/>
          </a:prstGeom>
        </p:spPr>
      </p:pic>
      <p:pic>
        <p:nvPicPr>
          <p:cNvPr id="3" name="Imagen 2">
            <a:extLst>
              <a:ext uri="{FF2B5EF4-FFF2-40B4-BE49-F238E27FC236}">
                <a16:creationId xmlns:a16="http://schemas.microsoft.com/office/drawing/2014/main" id="{35261F40-6767-465A-93D6-D888CBFD7BEC}"/>
              </a:ext>
            </a:extLst>
          </p:cNvPr>
          <p:cNvPicPr>
            <a:picLocks noChangeAspect="1"/>
          </p:cNvPicPr>
          <p:nvPr/>
        </p:nvPicPr>
        <p:blipFill>
          <a:blip r:embed="rId4"/>
          <a:stretch>
            <a:fillRect/>
          </a:stretch>
        </p:blipFill>
        <p:spPr>
          <a:xfrm>
            <a:off x="1339425" y="3284984"/>
            <a:ext cx="9371592" cy="1512168"/>
          </a:xfrm>
          <a:prstGeom prst="rect">
            <a:avLst/>
          </a:prstGeom>
        </p:spPr>
      </p:pic>
      <p:pic>
        <p:nvPicPr>
          <p:cNvPr id="4" name="Imagen 3">
            <a:extLst>
              <a:ext uri="{FF2B5EF4-FFF2-40B4-BE49-F238E27FC236}">
                <a16:creationId xmlns:a16="http://schemas.microsoft.com/office/drawing/2014/main" id="{2C2142CA-B9A1-44EB-B02B-46980916CE4E}"/>
              </a:ext>
            </a:extLst>
          </p:cNvPr>
          <p:cNvPicPr>
            <a:picLocks noChangeAspect="1"/>
          </p:cNvPicPr>
          <p:nvPr/>
        </p:nvPicPr>
        <p:blipFill>
          <a:blip r:embed="rId5"/>
          <a:stretch>
            <a:fillRect/>
          </a:stretch>
        </p:blipFill>
        <p:spPr>
          <a:xfrm>
            <a:off x="1339425" y="5028387"/>
            <a:ext cx="9371591" cy="1512168"/>
          </a:xfrm>
          <a:prstGeom prst="rect">
            <a:avLst/>
          </a:prstGeom>
        </p:spPr>
      </p:pic>
    </p:spTree>
    <p:extLst>
      <p:ext uri="{BB962C8B-B14F-4D97-AF65-F5344CB8AC3E}">
        <p14:creationId xmlns:p14="http://schemas.microsoft.com/office/powerpoint/2010/main" val="177012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Presentación de líneas de triple circuito (panorámica)</Template>
  <TotalTime>50</TotalTime>
  <Words>172</Words>
  <Application>Microsoft Office PowerPoint</Application>
  <PresentationFormat>Personalizado</PresentationFormat>
  <Paragraphs>18</Paragraphs>
  <Slides>9</Slides>
  <Notes>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Calibri</vt:lpstr>
      <vt:lpstr>Tecnología 16x9</vt:lpstr>
      <vt:lpstr>Testing Library</vt:lpstr>
      <vt:lpstr>¿Qué es Testing Library?</vt:lpstr>
      <vt:lpstr>Error al momento de realizar la prueba</vt:lpstr>
      <vt:lpstr>Presentación de PowerPoint</vt:lpstr>
      <vt:lpstr>Presentación de PowerPoint</vt:lpstr>
      <vt:lpstr>Una vez modificado el código</vt:lpstr>
      <vt:lpstr>Presentación de PowerPoint</vt:lpstr>
      <vt:lpstr>Presentación de PowerPoint</vt:lpstr>
      <vt:lpstr>Checkeando que los demás suites pasen los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Library</dc:title>
  <dc:creator>Gustavo Giampietro</dc:creator>
  <cp:lastModifiedBy>Gustavo Giampietro</cp:lastModifiedBy>
  <cp:revision>6</cp:revision>
  <dcterms:created xsi:type="dcterms:W3CDTF">2024-09-25T13:45:04Z</dcterms:created>
  <dcterms:modified xsi:type="dcterms:W3CDTF">2024-09-25T14:38:29Z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