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5FF50-7E31-45AC-8DD4-F7C90EF78164}" type="datetimeFigureOut">
              <a:rPr lang="es-CL" smtClean="0"/>
              <a:t>17-06-2024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29E40-3966-4D8A-A246-E8CB388D8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852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29E40-3966-4D8A-A246-E8CB388D81DD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745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C29E40-3966-4D8A-A246-E8CB388D81DD}" type="slidenum">
              <a:rPr kumimoji="0" lang="es-C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C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99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406400"/>
            <a:ext cx="9001462" cy="2387600"/>
          </a:xfrm>
        </p:spPr>
        <p:txBody>
          <a:bodyPr>
            <a:normAutofit/>
          </a:bodyPr>
          <a:lstStyle/>
          <a:p>
            <a:r>
              <a:rPr lang="es-CL" sz="7200" dirty="0"/>
              <a:t>Computación Grafica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B40C74-07F9-07FC-131D-E139EB5E6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6197" y="3200400"/>
            <a:ext cx="5402562" cy="1655762"/>
          </a:xfrm>
        </p:spPr>
        <p:txBody>
          <a:bodyPr>
            <a:normAutofit/>
          </a:bodyPr>
          <a:lstStyle/>
          <a:p>
            <a:r>
              <a:rPr lang="es-CL" sz="3600" dirty="0"/>
              <a:t>Programa Python </a:t>
            </a:r>
          </a:p>
          <a:p>
            <a:r>
              <a:rPr lang="es-CL" sz="36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4C020A60-7EF3-CBD8-CF42-C3F4D3EFF88A}"/>
              </a:ext>
            </a:extLst>
          </p:cNvPr>
          <p:cNvSpPr txBox="1">
            <a:spLocks/>
          </p:cNvSpPr>
          <p:nvPr/>
        </p:nvSpPr>
        <p:spPr>
          <a:xfrm>
            <a:off x="6919274" y="4348434"/>
            <a:ext cx="5272726" cy="206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sz="2000" dirty="0"/>
              <a:t> </a:t>
            </a:r>
          </a:p>
          <a:p>
            <a:pPr algn="r"/>
            <a:r>
              <a:rPr lang="es-CL" sz="2000" dirty="0"/>
              <a:t>		María Diaz U</a:t>
            </a:r>
          </a:p>
          <a:p>
            <a:pPr algn="r"/>
            <a:r>
              <a:rPr lang="es-CL" sz="2000" dirty="0"/>
              <a:t>Gustavo Miranda 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00BBC16-2CB6-A499-7076-0420A5AB840E}"/>
              </a:ext>
            </a:extLst>
          </p:cNvPr>
          <p:cNvSpPr txBox="1"/>
          <p:nvPr/>
        </p:nvSpPr>
        <p:spPr>
          <a:xfrm>
            <a:off x="9145002" y="4582786"/>
            <a:ext cx="3273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u="sng" dirty="0"/>
              <a:t>Integrantes </a:t>
            </a:r>
            <a:endParaRPr lang="es-CL" u="sng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E2A36D-5206-E557-6A93-CF62C04392F3}"/>
              </a:ext>
            </a:extLst>
          </p:cNvPr>
          <p:cNvSpPr txBox="1"/>
          <p:nvPr/>
        </p:nvSpPr>
        <p:spPr>
          <a:xfrm>
            <a:off x="9229843" y="6041264"/>
            <a:ext cx="3273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u="sng" dirty="0"/>
              <a:t>Docente </a:t>
            </a:r>
            <a:endParaRPr lang="es-CL" u="sng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CC8888B6-9C71-2309-A8CD-CEE72DC405E4}"/>
              </a:ext>
            </a:extLst>
          </p:cNvPr>
          <p:cNvSpPr txBox="1">
            <a:spLocks/>
          </p:cNvSpPr>
          <p:nvPr/>
        </p:nvSpPr>
        <p:spPr>
          <a:xfrm>
            <a:off x="7946795" y="5983694"/>
            <a:ext cx="4358326" cy="8538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sz="2000" dirty="0"/>
              <a:t> </a:t>
            </a:r>
          </a:p>
          <a:p>
            <a:pPr algn="r"/>
            <a:r>
              <a:rPr lang="es-CL" sz="2000" dirty="0"/>
              <a:t>		Eduardo Onetto C</a:t>
            </a:r>
          </a:p>
        </p:txBody>
      </p:sp>
    </p:spTree>
    <p:extLst>
      <p:ext uri="{BB962C8B-B14F-4D97-AF65-F5344CB8AC3E}">
        <p14:creationId xmlns:p14="http://schemas.microsoft.com/office/powerpoint/2010/main" val="774712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2A20EB8-62EA-2714-BD8B-26D709E9A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5" y="3442885"/>
            <a:ext cx="7913908" cy="314723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177287" y="1934864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Vistazo al código en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497" y="2102906"/>
            <a:ext cx="773127" cy="773127"/>
          </a:xfrm>
          <a:prstGeom prst="rect">
            <a:avLst/>
          </a:prstGeom>
        </p:spPr>
      </p:pic>
      <p:sp>
        <p:nvSpPr>
          <p:cNvPr id="10" name="Nube 9">
            <a:extLst>
              <a:ext uri="{FF2B5EF4-FFF2-40B4-BE49-F238E27FC236}">
                <a16:creationId xmlns:a16="http://schemas.microsoft.com/office/drawing/2014/main" id="{46816E7C-F1DB-A475-B486-107E55E40390}"/>
              </a:ext>
            </a:extLst>
          </p:cNvPr>
          <p:cNvSpPr/>
          <p:nvPr/>
        </p:nvSpPr>
        <p:spPr>
          <a:xfrm>
            <a:off x="6717513" y="3925888"/>
            <a:ext cx="4025900" cy="168445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>
                <a:solidFill>
                  <a:schemeClr val="bg1"/>
                </a:solidFill>
              </a:rPr>
              <a:t>Algunas Funciones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>
                <a:solidFill>
                  <a:schemeClr val="bg1"/>
                </a:solidFill>
              </a:rPr>
              <a:t>Llamado de función principal</a:t>
            </a:r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1007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177287" y="1934864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Vistazo al Proceso ventas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497" y="2102906"/>
            <a:ext cx="773127" cy="773127"/>
          </a:xfrm>
          <a:prstGeom prst="rect">
            <a:avLst/>
          </a:prstGeom>
        </p:spPr>
      </p:pic>
      <p:sp>
        <p:nvSpPr>
          <p:cNvPr id="9" name="Globo: flecha hacia abajo 8">
            <a:extLst>
              <a:ext uri="{FF2B5EF4-FFF2-40B4-BE49-F238E27FC236}">
                <a16:creationId xmlns:a16="http://schemas.microsoft.com/office/drawing/2014/main" id="{1E86616A-C733-2A00-79CA-B2667AEBD36D}"/>
              </a:ext>
            </a:extLst>
          </p:cNvPr>
          <p:cNvSpPr/>
          <p:nvPr/>
        </p:nvSpPr>
        <p:spPr>
          <a:xfrm>
            <a:off x="3126555" y="3555478"/>
            <a:ext cx="5938887" cy="2168165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INICIO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1899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6EBAADD-ADE8-BCB2-4317-84C935257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71" y="0"/>
            <a:ext cx="12324571" cy="6858000"/>
          </a:xfrm>
          <a:prstGeom prst="rect">
            <a:avLst/>
          </a:prstGeom>
        </p:spPr>
      </p:pic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5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74188" y="-1"/>
            <a:ext cx="773127" cy="77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3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177287" y="1934864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Vistazo al Proceso ventas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497" y="2102906"/>
            <a:ext cx="773127" cy="773127"/>
          </a:xfrm>
          <a:prstGeom prst="rect">
            <a:avLst/>
          </a:prstGeom>
        </p:spPr>
      </p:pic>
      <p:sp>
        <p:nvSpPr>
          <p:cNvPr id="9" name="Globo: flecha hacia abajo 8">
            <a:extLst>
              <a:ext uri="{FF2B5EF4-FFF2-40B4-BE49-F238E27FC236}">
                <a16:creationId xmlns:a16="http://schemas.microsoft.com/office/drawing/2014/main" id="{1E86616A-C733-2A00-79CA-B2667AEBD36D}"/>
              </a:ext>
            </a:extLst>
          </p:cNvPr>
          <p:cNvSpPr/>
          <p:nvPr/>
        </p:nvSpPr>
        <p:spPr>
          <a:xfrm>
            <a:off x="2997723" y="3753441"/>
            <a:ext cx="5938887" cy="2168165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OPCIONES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80549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9B4F0707-8203-82B9-1F0F-7F3806722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2" y="3989719"/>
            <a:ext cx="4987184" cy="2554762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0D03FC1-BA1B-D0C5-219A-D4F57FEA4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48" y="4093579"/>
            <a:ext cx="5596378" cy="2357237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56E85D0-2EFD-8E9D-4271-FC8AA7EE8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083" y="1247325"/>
            <a:ext cx="5430008" cy="2372056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74187" y="0"/>
            <a:ext cx="773127" cy="773127"/>
          </a:xfrm>
          <a:prstGeom prst="rect">
            <a:avLst/>
          </a:prstGeom>
        </p:spPr>
      </p:pic>
      <p:sp>
        <p:nvSpPr>
          <p:cNvPr id="9" name="Globo: flecha hacia abajo 8">
            <a:extLst>
              <a:ext uri="{FF2B5EF4-FFF2-40B4-BE49-F238E27FC236}">
                <a16:creationId xmlns:a16="http://schemas.microsoft.com/office/drawing/2014/main" id="{1E86616A-C733-2A00-79CA-B2667AEBD36D}"/>
              </a:ext>
            </a:extLst>
          </p:cNvPr>
          <p:cNvSpPr/>
          <p:nvPr/>
        </p:nvSpPr>
        <p:spPr>
          <a:xfrm>
            <a:off x="103471" y="2394248"/>
            <a:ext cx="2991440" cy="1600187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Mantenedor</a:t>
            </a:r>
            <a:endParaRPr lang="es-CL" sz="1100" dirty="0"/>
          </a:p>
        </p:txBody>
      </p:sp>
      <p:sp>
        <p:nvSpPr>
          <p:cNvPr id="8" name="Globo: flecha hacia abajo 7">
            <a:extLst>
              <a:ext uri="{FF2B5EF4-FFF2-40B4-BE49-F238E27FC236}">
                <a16:creationId xmlns:a16="http://schemas.microsoft.com/office/drawing/2014/main" id="{248F0F4D-44B8-270E-5DB5-F8814F24901E}"/>
              </a:ext>
            </a:extLst>
          </p:cNvPr>
          <p:cNvSpPr/>
          <p:nvPr/>
        </p:nvSpPr>
        <p:spPr>
          <a:xfrm>
            <a:off x="5244622" y="77782"/>
            <a:ext cx="2991440" cy="1600187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Caja</a:t>
            </a:r>
            <a:endParaRPr lang="es-CL" sz="1100" dirty="0"/>
          </a:p>
        </p:txBody>
      </p:sp>
      <p:sp>
        <p:nvSpPr>
          <p:cNvPr id="10" name="Globo: flecha hacia abajo 9">
            <a:extLst>
              <a:ext uri="{FF2B5EF4-FFF2-40B4-BE49-F238E27FC236}">
                <a16:creationId xmlns:a16="http://schemas.microsoft.com/office/drawing/2014/main" id="{E486E2FB-8749-7E72-4442-A557538E1B19}"/>
              </a:ext>
            </a:extLst>
          </p:cNvPr>
          <p:cNvSpPr/>
          <p:nvPr/>
        </p:nvSpPr>
        <p:spPr>
          <a:xfrm>
            <a:off x="8870848" y="2493392"/>
            <a:ext cx="2991440" cy="1600187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Exportar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241287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177287" y="1934864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Vistazo al Proceso ventas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497" y="2102906"/>
            <a:ext cx="773127" cy="773127"/>
          </a:xfrm>
          <a:prstGeom prst="rect">
            <a:avLst/>
          </a:prstGeom>
        </p:spPr>
      </p:pic>
      <p:sp>
        <p:nvSpPr>
          <p:cNvPr id="9" name="Globo: flecha hacia abajo 8">
            <a:extLst>
              <a:ext uri="{FF2B5EF4-FFF2-40B4-BE49-F238E27FC236}">
                <a16:creationId xmlns:a16="http://schemas.microsoft.com/office/drawing/2014/main" id="{1E86616A-C733-2A00-79CA-B2667AEBD36D}"/>
              </a:ext>
            </a:extLst>
          </p:cNvPr>
          <p:cNvSpPr/>
          <p:nvPr/>
        </p:nvSpPr>
        <p:spPr>
          <a:xfrm>
            <a:off x="2997723" y="3753441"/>
            <a:ext cx="5938887" cy="2168165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Exportaciones</a:t>
            </a:r>
          </a:p>
        </p:txBody>
      </p:sp>
    </p:spTree>
    <p:extLst>
      <p:ext uri="{BB962C8B-B14F-4D97-AF65-F5344CB8AC3E}">
        <p14:creationId xmlns:p14="http://schemas.microsoft.com/office/powerpoint/2010/main" val="2462330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9B4F0707-8203-82B9-1F0F-7F3806722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2" y="3989719"/>
            <a:ext cx="4987184" cy="2554762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0D03FC1-BA1B-D0C5-219A-D4F57FEA4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48" y="4093579"/>
            <a:ext cx="5596378" cy="2357237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56E85D0-2EFD-8E9D-4271-FC8AA7EE8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083" y="1247325"/>
            <a:ext cx="5430008" cy="2372056"/>
          </a:xfrm>
          <a:prstGeom prst="rect">
            <a:avLst/>
          </a:prstGeom>
          <a:ln>
            <a:noFill/>
          </a:ln>
          <a:effectLst/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74187" y="0"/>
            <a:ext cx="773127" cy="773127"/>
          </a:xfrm>
          <a:prstGeom prst="rect">
            <a:avLst/>
          </a:prstGeom>
        </p:spPr>
      </p:pic>
      <p:sp>
        <p:nvSpPr>
          <p:cNvPr id="9" name="Globo: flecha hacia abajo 8">
            <a:extLst>
              <a:ext uri="{FF2B5EF4-FFF2-40B4-BE49-F238E27FC236}">
                <a16:creationId xmlns:a16="http://schemas.microsoft.com/office/drawing/2014/main" id="{1E86616A-C733-2A00-79CA-B2667AEBD36D}"/>
              </a:ext>
            </a:extLst>
          </p:cNvPr>
          <p:cNvSpPr/>
          <p:nvPr/>
        </p:nvSpPr>
        <p:spPr>
          <a:xfrm>
            <a:off x="103471" y="2394248"/>
            <a:ext cx="2991440" cy="1600187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Mantenedor</a:t>
            </a:r>
            <a:endParaRPr lang="es-CL" sz="1100" dirty="0"/>
          </a:p>
        </p:txBody>
      </p:sp>
      <p:sp>
        <p:nvSpPr>
          <p:cNvPr id="8" name="Globo: flecha hacia abajo 7">
            <a:extLst>
              <a:ext uri="{FF2B5EF4-FFF2-40B4-BE49-F238E27FC236}">
                <a16:creationId xmlns:a16="http://schemas.microsoft.com/office/drawing/2014/main" id="{248F0F4D-44B8-270E-5DB5-F8814F24901E}"/>
              </a:ext>
            </a:extLst>
          </p:cNvPr>
          <p:cNvSpPr/>
          <p:nvPr/>
        </p:nvSpPr>
        <p:spPr>
          <a:xfrm>
            <a:off x="5244622" y="77782"/>
            <a:ext cx="2991440" cy="1600187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Caja</a:t>
            </a:r>
            <a:endParaRPr lang="es-CL" sz="1100" dirty="0"/>
          </a:p>
        </p:txBody>
      </p:sp>
      <p:sp>
        <p:nvSpPr>
          <p:cNvPr id="10" name="Globo: flecha hacia abajo 9">
            <a:extLst>
              <a:ext uri="{FF2B5EF4-FFF2-40B4-BE49-F238E27FC236}">
                <a16:creationId xmlns:a16="http://schemas.microsoft.com/office/drawing/2014/main" id="{E486E2FB-8749-7E72-4442-A557538E1B19}"/>
              </a:ext>
            </a:extLst>
          </p:cNvPr>
          <p:cNvSpPr/>
          <p:nvPr/>
        </p:nvSpPr>
        <p:spPr>
          <a:xfrm>
            <a:off x="8870848" y="2493392"/>
            <a:ext cx="2991440" cy="1600187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Exportar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268821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382856" y="2741102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Lo anterior visto permite al usuario ingresar una venta, luego entregar un reporte de los datos ingresados el cual contiene ID, fecha, producto, cantidad y total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497" y="2102906"/>
            <a:ext cx="773127" cy="77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18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62"/>
            <a:ext cx="10972800" cy="1299852"/>
          </a:xfrm>
        </p:spPr>
        <p:txBody>
          <a:bodyPr>
            <a:normAutofit fontScale="90000"/>
          </a:bodyPr>
          <a:lstStyle/>
          <a:p>
            <a:r>
              <a:rPr lang="es-CL" sz="6000" dirty="0"/>
              <a:t>Visualización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382856" y="2741102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CL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74187" y="0"/>
            <a:ext cx="773127" cy="77312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69523D1-A61A-C507-64EC-E4E2AB8798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3" y="1834692"/>
            <a:ext cx="12180753" cy="50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9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177287" y="2320042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Este sistema simula transacciones de ventas llamado </a:t>
            </a:r>
            <a:r>
              <a:rPr lang="es-CL" sz="4400" u="sng" dirty="0" err="1"/>
              <a:t>Lyder</a:t>
            </a:r>
            <a:r>
              <a:rPr lang="es-CL" sz="4400" u="sng" dirty="0"/>
              <a:t>, </a:t>
            </a:r>
            <a:r>
              <a:rPr lang="es-CL" sz="4400" dirty="0"/>
              <a:t>el cual mantiene té una interacción con la base de datos </a:t>
            </a:r>
            <a:r>
              <a:rPr lang="es-CL" sz="4400" u="sng" dirty="0"/>
              <a:t>ventas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8C51FC7-0DEA-4AA9-44A4-27EE54A33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97" b="95392" l="10000" r="90000">
                        <a14:foregroundMark x1="23333" y1="50384" x2="54778" y2="87865"/>
                        <a14:foregroundMark x1="54778" y1="87865" x2="64556" y2="82642"/>
                        <a14:foregroundMark x1="42444" y1="8449" x2="68667" y2="28111"/>
                        <a14:foregroundMark x1="68667" y1="28111" x2="70778" y2="39171"/>
                        <a14:foregroundMark x1="42000" y1="91244" x2="56444" y2="89094"/>
                        <a14:foregroundMark x1="34222" y1="75115" x2="22333" y2="45929"/>
                        <a14:foregroundMark x1="22333" y1="45929" x2="23333" y2="42396"/>
                        <a14:foregroundMark x1="32333" y1="21966" x2="62667" y2="68664"/>
                        <a14:foregroundMark x1="45889" y1="84332" x2="35778" y2="20891"/>
                        <a14:foregroundMark x1="35778" y1="12750" x2="61444" y2="16129"/>
                        <a14:foregroundMark x1="61444" y1="16129" x2="73333" y2="56375"/>
                        <a14:foregroundMark x1="73333" y1="56375" x2="55111" y2="84946"/>
                        <a14:foregroundMark x1="55111" y1="84946" x2="34444" y2="68971"/>
                        <a14:foregroundMark x1="34444" y1="68971" x2="29778" y2="38863"/>
                        <a14:foregroundMark x1="29778" y1="38863" x2="41667" y2="13825"/>
                        <a14:foregroundMark x1="20222" y1="49923" x2="31556" y2="21352"/>
                        <a14:foregroundMark x1="43556" y1="94470" x2="53333" y2="95545"/>
                        <a14:foregroundMark x1="78556" y1="40246" x2="69667" y2="13825"/>
                        <a14:foregroundMark x1="65778" y1="17051" x2="78222" y2="27803"/>
                        <a14:foregroundMark x1="83667" y1="48233" x2="77444" y2="21352"/>
                        <a14:foregroundMark x1="69222" y1="16590" x2="46889" y2="12442"/>
                        <a14:foregroundMark x1="46889" y1="12442" x2="45889" y2="13364"/>
                        <a14:foregroundMark x1="64556" y1="10138" x2="37778" y2="10138"/>
                        <a14:foregroundMark x1="44000" y1="6298" x2="59111" y2="10138"/>
                        <a14:foregroundMark x1="49778" y1="1997" x2="58778" y2="7373"/>
                        <a14:foregroundMark x1="58778" y1="46697" x2="63000" y2="76190"/>
                        <a14:foregroundMark x1="53333" y1="45622" x2="63000" y2="52074"/>
                        <a14:foregroundMark x1="61111" y1="42396" x2="68111" y2="503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7536" y="4818561"/>
            <a:ext cx="2422885" cy="17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6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177287" y="2320042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Es sistema de ventas tiene una interacción del personal que maneje la venta el cual puede exportar en formato CSV</a:t>
            </a:r>
            <a:endParaRPr lang="es-CL" sz="4400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8C51FC7-0DEA-4AA9-44A4-27EE54A33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97" b="95392" l="10000" r="90000">
                        <a14:foregroundMark x1="23333" y1="50384" x2="54778" y2="87865"/>
                        <a14:foregroundMark x1="54778" y1="87865" x2="64556" y2="82642"/>
                        <a14:foregroundMark x1="42444" y1="8449" x2="68667" y2="28111"/>
                        <a14:foregroundMark x1="68667" y1="28111" x2="70778" y2="39171"/>
                        <a14:foregroundMark x1="42000" y1="91244" x2="56444" y2="89094"/>
                        <a14:foregroundMark x1="34222" y1="75115" x2="22333" y2="45929"/>
                        <a14:foregroundMark x1="22333" y1="45929" x2="23333" y2="42396"/>
                        <a14:foregroundMark x1="32333" y1="21966" x2="62667" y2="68664"/>
                        <a14:foregroundMark x1="45889" y1="84332" x2="35778" y2="20891"/>
                        <a14:foregroundMark x1="35778" y1="12750" x2="61444" y2="16129"/>
                        <a14:foregroundMark x1="61444" y1="16129" x2="73333" y2="56375"/>
                        <a14:foregroundMark x1="73333" y1="56375" x2="55111" y2="84946"/>
                        <a14:foregroundMark x1="55111" y1="84946" x2="34444" y2="68971"/>
                        <a14:foregroundMark x1="34444" y1="68971" x2="29778" y2="38863"/>
                        <a14:foregroundMark x1="29778" y1="38863" x2="41667" y2="13825"/>
                        <a14:foregroundMark x1="20222" y1="49923" x2="31556" y2="21352"/>
                        <a14:foregroundMark x1="43556" y1="94470" x2="53333" y2="95545"/>
                        <a14:foregroundMark x1="78556" y1="40246" x2="69667" y2="13825"/>
                        <a14:foregroundMark x1="65778" y1="17051" x2="78222" y2="27803"/>
                        <a14:foregroundMark x1="83667" y1="48233" x2="77444" y2="21352"/>
                        <a14:foregroundMark x1="69222" y1="16590" x2="46889" y2="12442"/>
                        <a14:foregroundMark x1="46889" y1="12442" x2="45889" y2="13364"/>
                        <a14:foregroundMark x1="64556" y1="10138" x2="37778" y2="10138"/>
                        <a14:foregroundMark x1="44000" y1="6298" x2="59111" y2="10138"/>
                        <a14:foregroundMark x1="49778" y1="1997" x2="58778" y2="7373"/>
                        <a14:foregroundMark x1="58778" y1="46697" x2="63000" y2="76190"/>
                        <a14:foregroundMark x1="53333" y1="45622" x2="63000" y2="52074"/>
                        <a14:foregroundMark x1="61111" y1="42396" x2="68111" y2="503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2096" y="4992161"/>
            <a:ext cx="2422885" cy="17525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2157" y="4992161"/>
            <a:ext cx="1537272" cy="153727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EF594F-B990-A485-951E-EDCAC3C390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022" b="90870" l="4022" r="94783">
                        <a14:foregroundMark x1="19674" y1="20543" x2="23370" y2="74891"/>
                        <a14:foregroundMark x1="23370" y1="74891" x2="31087" y2="18913"/>
                        <a14:foregroundMark x1="31087" y1="18913" x2="12283" y2="24565"/>
                        <a14:foregroundMark x1="87283" y1="76739" x2="34674" y2="79565"/>
                        <a14:foregroundMark x1="34674" y1="79565" x2="4130" y2="57065"/>
                        <a14:foregroundMark x1="4130" y1="57065" x2="12826" y2="23152"/>
                        <a14:foregroundMark x1="12826" y1="23152" x2="83043" y2="40217"/>
                        <a14:foregroundMark x1="83043" y1="40217" x2="88478" y2="75543"/>
                        <a14:foregroundMark x1="21413" y1="50326" x2="46087" y2="52609"/>
                        <a14:foregroundMark x1="32283" y1="39457" x2="38587" y2="65217"/>
                        <a14:foregroundMark x1="38043" y1="40652" x2="44348" y2="34891"/>
                        <a14:foregroundMark x1="41522" y1="62391" x2="37500" y2="51522"/>
                        <a14:foregroundMark x1="60978" y1="43478" x2="55217" y2="65217"/>
                        <a14:foregroundMark x1="78696" y1="66957" x2="55761" y2="68152"/>
                        <a14:foregroundMark x1="76957" y1="56630" x2="52935" y2="57826"/>
                        <a14:foregroundMark x1="79348" y1="46304" x2="58043" y2="41739"/>
                        <a14:foregroundMark x1="78696" y1="33152" x2="68370" y2="32609"/>
                        <a14:foregroundMark x1="81630" y1="31413" x2="76957" y2="44565"/>
                        <a14:foregroundMark x1="80978" y1="68152" x2="78152" y2="48043"/>
                        <a14:foregroundMark x1="51739" y1="90978" x2="37500" y2="79022"/>
                        <a14:foregroundMark x1="51196" y1="9130" x2="42609" y2="55543"/>
                        <a14:foregroundMark x1="94783" y1="24565" x2="94239" y2="795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7648" y="5206441"/>
            <a:ext cx="1644976" cy="1644976"/>
          </a:xfrm>
          <a:prstGeom prst="rect">
            <a:avLst/>
          </a:prstGeom>
        </p:spPr>
      </p:pic>
      <p:sp>
        <p:nvSpPr>
          <p:cNvPr id="12" name="Flecha: a la derecha con muesca 11">
            <a:extLst>
              <a:ext uri="{FF2B5EF4-FFF2-40B4-BE49-F238E27FC236}">
                <a16:creationId xmlns:a16="http://schemas.microsoft.com/office/drawing/2014/main" id="{56BACE96-6387-818B-79B5-435D2B1E4D48}"/>
              </a:ext>
            </a:extLst>
          </p:cNvPr>
          <p:cNvSpPr/>
          <p:nvPr/>
        </p:nvSpPr>
        <p:spPr>
          <a:xfrm>
            <a:off x="2468187" y="5453162"/>
            <a:ext cx="1610360" cy="78152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CL"/>
          </a:p>
        </p:txBody>
      </p:sp>
      <p:sp>
        <p:nvSpPr>
          <p:cNvPr id="13" name="Flecha: a la derecha con muesca 12">
            <a:extLst>
              <a:ext uri="{FF2B5EF4-FFF2-40B4-BE49-F238E27FC236}">
                <a16:creationId xmlns:a16="http://schemas.microsoft.com/office/drawing/2014/main" id="{FC1D60C0-8F72-0AB0-1BE4-975893030BB3}"/>
              </a:ext>
            </a:extLst>
          </p:cNvPr>
          <p:cNvSpPr/>
          <p:nvPr/>
        </p:nvSpPr>
        <p:spPr>
          <a:xfrm>
            <a:off x="6848530" y="5453162"/>
            <a:ext cx="1610360" cy="78152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184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177287" y="1934864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Vistazo al código en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497" y="2102906"/>
            <a:ext cx="773127" cy="7731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15507A4-F0FF-420D-44B0-77B9E1553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78" y="3234716"/>
            <a:ext cx="8735644" cy="3343742"/>
          </a:xfrm>
          <a:prstGeom prst="rect">
            <a:avLst/>
          </a:prstGeom>
        </p:spPr>
      </p:pic>
      <p:sp>
        <p:nvSpPr>
          <p:cNvPr id="10" name="Nube 9">
            <a:extLst>
              <a:ext uri="{FF2B5EF4-FFF2-40B4-BE49-F238E27FC236}">
                <a16:creationId xmlns:a16="http://schemas.microsoft.com/office/drawing/2014/main" id="{46816E7C-F1DB-A475-B486-107E55E40390}"/>
              </a:ext>
            </a:extLst>
          </p:cNvPr>
          <p:cNvSpPr/>
          <p:nvPr/>
        </p:nvSpPr>
        <p:spPr>
          <a:xfrm>
            <a:off x="6096000" y="2958462"/>
            <a:ext cx="6184899" cy="285919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>
                <a:solidFill>
                  <a:schemeClr val="bg1"/>
                </a:solidFill>
              </a:rPr>
              <a:t>Importaciones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>
                <a:solidFill>
                  <a:schemeClr val="bg1"/>
                </a:solidFill>
              </a:rPr>
              <a:t>Variables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>
                <a:solidFill>
                  <a:schemeClr val="bg1"/>
                </a:solidFill>
              </a:rPr>
              <a:t>Asignación de valor a variables </a:t>
            </a:r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5294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016BCAC-28B7-9ACD-A133-61397574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80" y="2931448"/>
            <a:ext cx="9292134" cy="372075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177287" y="1934864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Vistazo al código en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497" y="2102906"/>
            <a:ext cx="773127" cy="773127"/>
          </a:xfrm>
          <a:prstGeom prst="rect">
            <a:avLst/>
          </a:prstGeom>
        </p:spPr>
      </p:pic>
      <p:sp>
        <p:nvSpPr>
          <p:cNvPr id="10" name="Nube 9">
            <a:extLst>
              <a:ext uri="{FF2B5EF4-FFF2-40B4-BE49-F238E27FC236}">
                <a16:creationId xmlns:a16="http://schemas.microsoft.com/office/drawing/2014/main" id="{46816E7C-F1DB-A475-B486-107E55E40390}"/>
              </a:ext>
            </a:extLst>
          </p:cNvPr>
          <p:cNvSpPr/>
          <p:nvPr/>
        </p:nvSpPr>
        <p:spPr>
          <a:xfrm>
            <a:off x="6855113" y="3332042"/>
            <a:ext cx="4025900" cy="168445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>
                <a:solidFill>
                  <a:schemeClr val="bg1"/>
                </a:solidFill>
              </a:rPr>
              <a:t>Algunas Funciones</a:t>
            </a:r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2896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016BCAC-28B7-9ACD-A133-61397574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80" y="2931448"/>
            <a:ext cx="9292134" cy="372075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177287" y="1934864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Vistazo al código en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497" y="2102906"/>
            <a:ext cx="773127" cy="773127"/>
          </a:xfrm>
          <a:prstGeom prst="rect">
            <a:avLst/>
          </a:prstGeom>
        </p:spPr>
      </p:pic>
      <p:sp>
        <p:nvSpPr>
          <p:cNvPr id="10" name="Nube 9">
            <a:extLst>
              <a:ext uri="{FF2B5EF4-FFF2-40B4-BE49-F238E27FC236}">
                <a16:creationId xmlns:a16="http://schemas.microsoft.com/office/drawing/2014/main" id="{46816E7C-F1DB-A475-B486-107E55E40390}"/>
              </a:ext>
            </a:extLst>
          </p:cNvPr>
          <p:cNvSpPr/>
          <p:nvPr/>
        </p:nvSpPr>
        <p:spPr>
          <a:xfrm>
            <a:off x="6855113" y="3332042"/>
            <a:ext cx="4025900" cy="168445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>
                <a:solidFill>
                  <a:schemeClr val="bg1"/>
                </a:solidFill>
              </a:rPr>
              <a:t>Algunas Funciones</a:t>
            </a:r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5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FC7C0936-6A6C-16AC-CED5-B3336795C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7" y="3501473"/>
            <a:ext cx="11376225" cy="303005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177287" y="1934864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Vistazo al código en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497" y="2102906"/>
            <a:ext cx="773127" cy="773127"/>
          </a:xfrm>
          <a:prstGeom prst="rect">
            <a:avLst/>
          </a:prstGeom>
        </p:spPr>
      </p:pic>
      <p:sp>
        <p:nvSpPr>
          <p:cNvPr id="10" name="Nube 9">
            <a:extLst>
              <a:ext uri="{FF2B5EF4-FFF2-40B4-BE49-F238E27FC236}">
                <a16:creationId xmlns:a16="http://schemas.microsoft.com/office/drawing/2014/main" id="{46816E7C-F1DB-A475-B486-107E55E40390}"/>
              </a:ext>
            </a:extLst>
          </p:cNvPr>
          <p:cNvSpPr/>
          <p:nvPr/>
        </p:nvSpPr>
        <p:spPr>
          <a:xfrm>
            <a:off x="7154290" y="3744810"/>
            <a:ext cx="4025900" cy="168445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>
                <a:solidFill>
                  <a:schemeClr val="bg1"/>
                </a:solidFill>
              </a:rPr>
              <a:t>Algunas Funciones</a:t>
            </a:r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6444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2FF7560-B8E1-3450-F6B4-36C2B993B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0" y="2741102"/>
            <a:ext cx="7814820" cy="397794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177287" y="1934864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Vistazo al código en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497" y="2102906"/>
            <a:ext cx="773127" cy="773127"/>
          </a:xfrm>
          <a:prstGeom prst="rect">
            <a:avLst/>
          </a:prstGeom>
        </p:spPr>
      </p:pic>
      <p:sp>
        <p:nvSpPr>
          <p:cNvPr id="10" name="Nube 9">
            <a:extLst>
              <a:ext uri="{FF2B5EF4-FFF2-40B4-BE49-F238E27FC236}">
                <a16:creationId xmlns:a16="http://schemas.microsoft.com/office/drawing/2014/main" id="{46816E7C-F1DB-A475-B486-107E55E40390}"/>
              </a:ext>
            </a:extLst>
          </p:cNvPr>
          <p:cNvSpPr/>
          <p:nvPr/>
        </p:nvSpPr>
        <p:spPr>
          <a:xfrm>
            <a:off x="6685430" y="3501724"/>
            <a:ext cx="4025900" cy="168445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>
                <a:solidFill>
                  <a:schemeClr val="bg1"/>
                </a:solidFill>
              </a:rPr>
              <a:t>Algunas Funciones</a:t>
            </a:r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2118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C87C4E-C50B-C63A-D51A-CD2EE1FDC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5" y="2741102"/>
            <a:ext cx="7978623" cy="407452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6596BE-B8C5-0FC9-7C29-BFCDF1279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90" y="720625"/>
            <a:ext cx="10972800" cy="1299852"/>
          </a:xfrm>
        </p:spPr>
        <p:txBody>
          <a:bodyPr>
            <a:normAutofit/>
          </a:bodyPr>
          <a:lstStyle/>
          <a:p>
            <a:r>
              <a:rPr lang="es-CL" sz="7200" dirty="0"/>
              <a:t>Sistema de Ventas</a:t>
            </a:r>
          </a:p>
        </p:txBody>
      </p:sp>
      <p:pic>
        <p:nvPicPr>
          <p:cNvPr id="4" name="Imagen 3" descr="educativa">
            <a:extLst>
              <a:ext uri="{FF2B5EF4-FFF2-40B4-BE49-F238E27FC236}">
                <a16:creationId xmlns:a16="http://schemas.microsoft.com/office/drawing/2014/main" id="{D4F294B8-67FD-EA1B-1652-F7B190F59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14" y="0"/>
            <a:ext cx="2444685" cy="7731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76F4F7C-D55F-BE70-45B1-4CED0647E75A}"/>
              </a:ext>
            </a:extLst>
          </p:cNvPr>
          <p:cNvSpPr txBox="1">
            <a:spLocks/>
          </p:cNvSpPr>
          <p:nvPr/>
        </p:nvSpPr>
        <p:spPr>
          <a:xfrm>
            <a:off x="177287" y="1934864"/>
            <a:ext cx="11837425" cy="361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CL" sz="4400" dirty="0"/>
              <a:t>Vistazo al código en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72832F-A45A-F43A-C59A-6D59D9F6B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89" b="95278" l="6111" r="93056">
                        <a14:foregroundMark x1="44722" y1="77222" x2="80000" y2="40556"/>
                        <a14:foregroundMark x1="79444" y1="30556" x2="93056" y2="61389"/>
                        <a14:foregroundMark x1="93056" y1="61389" x2="93056" y2="61944"/>
                        <a14:foregroundMark x1="58985" y1="88915" x2="34444" y2="71111"/>
                        <a14:foregroundMark x1="62812" y1="91691" x2="62387" y2="91382"/>
                        <a14:foregroundMark x1="62778" y1="91667" x2="62822" y2="91699"/>
                        <a14:foregroundMark x1="34444" y1="71111" x2="33333" y2="65833"/>
                        <a14:foregroundMark x1="18333" y1="60278" x2="55278" y2="29444"/>
                        <a14:foregroundMark x1="41622" y1="20399" x2="37917" y2="17946"/>
                        <a14:foregroundMark x1="46118" y1="23377" x2="44018" y2="21986"/>
                        <a14:foregroundMark x1="55278" y1="29444" x2="48350" y2="24855"/>
                        <a14:foregroundMark x1="41300" y1="13011" x2="62500" y2="23611"/>
                        <a14:foregroundMark x1="62500" y1="23611" x2="62778" y2="42222"/>
                        <a14:foregroundMark x1="57500" y1="14167" x2="67778" y2="28889"/>
                        <a14:foregroundMark x1="38023" y1="6841" x2="31469" y2="6496"/>
                        <a14:foregroundMark x1="61111" y1="8056" x2="38089" y2="6844"/>
                        <a14:foregroundMark x1="15556" y1="55833" x2="40278" y2="33333"/>
                        <a14:foregroundMark x1="40278" y1="33333" x2="55833" y2="33333"/>
                        <a14:foregroundMark x1="15556" y1="33333" x2="45278" y2="37222"/>
                        <a14:foregroundMark x1="13333" y1="35000" x2="13333" y2="61389"/>
                        <a14:foregroundMark x1="17222" y1="66389" x2="21667" y2="48889"/>
                        <a14:foregroundMark x1="40833" y1="43333" x2="54722" y2="32778"/>
                        <a14:foregroundMark x1="49167" y1="46111" x2="65833" y2="15000"/>
                        <a14:foregroundMark x1="65833" y1="15000" x2="63333" y2="7500"/>
                        <a14:foregroundMark x1="67222" y1="18611" x2="59722" y2="46111"/>
                        <a14:foregroundMark x1="59722" y1="46111" x2="35000" y2="43889"/>
                        <a14:foregroundMark x1="66667" y1="41111" x2="66667" y2="18056"/>
                        <a14:foregroundMark x1="38071" y1="9904" x2="39167" y2="8611"/>
                        <a14:foregroundMark x1="28333" y1="21389" x2="31313" y2="17874"/>
                        <a14:foregroundMark x1="6389" y1="55278" x2="22500" y2="29444"/>
                        <a14:foregroundMark x1="22500" y1="29444" x2="28889" y2="29444"/>
                        <a14:foregroundMark x1="54285" y1="76889" x2="43056" y2="76667"/>
                        <a14:foregroundMark x1="71111" y1="77222" x2="59530" y2="76993"/>
                        <a14:foregroundMark x1="51389" y1="53611" x2="72222" y2="54167"/>
                        <a14:foregroundMark x1="31111" y1="76111" x2="53611" y2="54167"/>
                        <a14:foregroundMark x1="53611" y1="54167" x2="53611" y2="54167"/>
                        <a14:foregroundMark x1="35556" y1="54167" x2="55833" y2="53611"/>
                        <a14:foregroundMark x1="30556" y1="85000" x2="30556" y2="66389"/>
                        <a14:foregroundMark x1="35556" y1="90000" x2="59155" y2="93934"/>
                        <a14:foregroundMark x1="67666" y1="88731" x2="68333" y2="78889"/>
                        <a14:foregroundMark x1="67455" y1="91848" x2="67630" y2="89263"/>
                        <a14:foregroundMark x1="24444" y1="68056" x2="23889" y2="47222"/>
                        <a14:foregroundMark x1="41944" y1="46667" x2="63889" y2="38889"/>
                        <a14:foregroundMark x1="65000" y1="45556" x2="55833" y2="47778"/>
                        <a14:foregroundMark x1="20556" y1="28889" x2="47500" y2="29444"/>
                        <a14:foregroundMark x1="29444" y1="20833" x2="31359" y2="17874"/>
                        <a14:foregroundMark x1="29444" y1="10833" x2="28333" y2="22500"/>
                        <a14:foregroundMark x1="30000" y1="21389" x2="34484" y2="22453"/>
                        <a14:foregroundMark x1="10833" y1="34444" x2="7500" y2="55833"/>
                        <a14:foregroundMark x1="10833" y1="32222" x2="25556" y2="30556"/>
                        <a14:foregroundMark x1="21111" y1="27778" x2="11944" y2="28889"/>
                        <a14:foregroundMark x1="12778" y1="68056" x2="7500" y2="40278"/>
                        <a14:foregroundMark x1="7500" y1="40278" x2="10278" y2="32778"/>
                        <a14:foregroundMark x1="46111" y1="93889" x2="54167" y2="93889"/>
                        <a14:foregroundMark x1="24167" y1="70278" x2="6111" y2="47222"/>
                        <a14:foregroundMark x1="6111" y1="47222" x2="6944" y2="42500"/>
                        <a14:foregroundMark x1="30833" y1="8056" x2="32500" y2="7222"/>
                        <a14:foregroundMark x1="30833" y1="8611" x2="33056" y2="7500"/>
                        <a14:foregroundMark x1="30278" y1="7778" x2="32500" y2="6667"/>
                        <a14:foregroundMark x1="29444" y1="7500" x2="31667" y2="6389"/>
                        <a14:foregroundMark x1="43889" y1="95000" x2="60000" y2="94167"/>
                        <a14:foregroundMark x1="53611" y1="77778" x2="60278" y2="78611"/>
                        <a14:foregroundMark x1="30000" y1="11111" x2="40278" y2="16944"/>
                        <a14:foregroundMark x1="35000" y1="18056" x2="36667" y2="13611"/>
                        <a14:foregroundMark x1="36389" y1="11667" x2="36944" y2="14167"/>
                        <a14:foregroundMark x1="36667" y1="11111" x2="39722" y2="13889"/>
                        <a14:foregroundMark x1="61944" y1="81389" x2="63333" y2="87778"/>
                        <a14:foregroundMark x1="63611" y1="82222" x2="61944" y2="87222"/>
                        <a14:foregroundMark x1="61944" y1="82778" x2="60556" y2="86944"/>
                        <a14:foregroundMark x1="60278" y1="85833" x2="63333" y2="85833"/>
                        <a14:foregroundMark x1="63889" y1="85278" x2="60000" y2="87778"/>
                        <a14:backgroundMark x1="28333" y1="6944" x2="30833" y2="4444"/>
                        <a14:backgroundMark x1="29722" y1="5833" x2="29722" y2="5833"/>
                        <a14:backgroundMark x1="30000" y1="6389" x2="29167" y2="6111"/>
                        <a14:backgroundMark x1="45556" y1="24444" x2="35556" y2="24167"/>
                        <a14:backgroundMark x1="29795" y1="6787" x2="28056" y2="7222"/>
                        <a14:backgroundMark x1="64444" y1="96667" x2="69167" y2="95278"/>
                        <a14:backgroundMark x1="64167" y1="95833" x2="67222" y2="95833"/>
                        <a14:backgroundMark x1="65000" y1="94722" x2="61944" y2="97778"/>
                        <a14:backgroundMark x1="96389" y1="46111" x2="96944" y2="49167"/>
                        <a14:backgroundMark x1="96944" y1="59167" x2="96111" y2="43889"/>
                        <a14:backgroundMark x1="45278" y1="23611" x2="45833" y2="2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497" y="2102906"/>
            <a:ext cx="773127" cy="773127"/>
          </a:xfrm>
          <a:prstGeom prst="rect">
            <a:avLst/>
          </a:prstGeom>
        </p:spPr>
      </p:pic>
      <p:sp>
        <p:nvSpPr>
          <p:cNvPr id="10" name="Nube 9">
            <a:extLst>
              <a:ext uri="{FF2B5EF4-FFF2-40B4-BE49-F238E27FC236}">
                <a16:creationId xmlns:a16="http://schemas.microsoft.com/office/drawing/2014/main" id="{46816E7C-F1DB-A475-B486-107E55E40390}"/>
              </a:ext>
            </a:extLst>
          </p:cNvPr>
          <p:cNvSpPr/>
          <p:nvPr/>
        </p:nvSpPr>
        <p:spPr>
          <a:xfrm>
            <a:off x="6789972" y="3744810"/>
            <a:ext cx="4025900" cy="168445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dirty="0">
                <a:solidFill>
                  <a:schemeClr val="bg1"/>
                </a:solidFill>
              </a:rPr>
              <a:t>Algunas Funciones</a:t>
            </a:r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0029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161</TotalTime>
  <Words>218</Words>
  <Application>Microsoft Office PowerPoint</Application>
  <PresentationFormat>Panorámica</PresentationFormat>
  <Paragraphs>58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Aptos</vt:lpstr>
      <vt:lpstr>Arial</vt:lpstr>
      <vt:lpstr>Bookman Old Style</vt:lpstr>
      <vt:lpstr>Rockwell</vt:lpstr>
      <vt:lpstr>Wingdings</vt:lpstr>
      <vt:lpstr>Damask</vt:lpstr>
      <vt:lpstr>Computación Grafica</vt:lpstr>
      <vt:lpstr>Sistema de Ventas</vt:lpstr>
      <vt:lpstr>Sistema de Ventas</vt:lpstr>
      <vt:lpstr>Sistema de Ventas</vt:lpstr>
      <vt:lpstr>Sistema de Ventas</vt:lpstr>
      <vt:lpstr>Sistema de Ventas</vt:lpstr>
      <vt:lpstr>Sistema de Ventas</vt:lpstr>
      <vt:lpstr>Sistema de Ventas</vt:lpstr>
      <vt:lpstr>Sistema de Ventas</vt:lpstr>
      <vt:lpstr>Sistema de Ventas</vt:lpstr>
      <vt:lpstr>Sistema de Ventas</vt:lpstr>
      <vt:lpstr>Presentación de PowerPoint</vt:lpstr>
      <vt:lpstr>Sistema de Ventas</vt:lpstr>
      <vt:lpstr>Presentación de PowerPoint</vt:lpstr>
      <vt:lpstr>Sistema de Ventas</vt:lpstr>
      <vt:lpstr>Presentación de PowerPoint</vt:lpstr>
      <vt:lpstr>Sistema de Ventas</vt:lpstr>
      <vt:lpstr>Visualización de Ventas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ADOLFO MIRANDA OJEDA</dc:creator>
  <cp:lastModifiedBy>GUSTAVO ADOLFO MIRANDA OJEDA</cp:lastModifiedBy>
  <cp:revision>2</cp:revision>
  <dcterms:created xsi:type="dcterms:W3CDTF">2024-06-17T20:22:23Z</dcterms:created>
  <dcterms:modified xsi:type="dcterms:W3CDTF">2024-06-17T23:03:42Z</dcterms:modified>
</cp:coreProperties>
</file>