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63"/>
  </p:normalViewPr>
  <p:slideViewPr>
    <p:cSldViewPr snapToGrid="0">
      <p:cViewPr varScale="1">
        <p:scale>
          <a:sx n="117" d="100"/>
          <a:sy n="117" d="100"/>
        </p:scale>
        <p:origin x="1080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767A1-0FBF-314F-96AB-C68F813E1F25}" type="datetimeFigureOut">
              <a:rPr lang="en-US" smtClean="0"/>
              <a:t>9/14/23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A2FBEE-A573-A64E-A718-4DF478C7E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321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2FBEE-A573-A64E-A718-4DF478C7EA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128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E16B0-A052-EF4F-F358-5BBCB9946B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32354-9985-CB40-D93A-88B570CF82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E682-05AB-9554-EB13-2B1C9D439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A0AD8-C6C2-4C44-9297-64785DE83B4F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6FE4A-6181-C7CA-C4B0-3A88EDE17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D9C85-1A89-EBCA-8665-84229182D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7A143-7560-BE45-994C-5EA4E4B6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13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ABF9F-BF4D-589E-7937-12B4AEA24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B58CBC-EEF5-B5AA-759D-13CB0F7260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D390E-A754-A85B-CD6A-0288D1F0F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A0AD8-C6C2-4C44-9297-64785DE83B4F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A605D-69E8-2D85-4D7B-D4B9ED5F9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EAD4E-AFE6-0A81-4562-5871ED699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7A143-7560-BE45-994C-5EA4E4B6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5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3CF622-04C6-5741-6F9D-FF21C18707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A9FA2A-47EA-DD9C-3F5E-5E7535096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0AE7D-E09A-E7E6-A322-92B0B8A97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A0AD8-C6C2-4C44-9297-64785DE83B4F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26100-E15F-AFE2-0FBF-1974F2159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18497-4E4A-AB67-22D3-B6B25E91C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7A143-7560-BE45-994C-5EA4E4B6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457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EFD88-DDC9-926A-5E45-01DDC18CB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7EC38-32F1-9C82-B277-6F653214E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7E285-7762-7EFE-9A42-558FF96AA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A0AD8-C6C2-4C44-9297-64785DE83B4F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E20B2-70C4-FE20-6EFE-F1B51991B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92DB0-9B96-F251-FF6E-28B967A7F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7A143-7560-BE45-994C-5EA4E4B6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69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952DB-C8B8-1B8F-159C-27DDE3488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89328-7A0E-398E-425C-2C9098870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57B3A-2526-3D84-7681-DEE3661FA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A0AD8-C6C2-4C44-9297-64785DE83B4F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EA38E-443B-77A7-34FC-076565D3F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BA0B2-16A6-D484-7C06-6185C57E2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7A143-7560-BE45-994C-5EA4E4B6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40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145F1-A59A-37CF-26E7-1777AD8F5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0099E-5CA0-A35E-7175-D55E822EF6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FA4E79-BBD6-599D-D98C-C287CAC85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644133-88E0-E5BC-68D8-7EAE07659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A0AD8-C6C2-4C44-9297-64785DE83B4F}" type="datetimeFigureOut">
              <a:rPr lang="en-US" smtClean="0"/>
              <a:t>9/14/23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3040B-B933-B994-BA7F-DAB0F109D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3ED93A-5E07-488B-AF10-E4EBC4508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7A143-7560-BE45-994C-5EA4E4B6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17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A11AE-978E-E3A8-635A-F45516121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48605-1DF2-CFAE-643D-5219436E6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6E8EB7-8F7E-04F9-50D9-D8FC19A46C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146E7A-9245-241E-19D7-EBF12DAFB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935D79-9FD2-8EAF-01E8-DAE1942392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24CFF0-BA18-BBE9-E42D-2FE99B2A3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A0AD8-C6C2-4C44-9297-64785DE83B4F}" type="datetimeFigureOut">
              <a:rPr lang="en-US" smtClean="0"/>
              <a:t>9/14/23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DEA21A-641E-1ABC-DED1-91550EC24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17A508-C428-262C-6527-186CB4EF7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7A143-7560-BE45-994C-5EA4E4B6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55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B228B-2D6E-A632-4647-4F2A3E4B4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B16259-ED36-7B63-DF49-F4080D053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A0AD8-C6C2-4C44-9297-64785DE83B4F}" type="datetimeFigureOut">
              <a:rPr lang="en-US" smtClean="0"/>
              <a:t>9/14/23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C3461B-8483-6E68-97C9-9C11B9E19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4E323A-08B2-3232-9B45-8CF3C4F61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7A143-7560-BE45-994C-5EA4E4B6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93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99CD67-4693-F506-7FCA-BA1659BAC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A0AD8-C6C2-4C44-9297-64785DE83B4F}" type="datetimeFigureOut">
              <a:rPr lang="en-US" smtClean="0"/>
              <a:t>9/14/23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52D2EA-F035-26DF-9EC4-102B05725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FA21F0-09EC-A46D-F6B7-160160CB8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7A143-7560-BE45-994C-5EA4E4B6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61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643C2-E988-F057-3C6D-CE8D8B8B1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4A8F6-C934-1FF6-41B8-F2036CC3B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994168-DD51-7515-6DDD-A8E8E42E2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DE4C0C-9F62-07CF-01D5-8E2B57771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A0AD8-C6C2-4C44-9297-64785DE83B4F}" type="datetimeFigureOut">
              <a:rPr lang="en-US" smtClean="0"/>
              <a:t>9/14/23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2CD2F-6A36-BBC6-F122-752BFC6FB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96D4A8-3A5B-BA1F-5D1C-B9F55EB61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7A143-7560-BE45-994C-5EA4E4B6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370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7389C-3A8E-4F99-13B5-D6F6AB4F2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27ED2D-AF0F-9977-2B9F-5CC336E317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05FD2B-E89F-7C32-E973-918038A21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E8F25D-27D5-F6BB-505F-B63E1733C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A0AD8-C6C2-4C44-9297-64785DE83B4F}" type="datetimeFigureOut">
              <a:rPr lang="en-US" smtClean="0"/>
              <a:t>9/14/23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FE49E-41DF-E4EE-6EDB-2214637E0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C3E0D-C43E-9249-4177-2CE14F834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7A143-7560-BE45-994C-5EA4E4B6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89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4BADE7-A520-5536-2039-8201B1683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1621E-0949-D92B-2E60-BC45164A1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41CC8-F3C4-5E6E-18EC-207E854561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A0AD8-C6C2-4C44-9297-64785DE83B4F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840B7-3116-975A-FF32-1810137A2F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3B071-6821-9BB8-8B56-2E148251BD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7A143-7560-BE45-994C-5EA4E4B6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960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12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B55AE8A-141D-725F-2E18-2FB9E77B9769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 flipV="1">
            <a:off x="3459698" y="1542452"/>
            <a:ext cx="1442031" cy="368808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1F20422-5DBA-02A3-38F5-BA1AEB610C5D}"/>
              </a:ext>
            </a:extLst>
          </p:cNvPr>
          <p:cNvCxnSpPr>
            <a:cxnSpLocks/>
            <a:stCxn id="4" idx="6"/>
            <a:endCxn id="14" idx="2"/>
          </p:cNvCxnSpPr>
          <p:nvPr/>
        </p:nvCxnSpPr>
        <p:spPr>
          <a:xfrm>
            <a:off x="3459698" y="1911260"/>
            <a:ext cx="1442030" cy="76200"/>
          </a:xfrm>
          <a:prstGeom prst="line">
            <a:avLst/>
          </a:prstGeom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A02B719-42B2-655C-5162-9293FFA16C96}"/>
              </a:ext>
            </a:extLst>
          </p:cNvPr>
          <p:cNvCxnSpPr>
            <a:cxnSpLocks/>
            <a:stCxn id="4" idx="6"/>
            <a:endCxn id="15" idx="2"/>
          </p:cNvCxnSpPr>
          <p:nvPr/>
        </p:nvCxnSpPr>
        <p:spPr>
          <a:xfrm>
            <a:off x="3459698" y="1911260"/>
            <a:ext cx="1442029" cy="521208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AFE57C8-731A-A0AB-A4B5-75027BADDB7B}"/>
              </a:ext>
            </a:extLst>
          </p:cNvPr>
          <p:cNvCxnSpPr>
            <a:cxnSpLocks/>
            <a:stCxn id="4" idx="6"/>
            <a:endCxn id="16" idx="2"/>
          </p:cNvCxnSpPr>
          <p:nvPr/>
        </p:nvCxnSpPr>
        <p:spPr>
          <a:xfrm>
            <a:off x="3459698" y="1911260"/>
            <a:ext cx="1438983" cy="966216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5BA268C-B235-87B5-3114-5B122DA43075}"/>
              </a:ext>
            </a:extLst>
          </p:cNvPr>
          <p:cNvCxnSpPr>
            <a:cxnSpLocks/>
            <a:stCxn id="4" idx="6"/>
            <a:endCxn id="17" idx="2"/>
          </p:cNvCxnSpPr>
          <p:nvPr/>
        </p:nvCxnSpPr>
        <p:spPr>
          <a:xfrm>
            <a:off x="3459698" y="1911260"/>
            <a:ext cx="1438982" cy="1411224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99A78BD-EFCF-197B-7DEB-8A72641EFE63}"/>
              </a:ext>
            </a:extLst>
          </p:cNvPr>
          <p:cNvCxnSpPr>
            <a:cxnSpLocks/>
            <a:stCxn id="4" idx="6"/>
            <a:endCxn id="18" idx="2"/>
          </p:cNvCxnSpPr>
          <p:nvPr/>
        </p:nvCxnSpPr>
        <p:spPr>
          <a:xfrm>
            <a:off x="3459698" y="1911260"/>
            <a:ext cx="1438981" cy="1856232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6ADF16B-95B6-7F27-1799-882F0286D45C}"/>
              </a:ext>
            </a:extLst>
          </p:cNvPr>
          <p:cNvCxnSpPr>
            <a:cxnSpLocks/>
            <a:stCxn id="4" idx="6"/>
            <a:endCxn id="19" idx="2"/>
          </p:cNvCxnSpPr>
          <p:nvPr/>
        </p:nvCxnSpPr>
        <p:spPr>
          <a:xfrm>
            <a:off x="3459698" y="1911260"/>
            <a:ext cx="1438983" cy="230124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A5DF6E6-5199-B603-8A32-0A7D02D64659}"/>
              </a:ext>
            </a:extLst>
          </p:cNvPr>
          <p:cNvCxnSpPr>
            <a:cxnSpLocks/>
            <a:stCxn id="5" idx="6"/>
            <a:endCxn id="13" idx="2"/>
          </p:cNvCxnSpPr>
          <p:nvPr/>
        </p:nvCxnSpPr>
        <p:spPr>
          <a:xfrm flipV="1">
            <a:off x="3459697" y="1542452"/>
            <a:ext cx="1442032" cy="813816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AA8D598-F34A-E263-0748-F370149A610F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 flipV="1">
            <a:off x="3459697" y="1987460"/>
            <a:ext cx="1442031" cy="368808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9421A3F-33E1-3C00-EF59-A9482C1AFE6E}"/>
              </a:ext>
            </a:extLst>
          </p:cNvPr>
          <p:cNvCxnSpPr>
            <a:cxnSpLocks/>
            <a:stCxn id="5" idx="6"/>
            <a:endCxn id="15" idx="2"/>
          </p:cNvCxnSpPr>
          <p:nvPr/>
        </p:nvCxnSpPr>
        <p:spPr>
          <a:xfrm>
            <a:off x="3459697" y="2356268"/>
            <a:ext cx="1442030" cy="7620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2F2D01F-ECE2-8463-0B6E-04EE53E87954}"/>
              </a:ext>
            </a:extLst>
          </p:cNvPr>
          <p:cNvCxnSpPr>
            <a:cxnSpLocks/>
            <a:stCxn id="5" idx="6"/>
            <a:endCxn id="16" idx="2"/>
          </p:cNvCxnSpPr>
          <p:nvPr/>
        </p:nvCxnSpPr>
        <p:spPr>
          <a:xfrm>
            <a:off x="3459697" y="2356268"/>
            <a:ext cx="1438984" cy="521208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710C449-AB15-62A6-CB36-996D451CCD98}"/>
              </a:ext>
            </a:extLst>
          </p:cNvPr>
          <p:cNvCxnSpPr>
            <a:cxnSpLocks/>
            <a:stCxn id="5" idx="6"/>
            <a:endCxn id="17" idx="2"/>
          </p:cNvCxnSpPr>
          <p:nvPr/>
        </p:nvCxnSpPr>
        <p:spPr>
          <a:xfrm>
            <a:off x="3459697" y="2356268"/>
            <a:ext cx="1438983" cy="966216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7608701-483D-DBB3-7A79-93F86B788378}"/>
              </a:ext>
            </a:extLst>
          </p:cNvPr>
          <p:cNvCxnSpPr>
            <a:cxnSpLocks/>
            <a:stCxn id="5" idx="6"/>
            <a:endCxn id="18" idx="2"/>
          </p:cNvCxnSpPr>
          <p:nvPr/>
        </p:nvCxnSpPr>
        <p:spPr>
          <a:xfrm>
            <a:off x="3459697" y="2356268"/>
            <a:ext cx="1438982" cy="1411224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07CFA83-6AF4-5AC5-4C7D-7086A26C7619}"/>
              </a:ext>
            </a:extLst>
          </p:cNvPr>
          <p:cNvCxnSpPr>
            <a:cxnSpLocks/>
            <a:stCxn id="5" idx="6"/>
            <a:endCxn id="19" idx="2"/>
          </p:cNvCxnSpPr>
          <p:nvPr/>
        </p:nvCxnSpPr>
        <p:spPr>
          <a:xfrm>
            <a:off x="3459697" y="2356268"/>
            <a:ext cx="1438984" cy="1856232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F4D6D7C-FE1B-8A57-C36C-9DF617BCF1FC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3459696" y="1542452"/>
            <a:ext cx="1445078" cy="1258824"/>
          </a:xfrm>
          <a:prstGeom prst="line">
            <a:avLst/>
          </a:prstGeom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0D3ED4F-9F7E-7164-C6F2-043687DEE985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3459696" y="1987460"/>
            <a:ext cx="1445077" cy="813816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88853336-E4AC-CCCD-6218-9646FB089EF5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3459696" y="2432468"/>
            <a:ext cx="1445076" cy="368808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C22D11E-4D79-005B-4FB4-D606164B4E1B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3459696" y="2801276"/>
            <a:ext cx="1442030" cy="7620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8942E200-0EF3-B0E9-2B45-E7BA1C461416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3459696" y="2801276"/>
            <a:ext cx="1442029" cy="521208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2C616D8E-5782-4208-4A04-2FC0F71B57BA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3459696" y="2801276"/>
            <a:ext cx="1442028" cy="966216"/>
          </a:xfrm>
          <a:prstGeom prst="line">
            <a:avLst/>
          </a:prstGeom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CBFDAEBB-264E-5FEA-5226-E4DC267DE06F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3459696" y="2801276"/>
            <a:ext cx="1442030" cy="1411224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5840BCD1-CE34-B3E8-7A1A-9C96F44EE79D}"/>
              </a:ext>
            </a:extLst>
          </p:cNvPr>
          <p:cNvCxnSpPr>
            <a:cxnSpLocks/>
            <a:stCxn id="7" idx="6"/>
          </p:cNvCxnSpPr>
          <p:nvPr/>
        </p:nvCxnSpPr>
        <p:spPr>
          <a:xfrm flipV="1">
            <a:off x="3456650" y="1546533"/>
            <a:ext cx="1455086" cy="169975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7A337482-BF01-324E-5495-1B99741FFA2D}"/>
              </a:ext>
            </a:extLst>
          </p:cNvPr>
          <p:cNvCxnSpPr>
            <a:cxnSpLocks/>
            <a:stCxn id="7" idx="6"/>
          </p:cNvCxnSpPr>
          <p:nvPr/>
        </p:nvCxnSpPr>
        <p:spPr>
          <a:xfrm flipV="1">
            <a:off x="3456650" y="1991541"/>
            <a:ext cx="1455085" cy="1254743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00E9385F-6200-0008-B872-C1ADC9FF3827}"/>
              </a:ext>
            </a:extLst>
          </p:cNvPr>
          <p:cNvCxnSpPr>
            <a:cxnSpLocks/>
            <a:stCxn id="7" idx="6"/>
          </p:cNvCxnSpPr>
          <p:nvPr/>
        </p:nvCxnSpPr>
        <p:spPr>
          <a:xfrm flipV="1">
            <a:off x="3456650" y="2436549"/>
            <a:ext cx="1455084" cy="809735"/>
          </a:xfrm>
          <a:prstGeom prst="line">
            <a:avLst/>
          </a:prstGeom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B007CF32-A9BA-EA4F-AD39-BAE0AFADBF23}"/>
              </a:ext>
            </a:extLst>
          </p:cNvPr>
          <p:cNvCxnSpPr>
            <a:cxnSpLocks/>
            <a:stCxn id="7" idx="6"/>
          </p:cNvCxnSpPr>
          <p:nvPr/>
        </p:nvCxnSpPr>
        <p:spPr>
          <a:xfrm flipV="1">
            <a:off x="3456650" y="2881557"/>
            <a:ext cx="1452038" cy="364727"/>
          </a:xfrm>
          <a:prstGeom prst="line">
            <a:avLst/>
          </a:prstGeom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19647AD-241F-909C-027D-42DB4C5BF794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3456650" y="3246284"/>
            <a:ext cx="1452037" cy="8028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9709EA77-6668-7A4E-B588-A96919CC75FB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3456650" y="3246284"/>
            <a:ext cx="1452036" cy="525289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918FFBAE-2A11-8552-060B-24D76BC6604C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3456650" y="3246284"/>
            <a:ext cx="1452038" cy="970297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46B7E9D7-325F-BB6E-1E6D-53525013AA49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3456649" y="1551432"/>
            <a:ext cx="1452038" cy="2139860"/>
          </a:xfrm>
          <a:prstGeom prst="line">
            <a:avLst/>
          </a:prstGeom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0C6FF978-1E21-C147-DA49-D96429CB4BB1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3456649" y="1996440"/>
            <a:ext cx="1452037" cy="1694852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F42E268B-AA69-28F1-764B-75ABC42EA547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3456649" y="2441448"/>
            <a:ext cx="1452036" cy="1249844"/>
          </a:xfrm>
          <a:prstGeom prst="line">
            <a:avLst/>
          </a:prstGeom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B4CF3504-EA43-361C-6F43-FC5EB7056E7E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3456649" y="2886456"/>
            <a:ext cx="1448990" cy="804836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801C2015-440F-5ACD-CF65-8999C1470423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3456649" y="3331464"/>
            <a:ext cx="1448989" cy="359828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38001153-AEEF-B747-3B5B-A31F4805D2B1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3456649" y="3691292"/>
            <a:ext cx="1448988" cy="8518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D7FF0503-9BA6-9ACF-94D1-4FE3ED5F99EC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3456649" y="3691292"/>
            <a:ext cx="1448990" cy="530188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FCB64EE8-9565-4664-A772-9048E0DC2F77}"/>
              </a:ext>
            </a:extLst>
          </p:cNvPr>
          <p:cNvCxnSpPr>
            <a:cxnSpLocks/>
            <a:stCxn id="13" idx="6"/>
            <a:endCxn id="29" idx="2"/>
          </p:cNvCxnSpPr>
          <p:nvPr/>
        </p:nvCxnSpPr>
        <p:spPr>
          <a:xfrm>
            <a:off x="5175722" y="1542452"/>
            <a:ext cx="1115889" cy="648897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28CD1F2A-295A-80AD-CE0F-355F53E57B80}"/>
              </a:ext>
            </a:extLst>
          </p:cNvPr>
          <p:cNvCxnSpPr>
            <a:cxnSpLocks/>
            <a:stCxn id="13" idx="6"/>
            <a:endCxn id="30" idx="2"/>
          </p:cNvCxnSpPr>
          <p:nvPr/>
        </p:nvCxnSpPr>
        <p:spPr>
          <a:xfrm>
            <a:off x="5175722" y="1542452"/>
            <a:ext cx="1112843" cy="1093905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744192F3-B967-9923-E794-8515A533299D}"/>
              </a:ext>
            </a:extLst>
          </p:cNvPr>
          <p:cNvCxnSpPr>
            <a:cxnSpLocks/>
            <a:stCxn id="13" idx="6"/>
            <a:endCxn id="31" idx="2"/>
          </p:cNvCxnSpPr>
          <p:nvPr/>
        </p:nvCxnSpPr>
        <p:spPr>
          <a:xfrm>
            <a:off x="5175722" y="1542452"/>
            <a:ext cx="1112842" cy="1538913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9DE74D37-ABAD-2D79-E5F0-A955B975C07D}"/>
              </a:ext>
            </a:extLst>
          </p:cNvPr>
          <p:cNvCxnSpPr>
            <a:cxnSpLocks/>
            <a:stCxn id="13" idx="6"/>
            <a:endCxn id="32" idx="2"/>
          </p:cNvCxnSpPr>
          <p:nvPr/>
        </p:nvCxnSpPr>
        <p:spPr>
          <a:xfrm>
            <a:off x="5175722" y="1542452"/>
            <a:ext cx="1112841" cy="198392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ED37C3A2-707B-73F6-2D8E-4566D97AEFE8}"/>
              </a:ext>
            </a:extLst>
          </p:cNvPr>
          <p:cNvCxnSpPr>
            <a:cxnSpLocks/>
            <a:stCxn id="14" idx="6"/>
          </p:cNvCxnSpPr>
          <p:nvPr/>
        </p:nvCxnSpPr>
        <p:spPr>
          <a:xfrm>
            <a:off x="5175721" y="1987460"/>
            <a:ext cx="1121986" cy="200841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9ABF15D6-A522-6088-264B-F56492A9A0C9}"/>
              </a:ext>
            </a:extLst>
          </p:cNvPr>
          <p:cNvCxnSpPr>
            <a:cxnSpLocks/>
            <a:stCxn id="14" idx="6"/>
          </p:cNvCxnSpPr>
          <p:nvPr/>
        </p:nvCxnSpPr>
        <p:spPr>
          <a:xfrm>
            <a:off x="5175721" y="1987460"/>
            <a:ext cx="1118940" cy="645849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7B29532D-AAB0-CF97-9FB1-F02D165275B9}"/>
              </a:ext>
            </a:extLst>
          </p:cNvPr>
          <p:cNvCxnSpPr>
            <a:cxnSpLocks/>
            <a:stCxn id="14" idx="6"/>
          </p:cNvCxnSpPr>
          <p:nvPr/>
        </p:nvCxnSpPr>
        <p:spPr>
          <a:xfrm>
            <a:off x="5175721" y="1987460"/>
            <a:ext cx="1118939" cy="1090857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AB928240-2C50-2A34-F297-9AC4076CAE7F}"/>
              </a:ext>
            </a:extLst>
          </p:cNvPr>
          <p:cNvCxnSpPr>
            <a:cxnSpLocks/>
            <a:stCxn id="14" idx="6"/>
          </p:cNvCxnSpPr>
          <p:nvPr/>
        </p:nvCxnSpPr>
        <p:spPr>
          <a:xfrm>
            <a:off x="5175721" y="1987460"/>
            <a:ext cx="1118938" cy="1535865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BFEDA99E-2814-470F-0072-F659F0748AB4}"/>
              </a:ext>
            </a:extLst>
          </p:cNvPr>
          <p:cNvCxnSpPr>
            <a:cxnSpLocks/>
            <a:stCxn id="15" idx="6"/>
          </p:cNvCxnSpPr>
          <p:nvPr/>
        </p:nvCxnSpPr>
        <p:spPr>
          <a:xfrm flipV="1">
            <a:off x="5175720" y="2188300"/>
            <a:ext cx="1118939" cy="244168"/>
          </a:xfrm>
          <a:prstGeom prst="line">
            <a:avLst/>
          </a:prstGeom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700C6B62-CC2C-0358-245C-E24F68887300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5175720" y="2432468"/>
            <a:ext cx="1115893" cy="20084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E9D03C79-CD13-5AAE-55D0-AA58920F32E8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5175720" y="2432468"/>
            <a:ext cx="1115892" cy="645848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5DDE6CBC-D354-CC2E-66E9-830704B01A42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5175720" y="2432468"/>
            <a:ext cx="1115891" cy="1090856"/>
          </a:xfrm>
          <a:prstGeom prst="line">
            <a:avLst/>
          </a:prstGeom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ADCDA579-A897-8FC4-58D8-B1E2DE5821AE}"/>
              </a:ext>
            </a:extLst>
          </p:cNvPr>
          <p:cNvCxnSpPr>
            <a:cxnSpLocks/>
            <a:stCxn id="16" idx="6"/>
          </p:cNvCxnSpPr>
          <p:nvPr/>
        </p:nvCxnSpPr>
        <p:spPr>
          <a:xfrm flipV="1">
            <a:off x="5172674" y="2185580"/>
            <a:ext cx="1108926" cy="691896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FD47DE3A-01B4-7105-398E-00087DA77579}"/>
              </a:ext>
            </a:extLst>
          </p:cNvPr>
          <p:cNvCxnSpPr>
            <a:cxnSpLocks/>
            <a:stCxn id="16" idx="6"/>
          </p:cNvCxnSpPr>
          <p:nvPr/>
        </p:nvCxnSpPr>
        <p:spPr>
          <a:xfrm flipV="1">
            <a:off x="5172674" y="2630588"/>
            <a:ext cx="1105880" cy="246888"/>
          </a:xfrm>
          <a:prstGeom prst="line">
            <a:avLst/>
          </a:prstGeom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1723F1E4-7D99-C512-6051-07D70B1F0208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5172674" y="2877476"/>
            <a:ext cx="1105879" cy="19812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0863806E-1F5E-0671-319C-8FA80E5AE831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5172674" y="2877476"/>
            <a:ext cx="1105878" cy="643128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7A76522D-AB97-D7A8-2104-A341C865147B}"/>
              </a:ext>
            </a:extLst>
          </p:cNvPr>
          <p:cNvCxnSpPr>
            <a:cxnSpLocks/>
            <a:stCxn id="17" idx="6"/>
            <a:endCxn id="29" idx="2"/>
          </p:cNvCxnSpPr>
          <p:nvPr/>
        </p:nvCxnSpPr>
        <p:spPr>
          <a:xfrm flipV="1">
            <a:off x="5172673" y="2191349"/>
            <a:ext cx="1118938" cy="1131135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FF1F6A64-5CC1-6940-D0A6-4F90FAB663BC}"/>
              </a:ext>
            </a:extLst>
          </p:cNvPr>
          <p:cNvCxnSpPr>
            <a:cxnSpLocks/>
            <a:stCxn id="17" idx="6"/>
            <a:endCxn id="30" idx="2"/>
          </p:cNvCxnSpPr>
          <p:nvPr/>
        </p:nvCxnSpPr>
        <p:spPr>
          <a:xfrm flipV="1">
            <a:off x="5172673" y="2636357"/>
            <a:ext cx="1115892" cy="686127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99FC3896-493C-031D-332B-9A55938E4B95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5196971" y="3081365"/>
            <a:ext cx="1091593" cy="253066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3F2196DE-6635-519B-450D-A6DBD9355476}"/>
              </a:ext>
            </a:extLst>
          </p:cNvPr>
          <p:cNvCxnSpPr>
            <a:cxnSpLocks/>
            <a:stCxn id="17" idx="6"/>
            <a:endCxn id="32" idx="2"/>
          </p:cNvCxnSpPr>
          <p:nvPr/>
        </p:nvCxnSpPr>
        <p:spPr>
          <a:xfrm>
            <a:off x="5172673" y="3322484"/>
            <a:ext cx="1115890" cy="203889"/>
          </a:xfrm>
          <a:prstGeom prst="line">
            <a:avLst/>
          </a:prstGeom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61E9D62D-1109-0EF2-EC61-129A27C053AE}"/>
              </a:ext>
            </a:extLst>
          </p:cNvPr>
          <p:cNvCxnSpPr>
            <a:cxnSpLocks/>
            <a:stCxn id="18" idx="6"/>
          </p:cNvCxnSpPr>
          <p:nvPr/>
        </p:nvCxnSpPr>
        <p:spPr>
          <a:xfrm flipV="1">
            <a:off x="5172672" y="2188301"/>
            <a:ext cx="1106790" cy="1579191"/>
          </a:xfrm>
          <a:prstGeom prst="line">
            <a:avLst/>
          </a:prstGeom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8888BAA7-33C4-A739-BC46-FBD758627AFF}"/>
              </a:ext>
            </a:extLst>
          </p:cNvPr>
          <p:cNvCxnSpPr>
            <a:cxnSpLocks/>
            <a:stCxn id="18" idx="6"/>
          </p:cNvCxnSpPr>
          <p:nvPr/>
        </p:nvCxnSpPr>
        <p:spPr>
          <a:xfrm flipV="1">
            <a:off x="5172672" y="2633309"/>
            <a:ext cx="1103744" cy="1134183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C5DFF289-07CA-7383-C227-57D337DE6CE9}"/>
              </a:ext>
            </a:extLst>
          </p:cNvPr>
          <p:cNvCxnSpPr>
            <a:cxnSpLocks/>
            <a:stCxn id="18" idx="6"/>
          </p:cNvCxnSpPr>
          <p:nvPr/>
        </p:nvCxnSpPr>
        <p:spPr>
          <a:xfrm flipV="1">
            <a:off x="5172672" y="3078317"/>
            <a:ext cx="1103743" cy="689175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3FBFDCBC-69FE-A575-51D8-7E81DC966ED1}"/>
              </a:ext>
            </a:extLst>
          </p:cNvPr>
          <p:cNvCxnSpPr>
            <a:cxnSpLocks/>
            <a:stCxn id="18" idx="6"/>
          </p:cNvCxnSpPr>
          <p:nvPr/>
        </p:nvCxnSpPr>
        <p:spPr>
          <a:xfrm flipV="1">
            <a:off x="5172672" y="3523325"/>
            <a:ext cx="1103742" cy="244167"/>
          </a:xfrm>
          <a:prstGeom prst="line">
            <a:avLst/>
          </a:prstGeom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830B8637-EBB6-FD6C-DAF5-39C1806DF503}"/>
              </a:ext>
            </a:extLst>
          </p:cNvPr>
          <p:cNvCxnSpPr>
            <a:cxnSpLocks/>
            <a:stCxn id="19" idx="6"/>
          </p:cNvCxnSpPr>
          <p:nvPr/>
        </p:nvCxnSpPr>
        <p:spPr>
          <a:xfrm flipV="1">
            <a:off x="5172674" y="2194070"/>
            <a:ext cx="1093731" cy="201843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C18BE95D-B9CA-706E-E670-1C5CD0FDE21A}"/>
              </a:ext>
            </a:extLst>
          </p:cNvPr>
          <p:cNvCxnSpPr>
            <a:cxnSpLocks/>
            <a:stCxn id="19" idx="6"/>
          </p:cNvCxnSpPr>
          <p:nvPr/>
        </p:nvCxnSpPr>
        <p:spPr>
          <a:xfrm flipV="1">
            <a:off x="5172674" y="2639078"/>
            <a:ext cx="1090685" cy="1573422"/>
          </a:xfrm>
          <a:prstGeom prst="line">
            <a:avLst/>
          </a:prstGeom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6FD590D6-7122-5760-54DA-0C9C4D514872}"/>
              </a:ext>
            </a:extLst>
          </p:cNvPr>
          <p:cNvCxnSpPr>
            <a:cxnSpLocks/>
            <a:stCxn id="19" idx="6"/>
          </p:cNvCxnSpPr>
          <p:nvPr/>
        </p:nvCxnSpPr>
        <p:spPr>
          <a:xfrm flipV="1">
            <a:off x="5172674" y="3084086"/>
            <a:ext cx="1090684" cy="1128414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AB75175B-8078-1F7E-0183-C39480A24698}"/>
              </a:ext>
            </a:extLst>
          </p:cNvPr>
          <p:cNvCxnSpPr>
            <a:cxnSpLocks/>
            <a:stCxn id="19" idx="6"/>
          </p:cNvCxnSpPr>
          <p:nvPr/>
        </p:nvCxnSpPr>
        <p:spPr>
          <a:xfrm flipV="1">
            <a:off x="5172674" y="3529094"/>
            <a:ext cx="1090683" cy="683406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9BA41A12-23A5-D9E2-7ADC-BDDCDE09A4D2}"/>
              </a:ext>
            </a:extLst>
          </p:cNvPr>
          <p:cNvCxnSpPr>
            <a:cxnSpLocks/>
            <a:stCxn id="33" idx="2"/>
            <a:endCxn id="29" idx="6"/>
          </p:cNvCxnSpPr>
          <p:nvPr/>
        </p:nvCxnSpPr>
        <p:spPr>
          <a:xfrm flipH="1" flipV="1">
            <a:off x="6565604" y="2191349"/>
            <a:ext cx="1207661" cy="686127"/>
          </a:xfrm>
          <a:prstGeom prst="line">
            <a:avLst/>
          </a:prstGeom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5BC25CA7-5969-A581-B774-A6C4CB85A251}"/>
              </a:ext>
            </a:extLst>
          </p:cNvPr>
          <p:cNvCxnSpPr>
            <a:cxnSpLocks/>
            <a:stCxn id="33" idx="2"/>
            <a:endCxn id="30" idx="6"/>
          </p:cNvCxnSpPr>
          <p:nvPr/>
        </p:nvCxnSpPr>
        <p:spPr>
          <a:xfrm flipH="1" flipV="1">
            <a:off x="6562558" y="2636357"/>
            <a:ext cx="1210707" cy="241119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F325121D-9ED5-046D-2495-7E5789C1AB5C}"/>
              </a:ext>
            </a:extLst>
          </p:cNvPr>
          <p:cNvCxnSpPr>
            <a:cxnSpLocks/>
            <a:stCxn id="33" idx="2"/>
            <a:endCxn id="31" idx="6"/>
          </p:cNvCxnSpPr>
          <p:nvPr/>
        </p:nvCxnSpPr>
        <p:spPr>
          <a:xfrm flipH="1">
            <a:off x="6562557" y="2877476"/>
            <a:ext cx="1210708" cy="203889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B9909162-A2B0-8C02-BBB0-1611E2615B15}"/>
              </a:ext>
            </a:extLst>
          </p:cNvPr>
          <p:cNvCxnSpPr>
            <a:cxnSpLocks/>
            <a:stCxn id="33" idx="2"/>
            <a:endCxn id="32" idx="6"/>
          </p:cNvCxnSpPr>
          <p:nvPr/>
        </p:nvCxnSpPr>
        <p:spPr>
          <a:xfrm flipH="1">
            <a:off x="6562556" y="2877476"/>
            <a:ext cx="1210709" cy="648897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CB9754BB-0AB0-CF34-15E5-52C4B436EB9B}"/>
              </a:ext>
            </a:extLst>
          </p:cNvPr>
          <p:cNvSpPr/>
          <p:nvPr/>
        </p:nvSpPr>
        <p:spPr>
          <a:xfrm>
            <a:off x="3185705" y="1774263"/>
            <a:ext cx="273993" cy="27399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30C6595-F35B-14B0-9CC0-171611C4AD2F}"/>
              </a:ext>
            </a:extLst>
          </p:cNvPr>
          <p:cNvSpPr/>
          <p:nvPr/>
        </p:nvSpPr>
        <p:spPr>
          <a:xfrm>
            <a:off x="3185704" y="2219271"/>
            <a:ext cx="273993" cy="27399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8B20A0F-5E2C-3391-98DF-6F4325E10FA5}"/>
              </a:ext>
            </a:extLst>
          </p:cNvPr>
          <p:cNvSpPr/>
          <p:nvPr/>
        </p:nvSpPr>
        <p:spPr>
          <a:xfrm>
            <a:off x="3185703" y="2664279"/>
            <a:ext cx="273993" cy="27399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0778A68-0D1A-AC34-0436-C05EAA529CEE}"/>
              </a:ext>
            </a:extLst>
          </p:cNvPr>
          <p:cNvSpPr/>
          <p:nvPr/>
        </p:nvSpPr>
        <p:spPr>
          <a:xfrm>
            <a:off x="3182657" y="3109287"/>
            <a:ext cx="273993" cy="27399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1E00A9C-EA76-37EF-5316-7A4B2BC48193}"/>
              </a:ext>
            </a:extLst>
          </p:cNvPr>
          <p:cNvSpPr/>
          <p:nvPr/>
        </p:nvSpPr>
        <p:spPr>
          <a:xfrm>
            <a:off x="3182656" y="3554295"/>
            <a:ext cx="273993" cy="27399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BDB63C2-693E-8AD1-6507-7D2218E0912D}"/>
              </a:ext>
            </a:extLst>
          </p:cNvPr>
          <p:cNvSpPr/>
          <p:nvPr/>
        </p:nvSpPr>
        <p:spPr>
          <a:xfrm>
            <a:off x="4901729" y="1405455"/>
            <a:ext cx="273993" cy="27399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2F2084C-2BB3-B567-7C33-0ADB7C7CA63B}"/>
              </a:ext>
            </a:extLst>
          </p:cNvPr>
          <p:cNvSpPr/>
          <p:nvPr/>
        </p:nvSpPr>
        <p:spPr>
          <a:xfrm>
            <a:off x="4901728" y="1850463"/>
            <a:ext cx="273993" cy="27399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D6FEF62-47D1-8E51-DF50-F6CBB24E212D}"/>
              </a:ext>
            </a:extLst>
          </p:cNvPr>
          <p:cNvSpPr/>
          <p:nvPr/>
        </p:nvSpPr>
        <p:spPr>
          <a:xfrm>
            <a:off x="4901727" y="2295471"/>
            <a:ext cx="273993" cy="27399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BD2F176-603B-D06A-76AF-9A55DB5036FB}"/>
              </a:ext>
            </a:extLst>
          </p:cNvPr>
          <p:cNvSpPr/>
          <p:nvPr/>
        </p:nvSpPr>
        <p:spPr>
          <a:xfrm>
            <a:off x="4898681" y="2740479"/>
            <a:ext cx="273993" cy="27399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1C6CB1D-4DF2-016E-34D7-75C803DC8E95}"/>
              </a:ext>
            </a:extLst>
          </p:cNvPr>
          <p:cNvSpPr/>
          <p:nvPr/>
        </p:nvSpPr>
        <p:spPr>
          <a:xfrm>
            <a:off x="4898680" y="3185487"/>
            <a:ext cx="273993" cy="27399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2B790D9-3BE3-7876-42F8-6DE82AF692CA}"/>
              </a:ext>
            </a:extLst>
          </p:cNvPr>
          <p:cNvSpPr/>
          <p:nvPr/>
        </p:nvSpPr>
        <p:spPr>
          <a:xfrm>
            <a:off x="4898679" y="3630495"/>
            <a:ext cx="273993" cy="27399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D0CFE46-04E3-DF77-7910-D9EA209D542B}"/>
              </a:ext>
            </a:extLst>
          </p:cNvPr>
          <p:cNvSpPr/>
          <p:nvPr/>
        </p:nvSpPr>
        <p:spPr>
          <a:xfrm>
            <a:off x="4898681" y="4075503"/>
            <a:ext cx="273993" cy="27399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CD5F1E4-F442-CA20-FEC7-E575287DF21B}"/>
              </a:ext>
            </a:extLst>
          </p:cNvPr>
          <p:cNvSpPr/>
          <p:nvPr/>
        </p:nvSpPr>
        <p:spPr>
          <a:xfrm>
            <a:off x="6291611" y="2054352"/>
            <a:ext cx="273993" cy="27399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CF4B06F-39AE-2613-3103-A94406576739}"/>
              </a:ext>
            </a:extLst>
          </p:cNvPr>
          <p:cNvSpPr/>
          <p:nvPr/>
        </p:nvSpPr>
        <p:spPr>
          <a:xfrm>
            <a:off x="6288565" y="2499360"/>
            <a:ext cx="273993" cy="27399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AF6E895-E5A4-77DC-0DFA-6C75F9BDC0C9}"/>
              </a:ext>
            </a:extLst>
          </p:cNvPr>
          <p:cNvSpPr/>
          <p:nvPr/>
        </p:nvSpPr>
        <p:spPr>
          <a:xfrm>
            <a:off x="6288564" y="2944368"/>
            <a:ext cx="273993" cy="27399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3AEA50C-5026-A0CD-8CC4-655F711A5882}"/>
              </a:ext>
            </a:extLst>
          </p:cNvPr>
          <p:cNvSpPr/>
          <p:nvPr/>
        </p:nvSpPr>
        <p:spPr>
          <a:xfrm>
            <a:off x="6288563" y="3389376"/>
            <a:ext cx="273993" cy="27399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DDABE39-334D-11CF-AE63-F3328A51FF56}"/>
              </a:ext>
            </a:extLst>
          </p:cNvPr>
          <p:cNvSpPr/>
          <p:nvPr/>
        </p:nvSpPr>
        <p:spPr>
          <a:xfrm>
            <a:off x="7773265" y="2740479"/>
            <a:ext cx="273993" cy="27399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F40901E9-87EF-B4F4-F9B3-59736A196B5C}"/>
              </a:ext>
            </a:extLst>
          </p:cNvPr>
          <p:cNvSpPr/>
          <p:nvPr/>
        </p:nvSpPr>
        <p:spPr>
          <a:xfrm>
            <a:off x="9269833" y="2737431"/>
            <a:ext cx="273993" cy="27399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79BE7B35-2CA5-9D20-BADA-473F6CC39D9F}"/>
              </a:ext>
            </a:extLst>
          </p:cNvPr>
          <p:cNvCxnSpPr>
            <a:cxnSpLocks/>
            <a:stCxn id="228" idx="2"/>
            <a:endCxn id="33" idx="6"/>
          </p:cNvCxnSpPr>
          <p:nvPr/>
        </p:nvCxnSpPr>
        <p:spPr>
          <a:xfrm flipH="1">
            <a:off x="8047258" y="2874428"/>
            <a:ext cx="1222575" cy="3048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1678017C-F1E9-3F95-EA7A-BBCA81ACBD02}"/>
              </a:ext>
            </a:extLst>
          </p:cNvPr>
          <p:cNvSpPr txBox="1"/>
          <p:nvPr/>
        </p:nvSpPr>
        <p:spPr>
          <a:xfrm>
            <a:off x="2977250" y="398455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EC6A429B-825E-9A8F-FBF6-77DFA34BE20A}"/>
              </a:ext>
            </a:extLst>
          </p:cNvPr>
          <p:cNvSpPr txBox="1"/>
          <p:nvPr/>
        </p:nvSpPr>
        <p:spPr>
          <a:xfrm>
            <a:off x="5035675" y="4823733"/>
            <a:ext cx="1502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Layers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6B88FA63-0106-BB6A-299C-576DD6E1B538}"/>
              </a:ext>
            </a:extLst>
          </p:cNvPr>
          <p:cNvSpPr txBox="1"/>
          <p:nvPr/>
        </p:nvSpPr>
        <p:spPr>
          <a:xfrm>
            <a:off x="7446061" y="3218361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CF28D956-6472-7E2B-BC55-E9BE71004A49}"/>
              </a:ext>
            </a:extLst>
          </p:cNvPr>
          <p:cNvSpPr txBox="1"/>
          <p:nvPr/>
        </p:nvSpPr>
        <p:spPr>
          <a:xfrm>
            <a:off x="9114922" y="320789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Loss</a:t>
            </a:r>
          </a:p>
        </p:txBody>
      </p:sp>
      <p:sp>
        <p:nvSpPr>
          <p:cNvPr id="236" name="Right Brace 235">
            <a:extLst>
              <a:ext uri="{FF2B5EF4-FFF2-40B4-BE49-F238E27FC236}">
                <a16:creationId xmlns:a16="http://schemas.microsoft.com/office/drawing/2014/main" id="{EE6DF286-EA67-58DA-D253-8AB040DA7D74}"/>
              </a:ext>
            </a:extLst>
          </p:cNvPr>
          <p:cNvSpPr/>
          <p:nvPr/>
        </p:nvSpPr>
        <p:spPr>
          <a:xfrm rot="5400000">
            <a:off x="5547475" y="3658714"/>
            <a:ext cx="369333" cy="1940529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725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7C2281-E435-87E0-12B8-41D13BD2045C}"/>
              </a:ext>
            </a:extLst>
          </p:cNvPr>
          <p:cNvCxnSpPr>
            <a:cxnSpLocks/>
            <a:stCxn id="24" idx="6"/>
            <a:endCxn id="27" idx="2"/>
          </p:cNvCxnSpPr>
          <p:nvPr/>
        </p:nvCxnSpPr>
        <p:spPr>
          <a:xfrm>
            <a:off x="4882411" y="2034787"/>
            <a:ext cx="1101519" cy="1710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ED174FE9-0558-32DE-18A9-75F9F60F17A5}"/>
                  </a:ext>
                </a:extLst>
              </p:cNvPr>
              <p:cNvSpPr/>
              <p:nvPr/>
            </p:nvSpPr>
            <p:spPr>
              <a:xfrm>
                <a:off x="4404905" y="1796034"/>
                <a:ext cx="477506" cy="47750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ED174FE9-0558-32DE-18A9-75F9F60F17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4905" y="1796034"/>
                <a:ext cx="477506" cy="477506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650BFBB6-4444-FEEC-53BE-7ECCABB7C6BB}"/>
                  </a:ext>
                </a:extLst>
              </p:cNvPr>
              <p:cNvSpPr/>
              <p:nvPr/>
            </p:nvSpPr>
            <p:spPr>
              <a:xfrm>
                <a:off x="4404905" y="2453862"/>
                <a:ext cx="477506" cy="47750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650BFBB6-4444-FEEC-53BE-7ECCABB7C6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4905" y="2453862"/>
                <a:ext cx="477506" cy="47750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90F23CEB-10BD-8C7A-CDAD-70F5FD9AA8DE}"/>
                  </a:ext>
                </a:extLst>
              </p:cNvPr>
              <p:cNvSpPr/>
              <p:nvPr/>
            </p:nvSpPr>
            <p:spPr>
              <a:xfrm>
                <a:off x="5983930" y="1967049"/>
                <a:ext cx="477506" cy="47750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90F23CEB-10BD-8C7A-CDAD-70F5FD9AA8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3930" y="1967049"/>
                <a:ext cx="477506" cy="47750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3CA1BBF-EBAA-FD15-F87A-53214F224F15}"/>
                  </a:ext>
                </a:extLst>
              </p:cNvPr>
              <p:cNvSpPr/>
              <p:nvPr/>
            </p:nvSpPr>
            <p:spPr>
              <a:xfrm>
                <a:off x="7315200" y="1967049"/>
                <a:ext cx="477506" cy="47750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3CA1BBF-EBAA-FD15-F87A-53214F224F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1967049"/>
                <a:ext cx="477506" cy="47750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7C4526F-C079-5307-2AAC-FD7F1F743815}"/>
              </a:ext>
            </a:extLst>
          </p:cNvPr>
          <p:cNvCxnSpPr>
            <a:cxnSpLocks/>
            <a:stCxn id="25" idx="6"/>
            <a:endCxn id="27" idx="2"/>
          </p:cNvCxnSpPr>
          <p:nvPr/>
        </p:nvCxnSpPr>
        <p:spPr>
          <a:xfrm flipV="1">
            <a:off x="4882411" y="2205802"/>
            <a:ext cx="1101519" cy="4868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7869894-81D8-62F9-6B30-7A4C7A0FF29E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>
          <a:xfrm>
            <a:off x="6461436" y="2205802"/>
            <a:ext cx="8537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B1305EA-6BFC-511B-D13D-8949E9CC8984}"/>
                  </a:ext>
                </a:extLst>
              </p:cNvPr>
              <p:cNvSpPr txBox="1"/>
              <p:nvPr/>
            </p:nvSpPr>
            <p:spPr>
              <a:xfrm>
                <a:off x="5226062" y="1730745"/>
                <a:ext cx="414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B1305EA-6BFC-511B-D13D-8949E9CC8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6062" y="1730745"/>
                <a:ext cx="41421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9602B8A-387B-49EB-9A6D-DA217A91ED62}"/>
                  </a:ext>
                </a:extLst>
              </p:cNvPr>
              <p:cNvSpPr txBox="1"/>
              <p:nvPr/>
            </p:nvSpPr>
            <p:spPr>
              <a:xfrm>
                <a:off x="5226062" y="2494298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9602B8A-387B-49EB-9A6D-DA217A91E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6062" y="2494298"/>
                <a:ext cx="36766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0A286BF7-5B10-B790-7BFB-36A1A62E3700}"/>
                  </a:ext>
                </a:extLst>
              </p:cNvPr>
              <p:cNvSpPr/>
              <p:nvPr/>
            </p:nvSpPr>
            <p:spPr>
              <a:xfrm>
                <a:off x="5983930" y="2678964"/>
                <a:ext cx="477506" cy="47750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0A286BF7-5B10-B790-7BFB-36A1A62E37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3930" y="2678964"/>
                <a:ext cx="477506" cy="47750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78AA854-7211-CBA6-C696-1D413A6CEB64}"/>
              </a:ext>
            </a:extLst>
          </p:cNvPr>
          <p:cNvCxnSpPr>
            <a:cxnSpLocks/>
            <a:stCxn id="49" idx="7"/>
            <a:endCxn id="29" idx="2"/>
          </p:cNvCxnSpPr>
          <p:nvPr/>
        </p:nvCxnSpPr>
        <p:spPr>
          <a:xfrm flipV="1">
            <a:off x="6391507" y="2205802"/>
            <a:ext cx="923693" cy="5430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746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7C2281-E435-87E0-12B8-41D13BD2045C}"/>
              </a:ext>
            </a:extLst>
          </p:cNvPr>
          <p:cNvCxnSpPr>
            <a:cxnSpLocks/>
            <a:stCxn id="24" idx="6"/>
            <a:endCxn id="27" idx="2"/>
          </p:cNvCxnSpPr>
          <p:nvPr/>
        </p:nvCxnSpPr>
        <p:spPr>
          <a:xfrm>
            <a:off x="4431794" y="1804064"/>
            <a:ext cx="1552136" cy="40173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ED174FE9-0558-32DE-18A9-75F9F60F17A5}"/>
                  </a:ext>
                </a:extLst>
              </p:cNvPr>
              <p:cNvSpPr/>
              <p:nvPr/>
            </p:nvSpPr>
            <p:spPr>
              <a:xfrm>
                <a:off x="3954288" y="1565311"/>
                <a:ext cx="477506" cy="47750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ED174FE9-0558-32DE-18A9-75F9F60F17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288" y="1565311"/>
                <a:ext cx="477506" cy="477506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650BFBB6-4444-FEEC-53BE-7ECCABB7C6BB}"/>
                  </a:ext>
                </a:extLst>
              </p:cNvPr>
              <p:cNvSpPr/>
              <p:nvPr/>
            </p:nvSpPr>
            <p:spPr>
              <a:xfrm>
                <a:off x="3954288" y="3593714"/>
                <a:ext cx="477506" cy="47750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650BFBB6-4444-FEEC-53BE-7ECCABB7C6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288" y="3593714"/>
                <a:ext cx="477506" cy="47750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90F23CEB-10BD-8C7A-CDAD-70F5FD9AA8DE}"/>
                  </a:ext>
                </a:extLst>
              </p:cNvPr>
              <p:cNvSpPr/>
              <p:nvPr/>
            </p:nvSpPr>
            <p:spPr>
              <a:xfrm>
                <a:off x="5983930" y="1967049"/>
                <a:ext cx="477506" cy="47750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90F23CEB-10BD-8C7A-CDAD-70F5FD9AA8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3930" y="1967049"/>
                <a:ext cx="477506" cy="47750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3CA1BBF-EBAA-FD15-F87A-53214F224F15}"/>
                  </a:ext>
                </a:extLst>
              </p:cNvPr>
              <p:cNvSpPr/>
              <p:nvPr/>
            </p:nvSpPr>
            <p:spPr>
              <a:xfrm>
                <a:off x="7315200" y="1967049"/>
                <a:ext cx="477506" cy="47750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3CA1BBF-EBAA-FD15-F87A-53214F224F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1967049"/>
                <a:ext cx="477506" cy="47750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7C4526F-C079-5307-2AAC-FD7F1F743815}"/>
              </a:ext>
            </a:extLst>
          </p:cNvPr>
          <p:cNvCxnSpPr>
            <a:cxnSpLocks/>
            <a:stCxn id="25" idx="6"/>
            <a:endCxn id="27" idx="2"/>
          </p:cNvCxnSpPr>
          <p:nvPr/>
        </p:nvCxnSpPr>
        <p:spPr>
          <a:xfrm flipV="1">
            <a:off x="4431794" y="2205802"/>
            <a:ext cx="1552136" cy="162666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7869894-81D8-62F9-6B30-7A4C7A0FF29E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>
          <a:xfrm>
            <a:off x="6461436" y="2205802"/>
            <a:ext cx="8537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B1305EA-6BFC-511B-D13D-8949E9CC8984}"/>
                  </a:ext>
                </a:extLst>
              </p:cNvPr>
              <p:cNvSpPr txBox="1"/>
              <p:nvPr/>
            </p:nvSpPr>
            <p:spPr>
              <a:xfrm>
                <a:off x="4730356" y="1556610"/>
                <a:ext cx="4775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B1305EA-6BFC-511B-D13D-8949E9CC8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356" y="1556610"/>
                <a:ext cx="47750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9602B8A-387B-49EB-9A6D-DA217A91ED62}"/>
                  </a:ext>
                </a:extLst>
              </p:cNvPr>
              <p:cNvSpPr txBox="1"/>
              <p:nvPr/>
            </p:nvSpPr>
            <p:spPr>
              <a:xfrm>
                <a:off x="4785276" y="3366100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9602B8A-387B-49EB-9A6D-DA217A91E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276" y="3366100"/>
                <a:ext cx="36766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0A286BF7-5B10-B790-7BFB-36A1A62E3700}"/>
                  </a:ext>
                </a:extLst>
              </p:cNvPr>
              <p:cNvSpPr/>
              <p:nvPr/>
            </p:nvSpPr>
            <p:spPr>
              <a:xfrm>
                <a:off x="5983930" y="2678964"/>
                <a:ext cx="477506" cy="47750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0A286BF7-5B10-B790-7BFB-36A1A62E37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3930" y="2678964"/>
                <a:ext cx="477506" cy="47750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78AA854-7211-CBA6-C696-1D413A6CEB64}"/>
              </a:ext>
            </a:extLst>
          </p:cNvPr>
          <p:cNvCxnSpPr>
            <a:cxnSpLocks/>
            <a:stCxn id="49" idx="7"/>
            <a:endCxn id="29" idx="2"/>
          </p:cNvCxnSpPr>
          <p:nvPr/>
        </p:nvCxnSpPr>
        <p:spPr>
          <a:xfrm flipV="1">
            <a:off x="6391507" y="2205802"/>
            <a:ext cx="923693" cy="5430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376DBA7E-4144-52EC-93AD-DE93FC46EAD9}"/>
                  </a:ext>
                </a:extLst>
              </p:cNvPr>
              <p:cNvSpPr/>
              <p:nvPr/>
            </p:nvSpPr>
            <p:spPr>
              <a:xfrm>
                <a:off x="3954288" y="2176046"/>
                <a:ext cx="477506" cy="47750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376DBA7E-4144-52EC-93AD-DE93FC46EA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288" y="2176046"/>
                <a:ext cx="477506" cy="477506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64A1948-6828-41CB-790B-AF89B361A177}"/>
                  </a:ext>
                </a:extLst>
              </p:cNvPr>
              <p:cNvSpPr/>
              <p:nvPr/>
            </p:nvSpPr>
            <p:spPr>
              <a:xfrm>
                <a:off x="3960285" y="2786781"/>
                <a:ext cx="477506" cy="47750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64A1948-6828-41CB-790B-AF89B361A1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285" y="2786781"/>
                <a:ext cx="477506" cy="477506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082B32-EDC7-A326-2722-2E2D94DB01FF}"/>
              </a:ext>
            </a:extLst>
          </p:cNvPr>
          <p:cNvCxnSpPr>
            <a:cxnSpLocks/>
            <a:stCxn id="4" idx="6"/>
            <a:endCxn id="27" idx="2"/>
          </p:cNvCxnSpPr>
          <p:nvPr/>
        </p:nvCxnSpPr>
        <p:spPr>
          <a:xfrm flipV="1">
            <a:off x="4431794" y="2205802"/>
            <a:ext cx="1552136" cy="20899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24BEDE-B12B-E84E-D81B-D8999B9DCA58}"/>
              </a:ext>
            </a:extLst>
          </p:cNvPr>
          <p:cNvCxnSpPr>
            <a:cxnSpLocks/>
            <a:stCxn id="5" idx="6"/>
            <a:endCxn id="27" idx="2"/>
          </p:cNvCxnSpPr>
          <p:nvPr/>
        </p:nvCxnSpPr>
        <p:spPr>
          <a:xfrm flipV="1">
            <a:off x="4437791" y="2205802"/>
            <a:ext cx="1546139" cy="8197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D4C3FC6-04BC-A16E-EBD3-518C56C62AD3}"/>
                  </a:ext>
                </a:extLst>
              </p:cNvPr>
              <p:cNvSpPr txBox="1"/>
              <p:nvPr/>
            </p:nvSpPr>
            <p:spPr>
              <a:xfrm>
                <a:off x="4730356" y="1967049"/>
                <a:ext cx="4775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D4C3FC6-04BC-A16E-EBD3-518C56C62A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356" y="1967049"/>
                <a:ext cx="47750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B7E961C-C196-2EDD-A74D-E210A55B9CC0}"/>
                  </a:ext>
                </a:extLst>
              </p:cNvPr>
              <p:cNvSpPr txBox="1"/>
              <p:nvPr/>
            </p:nvSpPr>
            <p:spPr>
              <a:xfrm>
                <a:off x="4736616" y="2340456"/>
                <a:ext cx="4775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B7E961C-C196-2EDD-A74D-E210A55B9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6616" y="2340456"/>
                <a:ext cx="47750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82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24</Words>
  <Application>Microsoft Macintosh PowerPoint</Application>
  <PresentationFormat>Widescreen</PresentationFormat>
  <Paragraphs>23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Teal Witter</dc:creator>
  <cp:lastModifiedBy>Teal Witter</cp:lastModifiedBy>
  <cp:revision>6</cp:revision>
  <dcterms:created xsi:type="dcterms:W3CDTF">2023-09-14T17:31:02Z</dcterms:created>
  <dcterms:modified xsi:type="dcterms:W3CDTF">2023-09-14T19:17:29Z</dcterms:modified>
</cp:coreProperties>
</file>