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22"/>
    <p:restoredTop sz="94565"/>
  </p:normalViewPr>
  <p:slideViewPr>
    <p:cSldViewPr snapToGrid="0" snapToObjects="1">
      <p:cViewPr>
        <p:scale>
          <a:sx n="100" d="100"/>
          <a:sy n="100" d="100"/>
        </p:scale>
        <p:origin x="14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8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210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372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4366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391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8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6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8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7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6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usSand/itp_talk_20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533" y="421640"/>
            <a:ext cx="8915399" cy="2262781"/>
          </a:xfrm>
        </p:spPr>
        <p:txBody>
          <a:bodyPr/>
          <a:lstStyle/>
          <a:p>
            <a:r>
              <a:rPr lang="en-US" dirty="0" smtClean="0"/>
              <a:t>Data Analysis using Python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Gustavo Sandoval</a:t>
            </a:r>
          </a:p>
          <a:p>
            <a:r>
              <a:rPr lang="en-US" sz="2400" b="1" dirty="0" smtClean="0"/>
              <a:t>@</a:t>
            </a:r>
            <a:r>
              <a:rPr lang="en-US" sz="2400" b="1" dirty="0" err="1" smtClean="0"/>
              <a:t>gussand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the prerequisites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a terminal window</a:t>
            </a:r>
          </a:p>
          <a:p>
            <a:r>
              <a:rPr lang="en-US" sz="2800" dirty="0" smtClean="0"/>
              <a:t>Type:</a:t>
            </a:r>
          </a:p>
          <a:p>
            <a:pPr lvl="1"/>
            <a:r>
              <a:rPr lang="en-US" sz="2400" b="1" dirty="0" smtClean="0"/>
              <a:t>python</a:t>
            </a:r>
          </a:p>
          <a:p>
            <a:pPr lvl="1"/>
            <a:r>
              <a:rPr lang="en-US" sz="2400" b="1" dirty="0" smtClean="0"/>
              <a:t>import pandas as </a:t>
            </a:r>
            <a:r>
              <a:rPr lang="en-US" sz="2400" b="1" dirty="0" err="1" smtClean="0"/>
              <a:t>pd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106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see something like: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91" y="2133600"/>
            <a:ext cx="7462043" cy="3778250"/>
          </a:xfrm>
        </p:spPr>
      </p:pic>
    </p:spTree>
    <p:extLst>
      <p:ext uri="{BB962C8B-B14F-4D97-AF65-F5344CB8AC3E}">
        <p14:creationId xmlns:p14="http://schemas.microsoft.com/office/powerpoint/2010/main" val="4359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out of the python interpreter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07" y="2166446"/>
            <a:ext cx="7867211" cy="3778250"/>
          </a:xfrm>
        </p:spPr>
      </p:pic>
    </p:spTree>
    <p:extLst>
      <p:ext uri="{BB962C8B-B14F-4D97-AF65-F5344CB8AC3E}">
        <p14:creationId xmlns:p14="http://schemas.microsoft.com/office/powerpoint/2010/main" val="94221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my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3" y="2133600"/>
            <a:ext cx="11229039" cy="3777622"/>
          </a:xfrm>
        </p:spPr>
        <p:txBody>
          <a:bodyPr>
            <a:normAutofit/>
          </a:bodyPr>
          <a:lstStyle/>
          <a:p>
            <a:r>
              <a:rPr lang="en-US" sz="4000" b="1" dirty="0">
                <a:hlinkClick r:id="rId2"/>
              </a:rPr>
              <a:t>https://</a:t>
            </a:r>
            <a:r>
              <a:rPr lang="en-US" sz="4000" b="1" dirty="0" smtClean="0">
                <a:hlinkClick r:id="rId2"/>
              </a:rPr>
              <a:t>github.com/GusSand/itp_talk_2016</a:t>
            </a:r>
            <a:endParaRPr lang="en-US" sz="4000" b="1" dirty="0" smtClean="0"/>
          </a:p>
          <a:p>
            <a:r>
              <a:rPr lang="en-US" sz="4000" b="1" dirty="0" smtClean="0"/>
              <a:t>Clone or download as zip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35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 the notebooks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212" y="1562100"/>
            <a:ext cx="8915400" cy="3777622"/>
          </a:xfrm>
        </p:spPr>
        <p:txBody>
          <a:bodyPr/>
          <a:lstStyle/>
          <a:p>
            <a:r>
              <a:rPr lang="en-US" dirty="0" smtClean="0"/>
              <a:t>Instructions:</a:t>
            </a:r>
          </a:p>
          <a:p>
            <a:pPr lvl="1"/>
            <a:r>
              <a:rPr lang="en-US" dirty="0" smtClean="0"/>
              <a:t>Open a command line to the directory where you downloaded the code from </a:t>
            </a:r>
            <a:r>
              <a:rPr lang="en-US" dirty="0" err="1" smtClean="0"/>
              <a:t>github</a:t>
            </a:r>
            <a:r>
              <a:rPr lang="en-US" dirty="0" smtClean="0"/>
              <a:t> in the previous step</a:t>
            </a:r>
          </a:p>
          <a:p>
            <a:pPr lvl="1"/>
            <a:r>
              <a:rPr lang="en-US" dirty="0" smtClean="0"/>
              <a:t>Cd to the </a:t>
            </a:r>
            <a:r>
              <a:rPr lang="en-US" b="1" dirty="0" smtClean="0"/>
              <a:t>notebooks </a:t>
            </a:r>
            <a:r>
              <a:rPr lang="en-US" dirty="0" smtClean="0"/>
              <a:t>directory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959100"/>
            <a:ext cx="6946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ipython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38" y="1727199"/>
            <a:ext cx="6147361" cy="4999037"/>
          </a:xfrm>
        </p:spPr>
      </p:pic>
    </p:spTree>
    <p:extLst>
      <p:ext uri="{BB962C8B-B14F-4D97-AF65-F5344CB8AC3E}">
        <p14:creationId xmlns:p14="http://schemas.microsoft.com/office/powerpoint/2010/main" val="2165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I’m </a:t>
            </a:r>
            <a:r>
              <a:rPr lang="en-US" sz="3200" dirty="0" err="1" smtClean="0"/>
              <a:t>gonna</a:t>
            </a:r>
            <a:r>
              <a:rPr lang="en-US" sz="3200" dirty="0" smtClean="0"/>
              <a:t> wait until everyone is in Chapter 1</a:t>
            </a:r>
            <a:r>
              <a:rPr lang="is-IS" sz="3200" dirty="0" smtClean="0"/>
              <a:t>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33620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92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Wisp</vt:lpstr>
      <vt:lpstr>Data Analysis using Python </vt:lpstr>
      <vt:lpstr>Make sure you have the prerequisites installed</vt:lpstr>
      <vt:lpstr>You should see something like:</vt:lpstr>
      <vt:lpstr>Exit out of the python interpreter</vt:lpstr>
      <vt:lpstr>Download my github </vt:lpstr>
      <vt:lpstr>Get to the notebooks directory</vt:lpstr>
      <vt:lpstr>Open ipython</vt:lpstr>
      <vt:lpstr>Wait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Python </dc:title>
  <dc:creator>Gustavo Sandoval</dc:creator>
  <cp:lastModifiedBy>Gustavo Sandoval</cp:lastModifiedBy>
  <cp:revision>3</cp:revision>
  <dcterms:created xsi:type="dcterms:W3CDTF">2016-06-27T14:28:38Z</dcterms:created>
  <dcterms:modified xsi:type="dcterms:W3CDTF">2016-06-27T14:57:37Z</dcterms:modified>
</cp:coreProperties>
</file>