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Lato"/>
      <p:regular r:id="rId16"/>
      <p:bold r:id="rId17"/>
      <p:italic r:id="rId18"/>
      <p:boldItalic r:id="rId19"/>
    </p:embeddedFont>
    <p:embeddedFont>
      <p:font typeface="Bebas Neu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0aef064b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0aef064b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16543c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16543c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32b52f43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32b52f43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d96be1b4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d96be1b4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f3a04728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f3a04728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f3a0472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f3a0472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f3a0472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f3a0472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0aef064b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0aef064b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0aef064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0aef064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0aef064b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0aef064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stories.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27275"/>
            <a:ext cx="2746800" cy="26901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3514825"/>
            <a:ext cx="2746800" cy="792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685800" y="1172875"/>
            <a:ext cx="7772400" cy="116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 name="Google Shape;39;p11"/>
          <p:cNvSpPr txBox="1"/>
          <p:nvPr>
            <p:ph idx="1" type="subTitle"/>
          </p:nvPr>
        </p:nvSpPr>
        <p:spPr>
          <a:xfrm>
            <a:off x="685800" y="2838000"/>
            <a:ext cx="7772400" cy="69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41" name="Shape 41"/>
        <p:cNvGrpSpPr/>
        <p:nvPr/>
      </p:nvGrpSpPr>
      <p:grpSpPr>
        <a:xfrm>
          <a:off x="0" y="0"/>
          <a:ext cx="0" cy="0"/>
          <a:chOff x="0" y="0"/>
          <a:chExt cx="0" cy="0"/>
        </a:xfrm>
      </p:grpSpPr>
      <p:sp>
        <p:nvSpPr>
          <p:cNvPr id="42" name="Google Shape;42;p1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13"/>
          <p:cNvSpPr txBox="1"/>
          <p:nvPr>
            <p:ph idx="1" type="body"/>
          </p:nvPr>
        </p:nvSpPr>
        <p:spPr>
          <a:xfrm>
            <a:off x="678600" y="1716300"/>
            <a:ext cx="3722400" cy="17055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44" name="Google Shape;44;p13"/>
          <p:cNvSpPr txBox="1"/>
          <p:nvPr>
            <p:ph idx="2" type="body"/>
          </p:nvPr>
        </p:nvSpPr>
        <p:spPr>
          <a:xfrm>
            <a:off x="678600" y="4035175"/>
            <a:ext cx="3722400" cy="5811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5" name="Shape 45"/>
        <p:cNvGrpSpPr/>
        <p:nvPr/>
      </p:nvGrpSpPr>
      <p:grpSpPr>
        <a:xfrm>
          <a:off x="0" y="0"/>
          <a:ext cx="0" cy="0"/>
          <a:chOff x="0" y="0"/>
          <a:chExt cx="0" cy="0"/>
        </a:xfrm>
      </p:grpSpPr>
      <p:sp>
        <p:nvSpPr>
          <p:cNvPr id="46" name="Google Shape;46;p14"/>
          <p:cNvSpPr txBox="1"/>
          <p:nvPr>
            <p:ph hasCustomPrompt="1" type="title"/>
          </p:nvPr>
        </p:nvSpPr>
        <p:spPr>
          <a:xfrm>
            <a:off x="1695600" y="66176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7" name="Google Shape;47;p14"/>
          <p:cNvSpPr txBox="1"/>
          <p:nvPr>
            <p:ph idx="1" type="subTitle"/>
          </p:nvPr>
        </p:nvSpPr>
        <p:spPr>
          <a:xfrm>
            <a:off x="1695600" y="140258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8" name="Google Shape;48;p14"/>
          <p:cNvSpPr txBox="1"/>
          <p:nvPr>
            <p:ph hasCustomPrompt="1" idx="2" type="title"/>
          </p:nvPr>
        </p:nvSpPr>
        <p:spPr>
          <a:xfrm>
            <a:off x="1695600" y="1974538"/>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49" name="Google Shape;49;p14"/>
          <p:cNvSpPr txBox="1"/>
          <p:nvPr>
            <p:ph idx="3" type="subTitle"/>
          </p:nvPr>
        </p:nvSpPr>
        <p:spPr>
          <a:xfrm>
            <a:off x="1695600" y="2715363"/>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14"/>
          <p:cNvSpPr txBox="1"/>
          <p:nvPr>
            <p:ph hasCustomPrompt="1" idx="4" type="title"/>
          </p:nvPr>
        </p:nvSpPr>
        <p:spPr>
          <a:xfrm>
            <a:off x="1695600" y="3287313"/>
            <a:ext cx="57528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1" name="Google Shape;51;p14"/>
          <p:cNvSpPr txBox="1"/>
          <p:nvPr>
            <p:ph idx="5" type="subTitle"/>
          </p:nvPr>
        </p:nvSpPr>
        <p:spPr>
          <a:xfrm>
            <a:off x="1695600" y="4028138"/>
            <a:ext cx="5752800" cy="45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52" name="Shape 52"/>
        <p:cNvGrpSpPr/>
        <p:nvPr/>
      </p:nvGrpSpPr>
      <p:grpSpPr>
        <a:xfrm>
          <a:off x="0" y="0"/>
          <a:ext cx="0" cy="0"/>
          <a:chOff x="0" y="0"/>
          <a:chExt cx="0" cy="0"/>
        </a:xfrm>
      </p:grpSpPr>
      <p:sp>
        <p:nvSpPr>
          <p:cNvPr id="53" name="Google Shape;53;p15"/>
          <p:cNvSpPr txBox="1"/>
          <p:nvPr>
            <p:ph type="title"/>
          </p:nvPr>
        </p:nvSpPr>
        <p:spPr>
          <a:xfrm>
            <a:off x="685800" y="527275"/>
            <a:ext cx="4091700" cy="64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 name="Google Shape;54;p15"/>
          <p:cNvSpPr txBox="1"/>
          <p:nvPr>
            <p:ph idx="1" type="body"/>
          </p:nvPr>
        </p:nvSpPr>
        <p:spPr>
          <a:xfrm>
            <a:off x="685800" y="1268825"/>
            <a:ext cx="2531700" cy="1734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55" name="Shape 55"/>
        <p:cNvGrpSpPr/>
        <p:nvPr/>
      </p:nvGrpSpPr>
      <p:grpSpPr>
        <a:xfrm>
          <a:off x="0" y="0"/>
          <a:ext cx="0" cy="0"/>
          <a:chOff x="0" y="0"/>
          <a:chExt cx="0" cy="0"/>
        </a:xfrm>
      </p:grpSpPr>
      <p:sp>
        <p:nvSpPr>
          <p:cNvPr id="56" name="Google Shape;56;p16"/>
          <p:cNvSpPr txBox="1"/>
          <p:nvPr>
            <p:ph type="title"/>
          </p:nvPr>
        </p:nvSpPr>
        <p:spPr>
          <a:xfrm>
            <a:off x="685800" y="1409625"/>
            <a:ext cx="3231000" cy="204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6"/>
          <p:cNvSpPr txBox="1"/>
          <p:nvPr>
            <p:ph idx="1" type="body"/>
          </p:nvPr>
        </p:nvSpPr>
        <p:spPr>
          <a:xfrm>
            <a:off x="685800" y="3458875"/>
            <a:ext cx="3231000" cy="11622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58" name="Shape 58"/>
        <p:cNvGrpSpPr/>
        <p:nvPr/>
      </p:nvGrpSpPr>
      <p:grpSpPr>
        <a:xfrm>
          <a:off x="0" y="0"/>
          <a:ext cx="0" cy="0"/>
          <a:chOff x="0" y="0"/>
          <a:chExt cx="0" cy="0"/>
        </a:xfrm>
      </p:grpSpPr>
      <p:sp>
        <p:nvSpPr>
          <p:cNvPr id="59" name="Google Shape;59;p17"/>
          <p:cNvSpPr txBox="1"/>
          <p:nvPr>
            <p:ph idx="1" type="body"/>
          </p:nvPr>
        </p:nvSpPr>
        <p:spPr>
          <a:xfrm>
            <a:off x="685800" y="1706275"/>
            <a:ext cx="4734600" cy="11190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60" name="Google Shape;60;p17"/>
          <p:cNvSpPr txBox="1"/>
          <p:nvPr>
            <p:ph idx="2" type="subTitle"/>
          </p:nvPr>
        </p:nvSpPr>
        <p:spPr>
          <a:xfrm>
            <a:off x="685800" y="2825275"/>
            <a:ext cx="4734600" cy="495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2">
  <p:cSld name="CUSTOM_4">
    <p:spTree>
      <p:nvGrpSpPr>
        <p:cNvPr id="61" name="Shape 61"/>
        <p:cNvGrpSpPr/>
        <p:nvPr/>
      </p:nvGrpSpPr>
      <p:grpSpPr>
        <a:xfrm>
          <a:off x="0" y="0"/>
          <a:ext cx="0" cy="0"/>
          <a:chOff x="0" y="0"/>
          <a:chExt cx="0" cy="0"/>
        </a:xfrm>
      </p:grpSpPr>
      <p:sp>
        <p:nvSpPr>
          <p:cNvPr id="62" name="Google Shape;62;p18"/>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8"/>
          <p:cNvSpPr txBox="1"/>
          <p:nvPr>
            <p:ph idx="1" type="body"/>
          </p:nvPr>
        </p:nvSpPr>
        <p:spPr>
          <a:xfrm>
            <a:off x="678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4" name="Google Shape;64;p18"/>
          <p:cNvSpPr txBox="1"/>
          <p:nvPr>
            <p:ph idx="2" type="subTitle"/>
          </p:nvPr>
        </p:nvSpPr>
        <p:spPr>
          <a:xfrm>
            <a:off x="678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5" name="Google Shape;65;p18"/>
          <p:cNvSpPr txBox="1"/>
          <p:nvPr>
            <p:ph idx="3" type="body"/>
          </p:nvPr>
        </p:nvSpPr>
        <p:spPr>
          <a:xfrm>
            <a:off x="2722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6" name="Google Shape;66;p18"/>
          <p:cNvSpPr txBox="1"/>
          <p:nvPr>
            <p:ph idx="4" type="subTitle"/>
          </p:nvPr>
        </p:nvSpPr>
        <p:spPr>
          <a:xfrm>
            <a:off x="2722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7" name="Google Shape;67;p18"/>
          <p:cNvSpPr txBox="1"/>
          <p:nvPr>
            <p:ph idx="5" type="body"/>
          </p:nvPr>
        </p:nvSpPr>
        <p:spPr>
          <a:xfrm>
            <a:off x="47656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68" name="Google Shape;68;p18"/>
          <p:cNvSpPr txBox="1"/>
          <p:nvPr>
            <p:ph idx="6" type="subTitle"/>
          </p:nvPr>
        </p:nvSpPr>
        <p:spPr>
          <a:xfrm>
            <a:off x="47656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69" name="Google Shape;69;p18"/>
          <p:cNvSpPr txBox="1"/>
          <p:nvPr>
            <p:ph idx="7" type="body"/>
          </p:nvPr>
        </p:nvSpPr>
        <p:spPr>
          <a:xfrm>
            <a:off x="6809100" y="3569232"/>
            <a:ext cx="1656300" cy="1047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0" name="Google Shape;70;p18"/>
          <p:cNvSpPr txBox="1"/>
          <p:nvPr>
            <p:ph idx="8" type="subTitle"/>
          </p:nvPr>
        </p:nvSpPr>
        <p:spPr>
          <a:xfrm>
            <a:off x="6809100" y="3203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hree columns">
  <p:cSld name="CUSTOM_2">
    <p:spTree>
      <p:nvGrpSpPr>
        <p:cNvPr id="71" name="Shape 71"/>
        <p:cNvGrpSpPr/>
        <p:nvPr/>
      </p:nvGrpSpPr>
      <p:grpSpPr>
        <a:xfrm>
          <a:off x="0" y="0"/>
          <a:ext cx="0" cy="0"/>
          <a:chOff x="0" y="0"/>
          <a:chExt cx="0" cy="0"/>
        </a:xfrm>
      </p:grpSpPr>
      <p:sp>
        <p:nvSpPr>
          <p:cNvPr id="72" name="Google Shape;72;p19"/>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9"/>
          <p:cNvSpPr txBox="1"/>
          <p:nvPr>
            <p:ph idx="1" type="body"/>
          </p:nvPr>
        </p:nvSpPr>
        <p:spPr>
          <a:xfrm>
            <a:off x="678600"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4" name="Google Shape;74;p19"/>
          <p:cNvSpPr txBox="1"/>
          <p:nvPr>
            <p:ph idx="2" type="subTitle"/>
          </p:nvPr>
        </p:nvSpPr>
        <p:spPr>
          <a:xfrm>
            <a:off x="678612"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5" name="Google Shape;75;p19"/>
          <p:cNvSpPr txBox="1"/>
          <p:nvPr>
            <p:ph idx="3" type="body"/>
          </p:nvPr>
        </p:nvSpPr>
        <p:spPr>
          <a:xfrm>
            <a:off x="6242075" y="36693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6" name="Google Shape;76;p19"/>
          <p:cNvSpPr txBox="1"/>
          <p:nvPr>
            <p:ph idx="4" type="subTitle"/>
          </p:nvPr>
        </p:nvSpPr>
        <p:spPr>
          <a:xfrm>
            <a:off x="6242087" y="31314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77" name="Google Shape;77;p19"/>
          <p:cNvSpPr txBox="1"/>
          <p:nvPr>
            <p:ph idx="5" type="body"/>
          </p:nvPr>
        </p:nvSpPr>
        <p:spPr>
          <a:xfrm>
            <a:off x="3460338" y="2069125"/>
            <a:ext cx="2209500" cy="946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78" name="Google Shape;78;p19"/>
          <p:cNvSpPr txBox="1"/>
          <p:nvPr>
            <p:ph idx="6" type="subTitle"/>
          </p:nvPr>
        </p:nvSpPr>
        <p:spPr>
          <a:xfrm>
            <a:off x="3460350" y="1531225"/>
            <a:ext cx="22095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four columns">
  <p:cSld name="CUSTOM_2_1">
    <p:spTree>
      <p:nvGrpSpPr>
        <p:cNvPr id="79" name="Shape 79"/>
        <p:cNvGrpSpPr/>
        <p:nvPr/>
      </p:nvGrpSpPr>
      <p:grpSpPr>
        <a:xfrm>
          <a:off x="0" y="0"/>
          <a:ext cx="0" cy="0"/>
          <a:chOff x="0" y="0"/>
          <a:chExt cx="0" cy="0"/>
        </a:xfrm>
      </p:grpSpPr>
      <p:sp>
        <p:nvSpPr>
          <p:cNvPr id="80" name="Google Shape;80;p20"/>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20"/>
          <p:cNvSpPr txBox="1"/>
          <p:nvPr>
            <p:ph idx="1" type="body"/>
          </p:nvPr>
        </p:nvSpPr>
        <p:spPr>
          <a:xfrm>
            <a:off x="678600" y="39168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2" name="Google Shape;82;p20"/>
          <p:cNvSpPr txBox="1"/>
          <p:nvPr>
            <p:ph idx="2" type="subTitle"/>
          </p:nvPr>
        </p:nvSpPr>
        <p:spPr>
          <a:xfrm>
            <a:off x="678600" y="35832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3" name="Google Shape;83;p20"/>
          <p:cNvSpPr txBox="1"/>
          <p:nvPr>
            <p:ph idx="3" type="body"/>
          </p:nvPr>
        </p:nvSpPr>
        <p:spPr>
          <a:xfrm>
            <a:off x="678600" y="2388900"/>
            <a:ext cx="2818500" cy="699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84" name="Google Shape;84;p20"/>
          <p:cNvSpPr txBox="1"/>
          <p:nvPr>
            <p:ph idx="4" type="subTitle"/>
          </p:nvPr>
        </p:nvSpPr>
        <p:spPr>
          <a:xfrm>
            <a:off x="678600" y="2055300"/>
            <a:ext cx="2818500" cy="3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spcBef>
                <a:spcPts val="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85" name="Google Shape;85;p20"/>
          <p:cNvSpPr txBox="1"/>
          <p:nvPr>
            <p:ph idx="5" type="body"/>
          </p:nvPr>
        </p:nvSpPr>
        <p:spPr>
          <a:xfrm>
            <a:off x="5639700" y="39168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6" name="Google Shape;86;p20"/>
          <p:cNvSpPr txBox="1"/>
          <p:nvPr>
            <p:ph idx="6" type="subTitle"/>
          </p:nvPr>
        </p:nvSpPr>
        <p:spPr>
          <a:xfrm>
            <a:off x="5639700" y="35832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
        <p:nvSpPr>
          <p:cNvPr id="87" name="Google Shape;87;p20"/>
          <p:cNvSpPr txBox="1"/>
          <p:nvPr>
            <p:ph idx="7" type="body"/>
          </p:nvPr>
        </p:nvSpPr>
        <p:spPr>
          <a:xfrm>
            <a:off x="5639700" y="2388900"/>
            <a:ext cx="2818500" cy="699300"/>
          </a:xfrm>
          <a:prstGeom prst="rect">
            <a:avLst/>
          </a:prstGeom>
        </p:spPr>
        <p:txBody>
          <a:bodyPr anchorCtr="0" anchor="ctr" bIns="91425" lIns="91425" spcFirstLastPara="1" rIns="91425" wrap="square" tIns="91425">
            <a:noAutofit/>
          </a:bodyPr>
          <a:lstStyle>
            <a:lvl1pPr indent="-317500" lvl="0" marL="457200" rtl="0" algn="r">
              <a:lnSpc>
                <a:spcPct val="100000"/>
              </a:lnSpc>
              <a:spcBef>
                <a:spcPts val="0"/>
              </a:spcBef>
              <a:spcAft>
                <a:spcPts val="0"/>
              </a:spcAft>
              <a:buSzPts val="1400"/>
              <a:buChar char="●"/>
              <a:defRPr/>
            </a:lvl1pPr>
            <a:lvl2pPr indent="-317500" lvl="1" marL="914400" rtl="0" algn="r">
              <a:lnSpc>
                <a:spcPct val="100000"/>
              </a:lnSpc>
              <a:spcBef>
                <a:spcPts val="0"/>
              </a:spcBef>
              <a:spcAft>
                <a:spcPts val="0"/>
              </a:spcAft>
              <a:buSzPts val="1400"/>
              <a:buChar char="○"/>
              <a:defRPr/>
            </a:lvl2pPr>
            <a:lvl3pPr indent="-317500" lvl="2" marL="1371600" rtl="0" algn="r">
              <a:lnSpc>
                <a:spcPct val="100000"/>
              </a:lnSpc>
              <a:spcBef>
                <a:spcPts val="0"/>
              </a:spcBef>
              <a:spcAft>
                <a:spcPts val="0"/>
              </a:spcAft>
              <a:buSzPts val="1400"/>
              <a:buChar char="■"/>
              <a:defRPr/>
            </a:lvl3pPr>
            <a:lvl4pPr indent="-317500" lvl="3" marL="1828800" rtl="0" algn="r">
              <a:lnSpc>
                <a:spcPct val="100000"/>
              </a:lnSpc>
              <a:spcBef>
                <a:spcPts val="0"/>
              </a:spcBef>
              <a:spcAft>
                <a:spcPts val="0"/>
              </a:spcAft>
              <a:buSzPts val="1400"/>
              <a:buChar char="●"/>
              <a:defRPr/>
            </a:lvl4pPr>
            <a:lvl5pPr indent="-317500" lvl="4" marL="2286000" rtl="0" algn="r">
              <a:lnSpc>
                <a:spcPct val="100000"/>
              </a:lnSpc>
              <a:spcBef>
                <a:spcPts val="0"/>
              </a:spcBef>
              <a:spcAft>
                <a:spcPts val="0"/>
              </a:spcAft>
              <a:buSzPts val="1400"/>
              <a:buChar char="○"/>
              <a:defRPr/>
            </a:lvl5pPr>
            <a:lvl6pPr indent="-317500" lvl="5" marL="2743200" rtl="0" algn="r">
              <a:lnSpc>
                <a:spcPct val="100000"/>
              </a:lnSpc>
              <a:spcBef>
                <a:spcPts val="0"/>
              </a:spcBef>
              <a:spcAft>
                <a:spcPts val="0"/>
              </a:spcAft>
              <a:buSzPts val="1400"/>
              <a:buChar char="■"/>
              <a:defRPr/>
            </a:lvl6pPr>
            <a:lvl7pPr indent="-317500" lvl="6" marL="3200400" rtl="0" algn="r">
              <a:lnSpc>
                <a:spcPct val="100000"/>
              </a:lnSpc>
              <a:spcBef>
                <a:spcPts val="0"/>
              </a:spcBef>
              <a:spcAft>
                <a:spcPts val="0"/>
              </a:spcAft>
              <a:buSzPts val="1400"/>
              <a:buChar char="●"/>
              <a:defRPr/>
            </a:lvl7pPr>
            <a:lvl8pPr indent="-317500" lvl="7" marL="3657600" rtl="0" algn="r">
              <a:lnSpc>
                <a:spcPct val="100000"/>
              </a:lnSpc>
              <a:spcBef>
                <a:spcPts val="0"/>
              </a:spcBef>
              <a:spcAft>
                <a:spcPts val="0"/>
              </a:spcAft>
              <a:buSzPts val="1400"/>
              <a:buChar char="○"/>
              <a:defRPr/>
            </a:lvl8pPr>
            <a:lvl9pPr indent="-317500" lvl="8" marL="4114800" rtl="0" algn="r">
              <a:lnSpc>
                <a:spcPct val="100000"/>
              </a:lnSpc>
              <a:spcBef>
                <a:spcPts val="0"/>
              </a:spcBef>
              <a:spcAft>
                <a:spcPts val="0"/>
              </a:spcAft>
              <a:buSzPts val="1400"/>
              <a:buChar char="■"/>
              <a:defRPr/>
            </a:lvl9pPr>
          </a:lstStyle>
          <a:p/>
        </p:txBody>
      </p:sp>
      <p:sp>
        <p:nvSpPr>
          <p:cNvPr id="88" name="Google Shape;88;p20"/>
          <p:cNvSpPr txBox="1"/>
          <p:nvPr>
            <p:ph idx="8" type="subTitle"/>
          </p:nvPr>
        </p:nvSpPr>
        <p:spPr>
          <a:xfrm>
            <a:off x="5639700" y="2055300"/>
            <a:ext cx="2818500" cy="33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r">
              <a:spcBef>
                <a:spcPts val="0"/>
              </a:spcBef>
              <a:spcAft>
                <a:spcPts val="0"/>
              </a:spcAft>
              <a:buSzPts val="2400"/>
              <a:buNone/>
              <a:defRPr sz="2400"/>
            </a:lvl2pPr>
            <a:lvl3pPr lvl="2" rtl="0" algn="r">
              <a:spcBef>
                <a:spcPts val="1600"/>
              </a:spcBef>
              <a:spcAft>
                <a:spcPts val="0"/>
              </a:spcAft>
              <a:buSzPts val="2400"/>
              <a:buNone/>
              <a:defRPr sz="2400"/>
            </a:lvl3pPr>
            <a:lvl4pPr lvl="3" rtl="0" algn="r">
              <a:spcBef>
                <a:spcPts val="1600"/>
              </a:spcBef>
              <a:spcAft>
                <a:spcPts val="0"/>
              </a:spcAft>
              <a:buSzPts val="2400"/>
              <a:buNone/>
              <a:defRPr sz="2400"/>
            </a:lvl4pPr>
            <a:lvl5pPr lvl="4" rtl="0" algn="r">
              <a:spcBef>
                <a:spcPts val="1600"/>
              </a:spcBef>
              <a:spcAft>
                <a:spcPts val="0"/>
              </a:spcAft>
              <a:buSzPts val="2400"/>
              <a:buNone/>
              <a:defRPr sz="2400"/>
            </a:lvl5pPr>
            <a:lvl6pPr lvl="5" rtl="0" algn="r">
              <a:spcBef>
                <a:spcPts val="1600"/>
              </a:spcBef>
              <a:spcAft>
                <a:spcPts val="0"/>
              </a:spcAft>
              <a:buSzPts val="2400"/>
              <a:buNone/>
              <a:defRPr sz="2400"/>
            </a:lvl6pPr>
            <a:lvl7pPr lvl="6" rtl="0" algn="r">
              <a:spcBef>
                <a:spcPts val="1600"/>
              </a:spcBef>
              <a:spcAft>
                <a:spcPts val="0"/>
              </a:spcAft>
              <a:buSzPts val="2400"/>
              <a:buNone/>
              <a:defRPr sz="2400"/>
            </a:lvl7pPr>
            <a:lvl8pPr lvl="7" rtl="0" algn="r">
              <a:spcBef>
                <a:spcPts val="1600"/>
              </a:spcBef>
              <a:spcAft>
                <a:spcPts val="0"/>
              </a:spcAft>
              <a:buSzPts val="2400"/>
              <a:buNone/>
              <a:defRPr sz="2400"/>
            </a:lvl8pPr>
            <a:lvl9pPr lvl="8" rtl="0" algn="r">
              <a:spcBef>
                <a:spcPts val="1600"/>
              </a:spcBef>
              <a:spcAft>
                <a:spcPts val="160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5248200" y="1172875"/>
            <a:ext cx="38958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5821500" y="2152100"/>
            <a:ext cx="2636700" cy="1329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5821500" y="1307400"/>
            <a:ext cx="2636700" cy="70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six Columns">
  <p:cSld name="CUSTOM_3">
    <p:spTree>
      <p:nvGrpSpPr>
        <p:cNvPr id="89" name="Shape 89"/>
        <p:cNvGrpSpPr/>
        <p:nvPr/>
      </p:nvGrpSpPr>
      <p:grpSpPr>
        <a:xfrm>
          <a:off x="0" y="0"/>
          <a:ext cx="0" cy="0"/>
          <a:chOff x="0" y="0"/>
          <a:chExt cx="0" cy="0"/>
        </a:xfrm>
      </p:grpSpPr>
      <p:sp>
        <p:nvSpPr>
          <p:cNvPr id="90" name="Google Shape;90;p21"/>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1" name="Google Shape;91;p21"/>
          <p:cNvSpPr txBox="1"/>
          <p:nvPr>
            <p:ph idx="1" type="body"/>
          </p:nvPr>
        </p:nvSpPr>
        <p:spPr>
          <a:xfrm>
            <a:off x="6786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2" name="Google Shape;92;p21"/>
          <p:cNvSpPr txBox="1"/>
          <p:nvPr>
            <p:ph idx="2" type="subTitle"/>
          </p:nvPr>
        </p:nvSpPr>
        <p:spPr>
          <a:xfrm>
            <a:off x="6786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3" name="Google Shape;93;p21"/>
          <p:cNvSpPr txBox="1"/>
          <p:nvPr>
            <p:ph idx="3" type="body"/>
          </p:nvPr>
        </p:nvSpPr>
        <p:spPr>
          <a:xfrm>
            <a:off x="680190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4" name="Google Shape;94;p21"/>
          <p:cNvSpPr txBox="1"/>
          <p:nvPr>
            <p:ph idx="4" type="subTitle"/>
          </p:nvPr>
        </p:nvSpPr>
        <p:spPr>
          <a:xfrm>
            <a:off x="680190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5" name="Google Shape;95;p21"/>
          <p:cNvSpPr txBox="1"/>
          <p:nvPr>
            <p:ph idx="5" type="body"/>
          </p:nvPr>
        </p:nvSpPr>
        <p:spPr>
          <a:xfrm>
            <a:off x="3740250" y="3950213"/>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6" name="Google Shape;96;p21"/>
          <p:cNvSpPr txBox="1"/>
          <p:nvPr>
            <p:ph idx="6" type="subTitle"/>
          </p:nvPr>
        </p:nvSpPr>
        <p:spPr>
          <a:xfrm>
            <a:off x="3740250" y="3584525"/>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7" name="Google Shape;97;p21"/>
          <p:cNvSpPr txBox="1"/>
          <p:nvPr>
            <p:ph idx="7" type="body"/>
          </p:nvPr>
        </p:nvSpPr>
        <p:spPr>
          <a:xfrm>
            <a:off x="6786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98" name="Google Shape;98;p21"/>
          <p:cNvSpPr txBox="1"/>
          <p:nvPr>
            <p:ph idx="8" type="subTitle"/>
          </p:nvPr>
        </p:nvSpPr>
        <p:spPr>
          <a:xfrm>
            <a:off x="6786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99" name="Google Shape;99;p21"/>
          <p:cNvSpPr txBox="1"/>
          <p:nvPr>
            <p:ph idx="9" type="body"/>
          </p:nvPr>
        </p:nvSpPr>
        <p:spPr>
          <a:xfrm>
            <a:off x="680190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0" name="Google Shape;100;p21"/>
          <p:cNvSpPr txBox="1"/>
          <p:nvPr>
            <p:ph idx="13" type="subTitle"/>
          </p:nvPr>
        </p:nvSpPr>
        <p:spPr>
          <a:xfrm>
            <a:off x="680190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
        <p:nvSpPr>
          <p:cNvPr id="101" name="Google Shape;101;p21"/>
          <p:cNvSpPr txBox="1"/>
          <p:nvPr>
            <p:ph idx="14" type="body"/>
          </p:nvPr>
        </p:nvSpPr>
        <p:spPr>
          <a:xfrm>
            <a:off x="3740250" y="2184275"/>
            <a:ext cx="1656300" cy="6660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102" name="Google Shape;102;p21"/>
          <p:cNvSpPr txBox="1"/>
          <p:nvPr>
            <p:ph idx="15" type="subTitle"/>
          </p:nvPr>
        </p:nvSpPr>
        <p:spPr>
          <a:xfrm>
            <a:off x="3740250" y="1818563"/>
            <a:ext cx="16563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
    <p:spTree>
      <p:nvGrpSpPr>
        <p:cNvPr id="103" name="Shape 103"/>
        <p:cNvGrpSpPr/>
        <p:nvPr/>
      </p:nvGrpSpPr>
      <p:grpSpPr>
        <a:xfrm>
          <a:off x="0" y="0"/>
          <a:ext cx="0" cy="0"/>
          <a:chOff x="0" y="0"/>
          <a:chExt cx="0" cy="0"/>
        </a:xfrm>
      </p:grpSpPr>
      <p:sp>
        <p:nvSpPr>
          <p:cNvPr id="104" name="Google Shape;104;p22"/>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105" name="Shape 105"/>
        <p:cNvGrpSpPr/>
        <p:nvPr/>
      </p:nvGrpSpPr>
      <p:grpSpPr>
        <a:xfrm>
          <a:off x="0" y="0"/>
          <a:ext cx="0" cy="0"/>
          <a:chOff x="0" y="0"/>
          <a:chExt cx="0" cy="0"/>
        </a:xfrm>
      </p:grpSpPr>
      <p:sp>
        <p:nvSpPr>
          <p:cNvPr id="106" name="Google Shape;106;p23"/>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07" name="Shape 107"/>
        <p:cNvGrpSpPr/>
        <p:nvPr/>
      </p:nvGrpSpPr>
      <p:grpSpPr>
        <a:xfrm>
          <a:off x="0" y="0"/>
          <a:ext cx="0" cy="0"/>
          <a:chOff x="0" y="0"/>
          <a:chExt cx="0" cy="0"/>
        </a:xfrm>
      </p:grpSpPr>
      <p:sp>
        <p:nvSpPr>
          <p:cNvPr id="108" name="Google Shape;108;p24"/>
          <p:cNvSpPr txBox="1"/>
          <p:nvPr>
            <p:ph hasCustomPrompt="1" type="title"/>
          </p:nvPr>
        </p:nvSpPr>
        <p:spPr>
          <a:xfrm>
            <a:off x="685800" y="704124"/>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9" name="Google Shape;109;p24"/>
          <p:cNvSpPr txBox="1"/>
          <p:nvPr>
            <p:ph hasCustomPrompt="1" idx="2" type="title"/>
          </p:nvPr>
        </p:nvSpPr>
        <p:spPr>
          <a:xfrm>
            <a:off x="685800" y="1779970"/>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0" name="Google Shape;110;p24"/>
          <p:cNvSpPr txBox="1"/>
          <p:nvPr>
            <p:ph idx="1" type="body"/>
          </p:nvPr>
        </p:nvSpPr>
        <p:spPr>
          <a:xfrm>
            <a:off x="2028700" y="1018075"/>
            <a:ext cx="2700900" cy="4119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111" name="Google Shape;111;p24"/>
          <p:cNvSpPr txBox="1"/>
          <p:nvPr>
            <p:ph idx="3" type="title"/>
          </p:nvPr>
        </p:nvSpPr>
        <p:spPr>
          <a:xfrm>
            <a:off x="4853100" y="527275"/>
            <a:ext cx="3605100" cy="1334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2" name="Google Shape;112;p24"/>
          <p:cNvSpPr txBox="1"/>
          <p:nvPr>
            <p:ph hasCustomPrompt="1" idx="4" type="title"/>
          </p:nvPr>
        </p:nvSpPr>
        <p:spPr>
          <a:xfrm>
            <a:off x="685800" y="2855816"/>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3" name="Google Shape;113;p24"/>
          <p:cNvSpPr txBox="1"/>
          <p:nvPr>
            <p:ph hasCustomPrompt="1" idx="5" type="title"/>
          </p:nvPr>
        </p:nvSpPr>
        <p:spPr>
          <a:xfrm>
            <a:off x="685800" y="3931662"/>
            <a:ext cx="1283400" cy="684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4" name="Google Shape;114;p24"/>
          <p:cNvSpPr txBox="1"/>
          <p:nvPr>
            <p:ph idx="6" type="subTitle"/>
          </p:nvPr>
        </p:nvSpPr>
        <p:spPr>
          <a:xfrm>
            <a:off x="2028700" y="662863"/>
            <a:ext cx="2700900" cy="355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5" name="Google Shape;115;p24"/>
          <p:cNvSpPr txBox="1"/>
          <p:nvPr>
            <p:ph idx="7" type="body"/>
          </p:nvPr>
        </p:nvSpPr>
        <p:spPr>
          <a:xfrm>
            <a:off x="2028700" y="20939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6" name="Google Shape;116;p24"/>
          <p:cNvSpPr txBox="1"/>
          <p:nvPr>
            <p:ph idx="8" type="subTitle"/>
          </p:nvPr>
        </p:nvSpPr>
        <p:spPr>
          <a:xfrm>
            <a:off x="2028700" y="17387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7" name="Google Shape;117;p24"/>
          <p:cNvSpPr txBox="1"/>
          <p:nvPr>
            <p:ph idx="9" type="body"/>
          </p:nvPr>
        </p:nvSpPr>
        <p:spPr>
          <a:xfrm>
            <a:off x="2028700" y="31491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18" name="Google Shape;118;p24"/>
          <p:cNvSpPr txBox="1"/>
          <p:nvPr>
            <p:ph idx="13" type="subTitle"/>
          </p:nvPr>
        </p:nvSpPr>
        <p:spPr>
          <a:xfrm>
            <a:off x="2028700" y="27939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9" name="Google Shape;119;p24"/>
          <p:cNvSpPr txBox="1"/>
          <p:nvPr>
            <p:ph idx="14" type="body"/>
          </p:nvPr>
        </p:nvSpPr>
        <p:spPr>
          <a:xfrm>
            <a:off x="2028700" y="4204325"/>
            <a:ext cx="2700900" cy="4119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120" name="Google Shape;120;p24"/>
          <p:cNvSpPr txBox="1"/>
          <p:nvPr>
            <p:ph idx="15" type="subTitle"/>
          </p:nvPr>
        </p:nvSpPr>
        <p:spPr>
          <a:xfrm>
            <a:off x="2028700" y="3849113"/>
            <a:ext cx="2700900" cy="35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Bebas Neue"/>
              <a:buNone/>
              <a:defRPr>
                <a:latin typeface="Bebas Neue"/>
                <a:ea typeface="Bebas Neue"/>
                <a:cs typeface="Bebas Neue"/>
                <a:sym typeface="Bebas Neu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21" name="Shape 121"/>
        <p:cNvGrpSpPr/>
        <p:nvPr/>
      </p:nvGrpSpPr>
      <p:grpSpPr>
        <a:xfrm>
          <a:off x="0" y="0"/>
          <a:ext cx="0" cy="0"/>
          <a:chOff x="0" y="0"/>
          <a:chExt cx="0" cy="0"/>
        </a:xfrm>
      </p:grpSpPr>
      <p:sp>
        <p:nvSpPr>
          <p:cNvPr id="122" name="Google Shape;122;p25"/>
          <p:cNvSpPr txBox="1"/>
          <p:nvPr>
            <p:ph type="title"/>
          </p:nvPr>
        </p:nvSpPr>
        <p:spPr>
          <a:xfrm>
            <a:off x="685800" y="527275"/>
            <a:ext cx="7772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Font typeface="Bebas Neue"/>
              <a:buNone/>
              <a:defRPr b="1" sz="4800">
                <a:latin typeface="Bebas Neue"/>
                <a:ea typeface="Bebas Neue"/>
                <a:cs typeface="Bebas Neue"/>
                <a:sym typeface="Bebas Neue"/>
              </a:defRPr>
            </a:lvl2pPr>
            <a:lvl3pPr lvl="2" algn="r">
              <a:spcBef>
                <a:spcPts val="0"/>
              </a:spcBef>
              <a:spcAft>
                <a:spcPts val="0"/>
              </a:spcAft>
              <a:buSzPts val="4800"/>
              <a:buFont typeface="Bebas Neue"/>
              <a:buNone/>
              <a:defRPr b="1" sz="4800">
                <a:latin typeface="Bebas Neue"/>
                <a:ea typeface="Bebas Neue"/>
                <a:cs typeface="Bebas Neue"/>
                <a:sym typeface="Bebas Neue"/>
              </a:defRPr>
            </a:lvl3pPr>
            <a:lvl4pPr lvl="3" algn="r">
              <a:spcBef>
                <a:spcPts val="0"/>
              </a:spcBef>
              <a:spcAft>
                <a:spcPts val="0"/>
              </a:spcAft>
              <a:buSzPts val="4800"/>
              <a:buFont typeface="Bebas Neue"/>
              <a:buNone/>
              <a:defRPr b="1" sz="4800">
                <a:latin typeface="Bebas Neue"/>
                <a:ea typeface="Bebas Neue"/>
                <a:cs typeface="Bebas Neue"/>
                <a:sym typeface="Bebas Neue"/>
              </a:defRPr>
            </a:lvl4pPr>
            <a:lvl5pPr lvl="4" algn="r">
              <a:spcBef>
                <a:spcPts val="0"/>
              </a:spcBef>
              <a:spcAft>
                <a:spcPts val="0"/>
              </a:spcAft>
              <a:buSzPts val="4800"/>
              <a:buFont typeface="Bebas Neue"/>
              <a:buNone/>
              <a:defRPr b="1" sz="4800">
                <a:latin typeface="Bebas Neue"/>
                <a:ea typeface="Bebas Neue"/>
                <a:cs typeface="Bebas Neue"/>
                <a:sym typeface="Bebas Neue"/>
              </a:defRPr>
            </a:lvl5pPr>
            <a:lvl6pPr lvl="5" algn="r">
              <a:spcBef>
                <a:spcPts val="0"/>
              </a:spcBef>
              <a:spcAft>
                <a:spcPts val="0"/>
              </a:spcAft>
              <a:buSzPts val="4800"/>
              <a:buFont typeface="Bebas Neue"/>
              <a:buNone/>
              <a:defRPr b="1" sz="4800">
                <a:latin typeface="Bebas Neue"/>
                <a:ea typeface="Bebas Neue"/>
                <a:cs typeface="Bebas Neue"/>
                <a:sym typeface="Bebas Neue"/>
              </a:defRPr>
            </a:lvl6pPr>
            <a:lvl7pPr lvl="6" algn="r">
              <a:spcBef>
                <a:spcPts val="0"/>
              </a:spcBef>
              <a:spcAft>
                <a:spcPts val="0"/>
              </a:spcAft>
              <a:buSzPts val="4800"/>
              <a:buFont typeface="Bebas Neue"/>
              <a:buNone/>
              <a:defRPr b="1" sz="4800">
                <a:latin typeface="Bebas Neue"/>
                <a:ea typeface="Bebas Neue"/>
                <a:cs typeface="Bebas Neue"/>
                <a:sym typeface="Bebas Neue"/>
              </a:defRPr>
            </a:lvl7pPr>
            <a:lvl8pPr lvl="7" algn="r">
              <a:spcBef>
                <a:spcPts val="0"/>
              </a:spcBef>
              <a:spcAft>
                <a:spcPts val="0"/>
              </a:spcAft>
              <a:buSzPts val="4800"/>
              <a:buFont typeface="Bebas Neue"/>
              <a:buNone/>
              <a:defRPr b="1" sz="4800">
                <a:latin typeface="Bebas Neue"/>
                <a:ea typeface="Bebas Neue"/>
                <a:cs typeface="Bebas Neue"/>
                <a:sym typeface="Bebas Neue"/>
              </a:defRPr>
            </a:lvl8pPr>
            <a:lvl9pPr lvl="8" algn="r">
              <a:spcBef>
                <a:spcPts val="0"/>
              </a:spcBef>
              <a:spcAft>
                <a:spcPts val="0"/>
              </a:spcAft>
              <a:buSzPts val="4800"/>
              <a:buFont typeface="Bebas Neue"/>
              <a:buNone/>
              <a:defRPr b="1" sz="4800">
                <a:latin typeface="Bebas Neue"/>
                <a:ea typeface="Bebas Neue"/>
                <a:cs typeface="Bebas Neue"/>
                <a:sym typeface="Bebas Neue"/>
              </a:defRPr>
            </a:lvl9pPr>
          </a:lstStyle>
          <a:p/>
        </p:txBody>
      </p:sp>
      <p:sp>
        <p:nvSpPr>
          <p:cNvPr id="123" name="Google Shape;123;p25"/>
          <p:cNvSpPr txBox="1"/>
          <p:nvPr>
            <p:ph idx="1" type="subTitle"/>
          </p:nvPr>
        </p:nvSpPr>
        <p:spPr>
          <a:xfrm>
            <a:off x="5068488" y="1627650"/>
            <a:ext cx="3390000" cy="537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Bebas Neue"/>
              <a:buNone/>
              <a:defRPr sz="2000">
                <a:latin typeface="Bebas Neue"/>
                <a:ea typeface="Bebas Neue"/>
                <a:cs typeface="Bebas Neue"/>
                <a:sym typeface="Bebas Neu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4" name="Google Shape;124;p25"/>
          <p:cNvSpPr txBox="1"/>
          <p:nvPr>
            <p:ph idx="2" type="body"/>
          </p:nvPr>
        </p:nvSpPr>
        <p:spPr>
          <a:xfrm>
            <a:off x="5068488" y="2144100"/>
            <a:ext cx="3390000" cy="1000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125" name="Google Shape;125;p25"/>
          <p:cNvSpPr txBox="1"/>
          <p:nvPr/>
        </p:nvSpPr>
        <p:spPr>
          <a:xfrm>
            <a:off x="5208075" y="3257800"/>
            <a:ext cx="3250200" cy="84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accent1"/>
                </a:solidFill>
                <a:latin typeface="Lato"/>
                <a:ea typeface="Lato"/>
                <a:cs typeface="Lato"/>
                <a:sym typeface="Lato"/>
              </a:rPr>
              <a:t>CREDITS:</a:t>
            </a:r>
            <a:r>
              <a:rPr lang="en" sz="1200">
                <a:latin typeface="Lato"/>
                <a:ea typeface="Lato"/>
                <a:cs typeface="Lato"/>
                <a:sym typeface="Lato"/>
              </a:rPr>
              <a:t> This presentation template was created by </a:t>
            </a:r>
            <a:r>
              <a:rPr b="1" lang="en" sz="1200">
                <a:solidFill>
                  <a:schemeClr val="hlink"/>
                </a:solidFill>
                <a:uFill>
                  <a:noFill/>
                </a:uFill>
                <a:latin typeface="Lato"/>
                <a:ea typeface="Lato"/>
                <a:cs typeface="Lato"/>
                <a:sym typeface="Lato"/>
                <a:hlinkClick r:id="rId2"/>
              </a:rPr>
              <a:t>Slidesgo</a:t>
            </a:r>
            <a:r>
              <a:rPr lang="en" sz="1200">
                <a:latin typeface="Lato"/>
                <a:ea typeface="Lato"/>
                <a:cs typeface="Lato"/>
                <a:sym typeface="Lato"/>
              </a:rPr>
              <a:t>, including icons by </a:t>
            </a:r>
            <a:r>
              <a:rPr b="1" lang="en" sz="1200">
                <a:solidFill>
                  <a:schemeClr val="hlink"/>
                </a:solidFill>
                <a:uFill>
                  <a:noFill/>
                </a:uFill>
                <a:latin typeface="Lato"/>
                <a:ea typeface="Lato"/>
                <a:cs typeface="Lato"/>
                <a:sym typeface="Lato"/>
                <a:hlinkClick r:id="rId3"/>
              </a:rPr>
              <a:t>Flaticon</a:t>
            </a:r>
            <a:r>
              <a:rPr lang="en" sz="1200">
                <a:latin typeface="Lato"/>
                <a:ea typeface="Lato"/>
                <a:cs typeface="Lato"/>
                <a:sym typeface="Lato"/>
              </a:rPr>
              <a:t>, and infographics &amp; images by </a:t>
            </a:r>
            <a:r>
              <a:rPr b="1" lang="en" sz="1200">
                <a:solidFill>
                  <a:schemeClr val="hlink"/>
                </a:solidFill>
                <a:uFill>
                  <a:noFill/>
                </a:uFill>
                <a:latin typeface="Lato"/>
                <a:ea typeface="Lato"/>
                <a:cs typeface="Lato"/>
                <a:sym typeface="Lato"/>
                <a:hlinkClick r:id="rId4"/>
              </a:rPr>
              <a:t>Freepik</a:t>
            </a:r>
            <a:r>
              <a:rPr lang="en" sz="1200">
                <a:latin typeface="Lato"/>
                <a:ea typeface="Lato"/>
                <a:cs typeface="Lato"/>
                <a:sym typeface="Lato"/>
              </a:rPr>
              <a:t> and illustrations by </a:t>
            </a:r>
            <a:r>
              <a:rPr b="1" lang="en" sz="1200">
                <a:solidFill>
                  <a:schemeClr val="hlink"/>
                </a:solidFill>
                <a:uFill>
                  <a:noFill/>
                </a:uFill>
                <a:latin typeface="Lato"/>
                <a:ea typeface="Lato"/>
                <a:cs typeface="Lato"/>
                <a:sym typeface="Lato"/>
                <a:hlinkClick r:id="rId5"/>
              </a:rPr>
              <a:t>Stories</a:t>
            </a:r>
            <a:endParaRPr b="1" sz="1200">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1">
    <p:bg>
      <p:bgPr>
        <a:solidFill>
          <a:schemeClr val="accent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 name="Google Shape;17;p4"/>
          <p:cNvSpPr txBox="1"/>
          <p:nvPr>
            <p:ph idx="1" type="body"/>
          </p:nvPr>
        </p:nvSpPr>
        <p:spPr>
          <a:xfrm>
            <a:off x="678600" y="1280500"/>
            <a:ext cx="7786800" cy="3335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0"/>
              </a:spcBef>
              <a:spcAft>
                <a:spcPts val="0"/>
              </a:spcAft>
              <a:buSzPts val="1200"/>
              <a:buChar char="○"/>
              <a:defRPr sz="1200"/>
            </a:lvl2pPr>
            <a:lvl3pPr indent="-304800" lvl="2" marL="1371600">
              <a:lnSpc>
                <a:spcPct val="100000"/>
              </a:lnSpc>
              <a:spcBef>
                <a:spcPts val="0"/>
              </a:spcBef>
              <a:spcAft>
                <a:spcPts val="0"/>
              </a:spcAft>
              <a:buSzPts val="1200"/>
              <a:buChar char="■"/>
              <a:defRPr sz="1200"/>
            </a:lvl3pPr>
            <a:lvl4pPr indent="-304800" lvl="3" marL="1828800">
              <a:lnSpc>
                <a:spcPct val="100000"/>
              </a:lnSpc>
              <a:spcBef>
                <a:spcPts val="0"/>
              </a:spcBef>
              <a:spcAft>
                <a:spcPts val="0"/>
              </a:spcAft>
              <a:buSzPts val="1200"/>
              <a:buChar char="●"/>
              <a:defRPr sz="1200"/>
            </a:lvl4pPr>
            <a:lvl5pPr indent="-304800" lvl="4" marL="2286000">
              <a:lnSpc>
                <a:spcPct val="100000"/>
              </a:lnSpc>
              <a:spcBef>
                <a:spcPts val="0"/>
              </a:spcBef>
              <a:spcAft>
                <a:spcPts val="0"/>
              </a:spcAft>
              <a:buSzPts val="1200"/>
              <a:buChar char="○"/>
              <a:defRPr sz="1200"/>
            </a:lvl5pPr>
            <a:lvl6pPr indent="-304800" lvl="5" marL="2743200">
              <a:lnSpc>
                <a:spcPct val="100000"/>
              </a:lnSpc>
              <a:spcBef>
                <a:spcPts val="0"/>
              </a:spcBef>
              <a:spcAft>
                <a:spcPts val="0"/>
              </a:spcAft>
              <a:buSzPts val="1200"/>
              <a:buChar char="■"/>
              <a:defRPr sz="1200"/>
            </a:lvl6pPr>
            <a:lvl7pPr indent="-304800" lvl="6" marL="3200400">
              <a:lnSpc>
                <a:spcPct val="100000"/>
              </a:lnSpc>
              <a:spcBef>
                <a:spcPts val="0"/>
              </a:spcBef>
              <a:spcAft>
                <a:spcPts val="0"/>
              </a:spcAft>
              <a:buSzPts val="1200"/>
              <a:buChar char="●"/>
              <a:defRPr sz="1200"/>
            </a:lvl7pPr>
            <a:lvl8pPr indent="-304800" lvl="7" marL="3657600">
              <a:lnSpc>
                <a:spcPct val="100000"/>
              </a:lnSpc>
              <a:spcBef>
                <a:spcPts val="0"/>
              </a:spcBef>
              <a:spcAft>
                <a:spcPts val="0"/>
              </a:spcAft>
              <a:buSzPts val="1200"/>
              <a:buChar char="○"/>
              <a:defRPr sz="1200"/>
            </a:lvl8pPr>
            <a:lvl9pPr indent="-304800" lvl="8" marL="4114800">
              <a:lnSpc>
                <a:spcPct val="100000"/>
              </a:lnSpc>
              <a:spcBef>
                <a:spcPts val="0"/>
              </a:spcBef>
              <a:spcAft>
                <a:spcPts val="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5"/>
          <p:cNvSpPr txBox="1"/>
          <p:nvPr>
            <p:ph idx="1" type="body"/>
          </p:nvPr>
        </p:nvSpPr>
        <p:spPr>
          <a:xfrm>
            <a:off x="678600"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1" name="Google Shape;21;p5"/>
          <p:cNvSpPr txBox="1"/>
          <p:nvPr>
            <p:ph idx="2" type="subTitle"/>
          </p:nvPr>
        </p:nvSpPr>
        <p:spPr>
          <a:xfrm>
            <a:off x="688675" y="2942875"/>
            <a:ext cx="3360000" cy="537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spcBef>
                <a:spcPts val="0"/>
              </a:spcBef>
              <a:spcAft>
                <a:spcPts val="0"/>
              </a:spcAft>
              <a:buSzPts val="2400"/>
              <a:buNone/>
              <a:defRPr sz="2400"/>
            </a:lvl2pPr>
            <a:lvl3pPr lvl="2" algn="ctr">
              <a:spcBef>
                <a:spcPts val="1600"/>
              </a:spcBef>
              <a:spcAft>
                <a:spcPts val="0"/>
              </a:spcAft>
              <a:buSzPts val="2400"/>
              <a:buNone/>
              <a:defRPr sz="2400"/>
            </a:lvl3pPr>
            <a:lvl4pPr lvl="3" algn="ctr">
              <a:spcBef>
                <a:spcPts val="1600"/>
              </a:spcBef>
              <a:spcAft>
                <a:spcPts val="0"/>
              </a:spcAft>
              <a:buSzPts val="2400"/>
              <a:buNone/>
              <a:defRPr sz="2400"/>
            </a:lvl4pPr>
            <a:lvl5pPr lvl="4" algn="ctr">
              <a:spcBef>
                <a:spcPts val="1600"/>
              </a:spcBef>
              <a:spcAft>
                <a:spcPts val="0"/>
              </a:spcAft>
              <a:buSzPts val="2400"/>
              <a:buNone/>
              <a:defRPr sz="2400"/>
            </a:lvl5pPr>
            <a:lvl6pPr lvl="5" algn="ctr">
              <a:spcBef>
                <a:spcPts val="1600"/>
              </a:spcBef>
              <a:spcAft>
                <a:spcPts val="0"/>
              </a:spcAft>
              <a:buSzPts val="2400"/>
              <a:buNone/>
              <a:defRPr sz="2400"/>
            </a:lvl6pPr>
            <a:lvl7pPr lvl="6" algn="ctr">
              <a:spcBef>
                <a:spcPts val="1600"/>
              </a:spcBef>
              <a:spcAft>
                <a:spcPts val="0"/>
              </a:spcAft>
              <a:buSzPts val="2400"/>
              <a:buNone/>
              <a:defRPr sz="2400"/>
            </a:lvl7pPr>
            <a:lvl8pPr lvl="7" algn="ctr">
              <a:spcBef>
                <a:spcPts val="1600"/>
              </a:spcBef>
              <a:spcAft>
                <a:spcPts val="0"/>
              </a:spcAft>
              <a:buSzPts val="2400"/>
              <a:buNone/>
              <a:defRPr sz="2400"/>
            </a:lvl8pPr>
            <a:lvl9pPr lvl="8" algn="ctr">
              <a:spcBef>
                <a:spcPts val="1600"/>
              </a:spcBef>
              <a:spcAft>
                <a:spcPts val="1600"/>
              </a:spcAft>
              <a:buSzPts val="2400"/>
              <a:buNone/>
              <a:defRPr sz="2400"/>
            </a:lvl9pPr>
          </a:lstStyle>
          <a:p/>
        </p:txBody>
      </p:sp>
      <p:sp>
        <p:nvSpPr>
          <p:cNvPr id="22" name="Google Shape;22;p5"/>
          <p:cNvSpPr txBox="1"/>
          <p:nvPr>
            <p:ph idx="3" type="body"/>
          </p:nvPr>
        </p:nvSpPr>
        <p:spPr>
          <a:xfrm>
            <a:off x="5088125" y="3464875"/>
            <a:ext cx="3360000" cy="11514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0"/>
              </a:spcBef>
              <a:spcAft>
                <a:spcPts val="0"/>
              </a:spcAft>
              <a:buSzPts val="1400"/>
              <a:buChar char="●"/>
              <a:defRPr/>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0"/>
              </a:spcBef>
              <a:spcAft>
                <a:spcPts val="0"/>
              </a:spcAft>
              <a:buSzPts val="1400"/>
              <a:buChar char="■"/>
              <a:defRPr/>
            </a:lvl3pPr>
            <a:lvl4pPr indent="-317500" lvl="3" marL="1828800" rtl="0" algn="ctr">
              <a:lnSpc>
                <a:spcPct val="100000"/>
              </a:lnSpc>
              <a:spcBef>
                <a:spcPts val="0"/>
              </a:spcBef>
              <a:spcAft>
                <a:spcPts val="0"/>
              </a:spcAft>
              <a:buSzPts val="1400"/>
              <a:buChar char="●"/>
              <a:defRPr/>
            </a:lvl4pPr>
            <a:lvl5pPr indent="-317500" lvl="4" marL="2286000" rtl="0" algn="ctr">
              <a:lnSpc>
                <a:spcPct val="100000"/>
              </a:lnSpc>
              <a:spcBef>
                <a:spcPts val="0"/>
              </a:spcBef>
              <a:spcAft>
                <a:spcPts val="0"/>
              </a:spcAft>
              <a:buSzPts val="1400"/>
              <a:buChar char="○"/>
              <a:defRPr/>
            </a:lvl5pPr>
            <a:lvl6pPr indent="-317500" lvl="5" marL="2743200" rtl="0" algn="ctr">
              <a:lnSpc>
                <a:spcPct val="100000"/>
              </a:lnSpc>
              <a:spcBef>
                <a:spcPts val="0"/>
              </a:spcBef>
              <a:spcAft>
                <a:spcPts val="0"/>
              </a:spcAft>
              <a:buSzPts val="1400"/>
              <a:buChar char="■"/>
              <a:defRPr/>
            </a:lvl6pPr>
            <a:lvl7pPr indent="-317500" lvl="6" marL="3200400" rtl="0" algn="ctr">
              <a:lnSpc>
                <a:spcPct val="100000"/>
              </a:lnSpc>
              <a:spcBef>
                <a:spcPts val="0"/>
              </a:spcBef>
              <a:spcAft>
                <a:spcPts val="0"/>
              </a:spcAft>
              <a:buSzPts val="1400"/>
              <a:buChar char="●"/>
              <a:defRPr/>
            </a:lvl7pPr>
            <a:lvl8pPr indent="-317500" lvl="7" marL="3657600" rtl="0" algn="ctr">
              <a:lnSpc>
                <a:spcPct val="100000"/>
              </a:lnSpc>
              <a:spcBef>
                <a:spcPts val="0"/>
              </a:spcBef>
              <a:spcAft>
                <a:spcPts val="0"/>
              </a:spcAft>
              <a:buSzPts val="1400"/>
              <a:buChar char="○"/>
              <a:defRPr/>
            </a:lvl8pPr>
            <a:lvl9pPr indent="-317500" lvl="8" marL="4114800" rtl="0" algn="ctr">
              <a:lnSpc>
                <a:spcPct val="100000"/>
              </a:lnSpc>
              <a:spcBef>
                <a:spcPts val="0"/>
              </a:spcBef>
              <a:spcAft>
                <a:spcPts val="0"/>
              </a:spcAft>
              <a:buSzPts val="1400"/>
              <a:buChar char="■"/>
              <a:defRPr/>
            </a:lvl9pPr>
          </a:lstStyle>
          <a:p/>
        </p:txBody>
      </p:sp>
      <p:sp>
        <p:nvSpPr>
          <p:cNvPr id="23" name="Google Shape;23;p5"/>
          <p:cNvSpPr txBox="1"/>
          <p:nvPr>
            <p:ph idx="4" type="subTitle"/>
          </p:nvPr>
        </p:nvSpPr>
        <p:spPr>
          <a:xfrm>
            <a:off x="5098200" y="2942875"/>
            <a:ext cx="3360000" cy="53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rtl="0" algn="ctr">
              <a:spcBef>
                <a:spcPts val="0"/>
              </a:spcBef>
              <a:spcAft>
                <a:spcPts val="0"/>
              </a:spcAft>
              <a:buSzPts val="2400"/>
              <a:buNone/>
              <a:defRPr sz="2400"/>
            </a:lvl2pPr>
            <a:lvl3pPr lvl="2" rtl="0" algn="ctr">
              <a:spcBef>
                <a:spcPts val="1600"/>
              </a:spcBef>
              <a:spcAft>
                <a:spcPts val="0"/>
              </a:spcAft>
              <a:buSzPts val="2400"/>
              <a:buNone/>
              <a:defRPr sz="2400"/>
            </a:lvl3pPr>
            <a:lvl4pPr lvl="3" rtl="0" algn="ctr">
              <a:spcBef>
                <a:spcPts val="1600"/>
              </a:spcBef>
              <a:spcAft>
                <a:spcPts val="0"/>
              </a:spcAft>
              <a:buSzPts val="2400"/>
              <a:buNone/>
              <a:defRPr sz="2400"/>
            </a:lvl4pPr>
            <a:lvl5pPr lvl="4" rtl="0" algn="ctr">
              <a:spcBef>
                <a:spcPts val="1600"/>
              </a:spcBef>
              <a:spcAft>
                <a:spcPts val="0"/>
              </a:spcAft>
              <a:buSzPts val="2400"/>
              <a:buNone/>
              <a:defRPr sz="2400"/>
            </a:lvl5pPr>
            <a:lvl6pPr lvl="5" rtl="0" algn="ctr">
              <a:spcBef>
                <a:spcPts val="1600"/>
              </a:spcBef>
              <a:spcAft>
                <a:spcPts val="0"/>
              </a:spcAft>
              <a:buSzPts val="2400"/>
              <a:buNone/>
              <a:defRPr sz="2400"/>
            </a:lvl6pPr>
            <a:lvl7pPr lvl="6" rtl="0" algn="ctr">
              <a:spcBef>
                <a:spcPts val="1600"/>
              </a:spcBef>
              <a:spcAft>
                <a:spcPts val="0"/>
              </a:spcAft>
              <a:buSzPts val="2400"/>
              <a:buNone/>
              <a:defRPr sz="2400"/>
            </a:lvl7pPr>
            <a:lvl8pPr lvl="7" rtl="0" algn="ctr">
              <a:spcBef>
                <a:spcPts val="1600"/>
              </a:spcBef>
              <a:spcAft>
                <a:spcPts val="0"/>
              </a:spcAft>
              <a:buSzPts val="2400"/>
              <a:buNone/>
              <a:defRPr sz="2400"/>
            </a:lvl8pPr>
            <a:lvl9pPr lvl="8" rtl="0" algn="ctr">
              <a:spcBef>
                <a:spcPts val="1600"/>
              </a:spcBef>
              <a:spcAft>
                <a:spcPts val="160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678600" y="527275"/>
            <a:ext cx="7786800" cy="645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4366500" y="527275"/>
            <a:ext cx="4091700" cy="645600"/>
          </a:xfrm>
          <a:prstGeom prst="rect">
            <a:avLst/>
          </a:prstGeom>
        </p:spPr>
        <p:txBody>
          <a:bodyPr anchorCtr="0" anchor="ctr" bIns="91425" lIns="91425" spcFirstLastPara="1" rIns="91425" wrap="square" tIns="91425">
            <a:noAutofit/>
          </a:bodyPr>
          <a:lstStyle>
            <a:lvl1pPr lvl="0" algn="r">
              <a:spcBef>
                <a:spcPts val="0"/>
              </a:spcBef>
              <a:spcAft>
                <a:spcPts val="0"/>
              </a:spcAft>
              <a:buSzPts val="3000"/>
              <a:buNone/>
              <a:defRPr/>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28" name="Google Shape;28;p7"/>
          <p:cNvSpPr txBox="1"/>
          <p:nvPr>
            <p:ph idx="1" type="body"/>
          </p:nvPr>
        </p:nvSpPr>
        <p:spPr>
          <a:xfrm>
            <a:off x="4366500" y="1352300"/>
            <a:ext cx="4091700" cy="1678800"/>
          </a:xfrm>
          <a:prstGeom prst="rect">
            <a:avLst/>
          </a:prstGeom>
        </p:spPr>
        <p:txBody>
          <a:bodyPr anchorCtr="0" anchor="ctr"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5259600" y="527275"/>
            <a:ext cx="3198600" cy="2550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685800" y="527275"/>
            <a:ext cx="7772400" cy="6456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9"/>
          <p:cNvSpPr txBox="1"/>
          <p:nvPr>
            <p:ph idx="1" type="subTitle"/>
          </p:nvPr>
        </p:nvSpPr>
        <p:spPr>
          <a:xfrm>
            <a:off x="4572000" y="1172875"/>
            <a:ext cx="3886200" cy="473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sz="1800">
                <a:latin typeface="Bebas Neue"/>
                <a:ea typeface="Bebas Neue"/>
                <a:cs typeface="Bebas Neue"/>
                <a:sym typeface="Bebas Neu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 name="Google Shape;34;p9"/>
          <p:cNvSpPr txBox="1"/>
          <p:nvPr>
            <p:ph idx="2" type="body"/>
          </p:nvPr>
        </p:nvSpPr>
        <p:spPr>
          <a:xfrm>
            <a:off x="4572000" y="1818500"/>
            <a:ext cx="3886200" cy="1248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type="title"/>
          </p:nvPr>
        </p:nvSpPr>
        <p:spPr>
          <a:xfrm>
            <a:off x="685800" y="2561000"/>
            <a:ext cx="4931100" cy="20553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8600" y="527275"/>
            <a:ext cx="7786800" cy="645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ebas Neue"/>
              <a:buNone/>
              <a:defRPr b="1" sz="3000">
                <a:solidFill>
                  <a:schemeClr val="dk1"/>
                </a:solidFill>
                <a:latin typeface="Bebas Neue"/>
                <a:ea typeface="Bebas Neue"/>
                <a:cs typeface="Bebas Neue"/>
                <a:sym typeface="Bebas Neu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7" name="Google Shape;7;p1"/>
          <p:cNvSpPr txBox="1"/>
          <p:nvPr>
            <p:ph idx="1" type="body"/>
          </p:nvPr>
        </p:nvSpPr>
        <p:spPr>
          <a:xfrm>
            <a:off x="678600" y="1657100"/>
            <a:ext cx="7786800" cy="295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32">
          <p15:clr>
            <a:srgbClr val="EA4335"/>
          </p15:clr>
        </p15:guide>
        <p15:guide id="2" orient="horz" pos="332">
          <p15:clr>
            <a:srgbClr val="EA4335"/>
          </p15:clr>
        </p15:guide>
        <p15:guide id="3" pos="5328">
          <p15:clr>
            <a:srgbClr val="EA4335"/>
          </p15:clr>
        </p15:guide>
        <p15:guide id="4" orient="horz" pos="2908">
          <p15:clr>
            <a:srgbClr val="EA4335"/>
          </p15:clr>
        </p15:guide>
        <p15:guide id="5" orient="horz" pos="73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unprofesor.com/musica/que-es-el-tempo-301.html" TargetMode="External"/><Relationship Id="rId5" Type="http://schemas.openxmlformats.org/officeDocument/2006/relationships/hyperlink" Target="https://www.unprofesor.com/musica/que-es-el-tempo-301.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27"/>
          <p:cNvSpPr/>
          <p:nvPr/>
        </p:nvSpPr>
        <p:spPr>
          <a:xfrm>
            <a:off x="0" y="43871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txBox="1"/>
          <p:nvPr>
            <p:ph type="ctrTitle"/>
          </p:nvPr>
        </p:nvSpPr>
        <p:spPr>
          <a:xfrm>
            <a:off x="685800" y="527275"/>
            <a:ext cx="2746800" cy="26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Análisis de la música </a:t>
            </a:r>
            <a:endParaRPr/>
          </a:p>
        </p:txBody>
      </p:sp>
      <p:sp>
        <p:nvSpPr>
          <p:cNvPr id="133" name="Google Shape;133;p27"/>
          <p:cNvSpPr txBox="1"/>
          <p:nvPr>
            <p:ph idx="1" type="subTitle"/>
          </p:nvPr>
        </p:nvSpPr>
        <p:spPr>
          <a:xfrm>
            <a:off x="0" y="3978175"/>
            <a:ext cx="1593900" cy="40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Agustín Castromil</a:t>
            </a:r>
            <a:endParaRPr/>
          </a:p>
        </p:txBody>
      </p:sp>
      <p:sp>
        <p:nvSpPr>
          <p:cNvPr id="134" name="Google Shape;134;p27"/>
          <p:cNvSpPr/>
          <p:nvPr/>
        </p:nvSpPr>
        <p:spPr>
          <a:xfrm>
            <a:off x="0" y="0"/>
            <a:ext cx="418500" cy="269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57650" y="527275"/>
            <a:ext cx="34575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cierre</a:t>
            </a:r>
            <a:endParaRPr/>
          </a:p>
        </p:txBody>
      </p:sp>
      <p:sp>
        <p:nvSpPr>
          <p:cNvPr id="236" name="Google Shape;236;p36"/>
          <p:cNvSpPr txBox="1"/>
          <p:nvPr>
            <p:ph idx="2" type="body"/>
          </p:nvPr>
        </p:nvSpPr>
        <p:spPr>
          <a:xfrm>
            <a:off x="56275" y="1814075"/>
            <a:ext cx="8100600" cy="23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Luego de este análisis de los 6 gráficos vistos, ahora conocemos un poco mejor los datos a los que nos enfrentamos y pudimos dar respuesta a ciertas preguntas, algunas que se </a:t>
            </a:r>
            <a:r>
              <a:rPr lang="en"/>
              <a:t>formularon</a:t>
            </a:r>
            <a:r>
              <a:rPr lang="en"/>
              <a:t> en torno a nuestra variable objetivo, la popularidad de las canciones, y otras las cuales se centraban más en las distintas características que componen a la canción y que más adelante, mediante la implementación de Machine Learning, nos </a:t>
            </a:r>
            <a:r>
              <a:rPr lang="en"/>
              <a:t>ayudarán</a:t>
            </a:r>
            <a:r>
              <a:rPr lang="en"/>
              <a:t> a lograr nuestro gran objetivo, el cual es predecir en un rango confiable, la popularidad aproximada que puede alcanzar una canción.</a:t>
            </a:r>
            <a:endParaRPr/>
          </a:p>
          <a:p>
            <a:pPr indent="0" lvl="0" marL="0" rtl="0" algn="l">
              <a:spcBef>
                <a:spcPts val="0"/>
              </a:spcBef>
              <a:spcAft>
                <a:spcPts val="0"/>
              </a:spcAft>
              <a:buNone/>
            </a:pPr>
            <a:r>
              <a:t/>
            </a:r>
            <a:endParaRPr/>
          </a:p>
        </p:txBody>
      </p:sp>
      <p:sp>
        <p:nvSpPr>
          <p:cNvPr id="237" name="Google Shape;237;p36"/>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2843250" y="1860450"/>
            <a:ext cx="3457500" cy="64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¡Muchas gracias!</a:t>
            </a:r>
            <a:endParaRPr sz="4000"/>
          </a:p>
        </p:txBody>
      </p:sp>
      <p:sp>
        <p:nvSpPr>
          <p:cNvPr id="244" name="Google Shape;244;p37"/>
          <p:cNvSpPr/>
          <p:nvPr/>
        </p:nvSpPr>
        <p:spPr>
          <a:xfrm>
            <a:off x="-13350" y="2506050"/>
            <a:ext cx="91707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8738850" y="250605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p:nvPr/>
        </p:nvSpPr>
        <p:spPr>
          <a:xfrm>
            <a:off x="0" y="0"/>
            <a:ext cx="1969200" cy="5153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txBox="1"/>
          <p:nvPr>
            <p:ph type="title"/>
          </p:nvPr>
        </p:nvSpPr>
        <p:spPr>
          <a:xfrm>
            <a:off x="685800" y="184975"/>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01</a:t>
            </a:r>
            <a:endParaRPr sz="5000"/>
          </a:p>
        </p:txBody>
      </p:sp>
      <p:sp>
        <p:nvSpPr>
          <p:cNvPr id="141" name="Google Shape;141;p28"/>
          <p:cNvSpPr txBox="1"/>
          <p:nvPr>
            <p:ph idx="3" type="title"/>
          </p:nvPr>
        </p:nvSpPr>
        <p:spPr>
          <a:xfrm>
            <a:off x="7052225" y="263125"/>
            <a:ext cx="1827900" cy="944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AGENDA</a:t>
            </a:r>
            <a:endParaRPr/>
          </a:p>
        </p:txBody>
      </p:sp>
      <p:sp>
        <p:nvSpPr>
          <p:cNvPr id="142" name="Google Shape;142;p28"/>
          <p:cNvSpPr txBox="1"/>
          <p:nvPr>
            <p:ph idx="6" type="subTitle"/>
          </p:nvPr>
        </p:nvSpPr>
        <p:spPr>
          <a:xfrm>
            <a:off x="2229625" y="1207225"/>
            <a:ext cx="2505300" cy="68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PREGUNTAS DE INTERÉS</a:t>
            </a:r>
            <a:endParaRPr sz="2000"/>
          </a:p>
        </p:txBody>
      </p:sp>
      <p:sp>
        <p:nvSpPr>
          <p:cNvPr id="143" name="Google Shape;143;p28"/>
          <p:cNvSpPr/>
          <p:nvPr/>
        </p:nvSpPr>
        <p:spPr>
          <a:xfrm>
            <a:off x="6510250" y="1075825"/>
            <a:ext cx="26337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txBox="1"/>
          <p:nvPr>
            <p:ph idx="6" type="subTitle"/>
          </p:nvPr>
        </p:nvSpPr>
        <p:spPr>
          <a:xfrm>
            <a:off x="2229625" y="3405425"/>
            <a:ext cx="166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ANÁLISIS EXPLORATORIO</a:t>
            </a:r>
            <a:endParaRPr sz="2000"/>
          </a:p>
        </p:txBody>
      </p:sp>
      <p:sp>
        <p:nvSpPr>
          <p:cNvPr id="145" name="Google Shape;145;p28"/>
          <p:cNvSpPr txBox="1"/>
          <p:nvPr>
            <p:ph idx="6" type="subTitle"/>
          </p:nvPr>
        </p:nvSpPr>
        <p:spPr>
          <a:xfrm>
            <a:off x="2229625" y="2399250"/>
            <a:ext cx="166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METADATA</a:t>
            </a:r>
            <a:endParaRPr sz="2000"/>
          </a:p>
        </p:txBody>
      </p:sp>
      <p:sp>
        <p:nvSpPr>
          <p:cNvPr id="146" name="Google Shape;146;p28"/>
          <p:cNvSpPr txBox="1"/>
          <p:nvPr>
            <p:ph idx="6" type="subTitle"/>
          </p:nvPr>
        </p:nvSpPr>
        <p:spPr>
          <a:xfrm>
            <a:off x="2229625" y="4438625"/>
            <a:ext cx="166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INSIGHTS Y RECOMENDACIONES</a:t>
            </a:r>
            <a:endParaRPr sz="2000"/>
          </a:p>
        </p:txBody>
      </p:sp>
      <p:sp>
        <p:nvSpPr>
          <p:cNvPr id="147" name="Google Shape;147;p28"/>
          <p:cNvSpPr txBox="1"/>
          <p:nvPr>
            <p:ph type="title"/>
          </p:nvPr>
        </p:nvSpPr>
        <p:spPr>
          <a:xfrm>
            <a:off x="685800" y="1207213"/>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02</a:t>
            </a:r>
            <a:endParaRPr sz="5000"/>
          </a:p>
        </p:txBody>
      </p:sp>
      <p:sp>
        <p:nvSpPr>
          <p:cNvPr id="148" name="Google Shape;148;p28"/>
          <p:cNvSpPr txBox="1"/>
          <p:nvPr>
            <p:ph type="title"/>
          </p:nvPr>
        </p:nvSpPr>
        <p:spPr>
          <a:xfrm>
            <a:off x="685800" y="2229450"/>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03</a:t>
            </a:r>
            <a:endParaRPr sz="5000"/>
          </a:p>
        </p:txBody>
      </p:sp>
      <p:sp>
        <p:nvSpPr>
          <p:cNvPr id="149" name="Google Shape;149;p28"/>
          <p:cNvSpPr txBox="1"/>
          <p:nvPr>
            <p:ph type="title"/>
          </p:nvPr>
        </p:nvSpPr>
        <p:spPr>
          <a:xfrm>
            <a:off x="685800" y="3240725"/>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04</a:t>
            </a:r>
            <a:endParaRPr sz="5000"/>
          </a:p>
        </p:txBody>
      </p:sp>
      <p:sp>
        <p:nvSpPr>
          <p:cNvPr id="150" name="Google Shape;150;p28"/>
          <p:cNvSpPr txBox="1"/>
          <p:nvPr>
            <p:ph type="title"/>
          </p:nvPr>
        </p:nvSpPr>
        <p:spPr>
          <a:xfrm>
            <a:off x="685800" y="4273925"/>
            <a:ext cx="1283400" cy="68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05</a:t>
            </a:r>
            <a:endParaRPr sz="5000"/>
          </a:p>
        </p:txBody>
      </p:sp>
      <p:sp>
        <p:nvSpPr>
          <p:cNvPr id="151" name="Google Shape;151;p28"/>
          <p:cNvSpPr txBox="1"/>
          <p:nvPr>
            <p:ph idx="6" type="subTitle"/>
          </p:nvPr>
        </p:nvSpPr>
        <p:spPr>
          <a:xfrm>
            <a:off x="2229625" y="344600"/>
            <a:ext cx="1661400" cy="3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CONTEXTO Y AUDIENCIA</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57650" y="290425"/>
            <a:ext cx="34575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CONTEXTO Y AUDIENCIA</a:t>
            </a:r>
            <a:endParaRPr/>
          </a:p>
        </p:txBody>
      </p:sp>
      <p:sp>
        <p:nvSpPr>
          <p:cNvPr id="157" name="Google Shape;157;p29"/>
          <p:cNvSpPr txBox="1"/>
          <p:nvPr>
            <p:ph idx="2" type="body"/>
          </p:nvPr>
        </p:nvSpPr>
        <p:spPr>
          <a:xfrm>
            <a:off x="357650" y="1818500"/>
            <a:ext cx="8100600" cy="18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Hoy en día, en pleno 2023, sacar una canción y darle a las personas la posibilidad de que la escuchen, es algo mucho más simple a comparación de hace 30 años. En gran parte, esto se debe gracias a plataformas como Spotify, no solo por el fácil acceso que brinda a cualquier tipo de contenido auditivo, ya sean canciones o podcasts, sino también por el gran tráfico de personas que maneja. Aun así y con todo esto, no siempre es tan fácil que las canciones logren el nivel de popularidad que a sus creadores les gustaría. Y la realidad es que a </a:t>
            </a:r>
            <a:r>
              <a:rPr lang="en"/>
              <a:t>qué</a:t>
            </a:r>
            <a:r>
              <a:rPr lang="en"/>
              <a:t> artista no le gustaría saber si su tema tendrá éxito, ¿valdrá la pena todo el tiempo y dinero invertidos? Mi objetivo es desarrollar una solución resuelva esta inquietud.</a:t>
            </a:r>
            <a:endParaRPr/>
          </a:p>
          <a:p>
            <a:pPr indent="0" lvl="0" marL="0" rtl="0" algn="l">
              <a:spcBef>
                <a:spcPts val="0"/>
              </a:spcBef>
              <a:spcAft>
                <a:spcPts val="0"/>
              </a:spcAft>
              <a:buNone/>
            </a:pPr>
            <a:r>
              <a:t/>
            </a:r>
            <a:endParaRPr/>
          </a:p>
        </p:txBody>
      </p:sp>
      <p:sp>
        <p:nvSpPr>
          <p:cNvPr id="158" name="Google Shape;158;p29"/>
          <p:cNvSpPr txBox="1"/>
          <p:nvPr>
            <p:ph idx="1" type="subTitle"/>
          </p:nvPr>
        </p:nvSpPr>
        <p:spPr>
          <a:xfrm>
            <a:off x="4572000" y="1172875"/>
            <a:ext cx="38862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CONTEXTO</a:t>
            </a:r>
            <a:endParaRPr sz="2000"/>
          </a:p>
        </p:txBody>
      </p:sp>
      <p:sp>
        <p:nvSpPr>
          <p:cNvPr id="159" name="Google Shape;159;p29"/>
          <p:cNvSpPr/>
          <p:nvPr/>
        </p:nvSpPr>
        <p:spPr>
          <a:xfrm>
            <a:off x="0" y="76412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txBox="1"/>
          <p:nvPr>
            <p:ph idx="1" type="subTitle"/>
          </p:nvPr>
        </p:nvSpPr>
        <p:spPr>
          <a:xfrm>
            <a:off x="4572000" y="3599250"/>
            <a:ext cx="38862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AUDIENCIA</a:t>
            </a:r>
            <a:endParaRPr sz="2000"/>
          </a:p>
        </p:txBody>
      </p:sp>
      <p:sp>
        <p:nvSpPr>
          <p:cNvPr id="162" name="Google Shape;162;p29"/>
          <p:cNvSpPr txBox="1"/>
          <p:nvPr>
            <p:ph idx="2" type="body"/>
          </p:nvPr>
        </p:nvSpPr>
        <p:spPr>
          <a:xfrm>
            <a:off x="357650" y="4164225"/>
            <a:ext cx="8100600" cy="74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Este trabajo está orientado a todo aquellos artistas que les gustaría saber</a:t>
            </a:r>
            <a:r>
              <a:rPr lang="en"/>
              <a:t> ¿valdrá la pena todo el tiempo y dinero invertidos? Sin discriminar géneros ni experiencia del artista.</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57650" y="527275"/>
            <a:ext cx="3457500" cy="6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preguntas</a:t>
            </a:r>
            <a:endParaRPr/>
          </a:p>
        </p:txBody>
      </p:sp>
      <p:sp>
        <p:nvSpPr>
          <p:cNvPr id="168" name="Google Shape;168;p30"/>
          <p:cNvSpPr txBox="1"/>
          <p:nvPr>
            <p:ph idx="2" type="body"/>
          </p:nvPr>
        </p:nvSpPr>
        <p:spPr>
          <a:xfrm>
            <a:off x="357650" y="1525625"/>
            <a:ext cx="8100600" cy="30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Durante este trabajo responderemos a las siguientes preguntas:</a:t>
            </a:r>
            <a:br>
              <a:rPr lang="en"/>
            </a:br>
            <a:endParaRPr/>
          </a:p>
          <a:p>
            <a:pPr indent="-317500" lvl="0" marL="457200" rtl="0" algn="l">
              <a:spcBef>
                <a:spcPts val="0"/>
              </a:spcBef>
              <a:spcAft>
                <a:spcPts val="0"/>
              </a:spcAft>
              <a:buSzPts val="1400"/>
              <a:buChar char="●"/>
            </a:pPr>
            <a:r>
              <a:rPr lang="en"/>
              <a:t>¿Cuáles son los tempos más bailables?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t>
            </a:r>
            <a:r>
              <a:rPr lang="en"/>
              <a:t>Cuáles</a:t>
            </a:r>
            <a:r>
              <a:rPr lang="en"/>
              <a:t> son los géneros </a:t>
            </a:r>
            <a:r>
              <a:rPr lang="en"/>
              <a:t>musicales</a:t>
            </a:r>
            <a:r>
              <a:rPr lang="en"/>
              <a:t> más populares?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¿Existe una relación directa entre la popularidad de las canciones y alguna de sus características, como la energía o la bailabilidad?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¿Es más común ver canciones en una tonalidad Menor o Mayor?</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¿De todas las notas </a:t>
            </a:r>
            <a:r>
              <a:rPr lang="en"/>
              <a:t>musicales</a:t>
            </a:r>
            <a:r>
              <a:rPr lang="en"/>
              <a:t>, en cual o cuales están basadas como nota tónica la mayoría de las canciones?</a:t>
            </a:r>
            <a:endParaRPr/>
          </a:p>
          <a:p>
            <a:pPr indent="0" lvl="0" marL="0" rtl="0" algn="l">
              <a:spcBef>
                <a:spcPts val="0"/>
              </a:spcBef>
              <a:spcAft>
                <a:spcPts val="0"/>
              </a:spcAft>
              <a:buNone/>
            </a:pPr>
            <a:r>
              <a:t/>
            </a:r>
            <a:endParaRPr/>
          </a:p>
        </p:txBody>
      </p:sp>
      <p:sp>
        <p:nvSpPr>
          <p:cNvPr id="169" name="Google Shape;169;p30"/>
          <p:cNvSpPr/>
          <p:nvPr/>
        </p:nvSpPr>
        <p:spPr>
          <a:xfrm>
            <a:off x="0" y="1172875"/>
            <a:ext cx="34575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8725500" y="2528700"/>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168600" y="111925"/>
            <a:ext cx="17211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metadata</a:t>
            </a:r>
            <a:endParaRPr/>
          </a:p>
        </p:txBody>
      </p:sp>
      <p:sp>
        <p:nvSpPr>
          <p:cNvPr id="176" name="Google Shape;176;p31"/>
          <p:cNvSpPr/>
          <p:nvPr/>
        </p:nvSpPr>
        <p:spPr>
          <a:xfrm>
            <a:off x="0" y="639313"/>
            <a:ext cx="18897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p:nvPr/>
        </p:nvSpPr>
        <p:spPr>
          <a:xfrm>
            <a:off x="8725500" y="2714125"/>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txBox="1"/>
          <p:nvPr>
            <p:ph idx="2" type="body"/>
          </p:nvPr>
        </p:nvSpPr>
        <p:spPr>
          <a:xfrm>
            <a:off x="521700" y="1172875"/>
            <a:ext cx="8100600" cy="380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 este apartado voy a compartirles un “diccionario de variables” en el cual se nombran algunos campos del dataset utilizados en el análisis que veremos más adelante y, junto con su nombre, una pequeña definición de </a:t>
            </a:r>
            <a:r>
              <a:rPr lang="en"/>
              <a:t>qué</a:t>
            </a:r>
            <a:r>
              <a:rPr lang="en"/>
              <a:t> significa el valor de dicho campo:</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Instrumentalness: Este valor representa la cantidad de vocales en la canción. Mientras más cercano se encuentre este valor a 1.0, más instrumental será la canción.</a:t>
            </a:r>
            <a:endParaRPr/>
          </a:p>
          <a:p>
            <a:pPr indent="-317500" lvl="0" marL="457200" rtl="0" algn="l">
              <a:spcBef>
                <a:spcPts val="0"/>
              </a:spcBef>
              <a:spcAft>
                <a:spcPts val="0"/>
              </a:spcAft>
              <a:buSzPts val="1400"/>
              <a:buChar char="●"/>
            </a:pPr>
            <a:r>
              <a:rPr lang="en"/>
              <a:t>Acousticness: Este valor describe que tan </a:t>
            </a:r>
            <a:r>
              <a:rPr lang="en"/>
              <a:t>acústica</a:t>
            </a:r>
            <a:r>
              <a:rPr lang="en"/>
              <a:t> es la canción. Si el puntaje es cercano a 1 es muy probable que la canción sea </a:t>
            </a:r>
            <a:r>
              <a:rPr lang="en"/>
              <a:t>acústica</a:t>
            </a:r>
            <a:r>
              <a:rPr lang="en"/>
              <a:t>.</a:t>
            </a:r>
            <a:endParaRPr/>
          </a:p>
          <a:p>
            <a:pPr indent="-317500" lvl="0" marL="457200" rtl="0" algn="l">
              <a:spcBef>
                <a:spcPts val="0"/>
              </a:spcBef>
              <a:spcAft>
                <a:spcPts val="0"/>
              </a:spcAft>
              <a:buSzPts val="1400"/>
              <a:buChar char="●"/>
            </a:pPr>
            <a:r>
              <a:rPr lang="en"/>
              <a:t> </a:t>
            </a:r>
            <a:r>
              <a:rPr lang="en"/>
              <a:t>Liveness: Este valor describe la probabilidad de que la canción haya sido grabada con público. Si este puntaje es mayor a 0.8, es muy probable que sea una grabación en vivo.</a:t>
            </a:r>
            <a:endParaRPr/>
          </a:p>
          <a:p>
            <a:pPr indent="-317500" lvl="0" marL="457200" rtl="0" algn="l">
              <a:spcBef>
                <a:spcPts val="0"/>
              </a:spcBef>
              <a:spcAft>
                <a:spcPts val="0"/>
              </a:spcAft>
              <a:buSzPts val="1400"/>
              <a:buChar char="●"/>
            </a:pPr>
            <a:r>
              <a:rPr lang="en"/>
              <a:t>Valence: Este valor describe la vibra de las canciones. Valores cerca de   1.0 señalan canciones más positivas mientras que valores más cercanos al 0 tienden a sonar más negativas.</a:t>
            </a:r>
            <a:endParaRPr/>
          </a:p>
          <a:p>
            <a:pPr indent="-317500" lvl="0" marL="457200" rtl="0" algn="l">
              <a:spcBef>
                <a:spcPts val="0"/>
              </a:spcBef>
              <a:spcAft>
                <a:spcPts val="0"/>
              </a:spcAft>
              <a:buSzPts val="1400"/>
              <a:buChar char="●"/>
            </a:pPr>
            <a:r>
              <a:rPr lang="en"/>
              <a:t>Energy: Este valor representa la actividad y/o intensidad en las canciones. Canciones con mucha energía suelen ser más rápidas y ruidosas.</a:t>
            </a:r>
            <a:endParaRPr/>
          </a:p>
          <a:p>
            <a:pPr indent="-317500" lvl="0" marL="457200" rtl="0" algn="l">
              <a:spcBef>
                <a:spcPts val="0"/>
              </a:spcBef>
              <a:spcAft>
                <a:spcPts val="0"/>
              </a:spcAft>
              <a:buSzPts val="1400"/>
              <a:buChar char="●"/>
            </a:pPr>
            <a:r>
              <a:rPr lang="en"/>
              <a:t>Danceability: Este valor describe que tan buena es la canción para bailar </a:t>
            </a:r>
            <a:r>
              <a:rPr lang="en"/>
              <a:t>basándose</a:t>
            </a:r>
            <a:r>
              <a:rPr lang="en"/>
              <a:t> en elementos como el tempo, estabilidad rítmica, fuerza del beat, y sobre todo regularidad. A mayor cercanía al 1.0, más bailable sería la canción.</a:t>
            </a:r>
            <a:endParaRPr/>
          </a:p>
          <a:p>
            <a:pPr indent="0" lvl="0" marL="0" rtl="0" algn="l">
              <a:spcBef>
                <a:spcPts val="0"/>
              </a:spcBef>
              <a:spcAft>
                <a:spcPts val="0"/>
              </a:spcAft>
              <a:buNone/>
            </a:pPr>
            <a:r>
              <a:t/>
            </a:r>
            <a:endParaRPr/>
          </a:p>
        </p:txBody>
      </p:sp>
      <p:sp>
        <p:nvSpPr>
          <p:cNvPr id="179" name="Google Shape;179;p31"/>
          <p:cNvSpPr txBox="1"/>
          <p:nvPr>
            <p:ph idx="1" type="subTitle"/>
          </p:nvPr>
        </p:nvSpPr>
        <p:spPr>
          <a:xfrm>
            <a:off x="8004175" y="111925"/>
            <a:ext cx="10152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filas</a:t>
            </a:r>
            <a:endParaRPr sz="2000"/>
          </a:p>
        </p:txBody>
      </p:sp>
      <p:sp>
        <p:nvSpPr>
          <p:cNvPr id="180" name="Google Shape;180;p31"/>
          <p:cNvSpPr txBox="1"/>
          <p:nvPr>
            <p:ph idx="1" type="subTitle"/>
          </p:nvPr>
        </p:nvSpPr>
        <p:spPr>
          <a:xfrm>
            <a:off x="6639825" y="111925"/>
            <a:ext cx="10152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columnas</a:t>
            </a:r>
            <a:endParaRPr sz="2000"/>
          </a:p>
        </p:txBody>
      </p:sp>
      <p:sp>
        <p:nvSpPr>
          <p:cNvPr id="181" name="Google Shape;181;p31"/>
          <p:cNvSpPr txBox="1"/>
          <p:nvPr>
            <p:ph idx="2" type="body"/>
          </p:nvPr>
        </p:nvSpPr>
        <p:spPr>
          <a:xfrm>
            <a:off x="6871275" y="468175"/>
            <a:ext cx="5523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18</a:t>
            </a:r>
            <a:endParaRPr/>
          </a:p>
        </p:txBody>
      </p:sp>
      <p:sp>
        <p:nvSpPr>
          <p:cNvPr id="182" name="Google Shape;182;p31"/>
          <p:cNvSpPr txBox="1"/>
          <p:nvPr>
            <p:ph idx="2" type="body"/>
          </p:nvPr>
        </p:nvSpPr>
        <p:spPr>
          <a:xfrm>
            <a:off x="8037650" y="441325"/>
            <a:ext cx="5523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50K</a:t>
            </a:r>
            <a:endParaRPr/>
          </a:p>
        </p:txBody>
      </p:sp>
      <p:sp>
        <p:nvSpPr>
          <p:cNvPr id="183" name="Google Shape;183;p31"/>
          <p:cNvSpPr txBox="1"/>
          <p:nvPr>
            <p:ph idx="1" type="subTitle"/>
          </p:nvPr>
        </p:nvSpPr>
        <p:spPr>
          <a:xfrm>
            <a:off x="4446875" y="111925"/>
            <a:ext cx="18438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Origen de los datos</a:t>
            </a:r>
            <a:endParaRPr sz="2000"/>
          </a:p>
        </p:txBody>
      </p:sp>
      <p:sp>
        <p:nvSpPr>
          <p:cNvPr id="184" name="Google Shape;184;p31"/>
          <p:cNvSpPr txBox="1"/>
          <p:nvPr>
            <p:ph idx="2" type="body"/>
          </p:nvPr>
        </p:nvSpPr>
        <p:spPr>
          <a:xfrm>
            <a:off x="4750238" y="441325"/>
            <a:ext cx="11940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Spotify API</a:t>
            </a:r>
            <a:endParaRPr/>
          </a:p>
        </p:txBody>
      </p:sp>
      <p:sp>
        <p:nvSpPr>
          <p:cNvPr id="185" name="Google Shape;185;p31"/>
          <p:cNvSpPr txBox="1"/>
          <p:nvPr>
            <p:ph idx="1" type="subTitle"/>
          </p:nvPr>
        </p:nvSpPr>
        <p:spPr>
          <a:xfrm>
            <a:off x="2408838" y="138775"/>
            <a:ext cx="18438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Origen del dataset</a:t>
            </a:r>
            <a:endParaRPr sz="2000"/>
          </a:p>
        </p:txBody>
      </p:sp>
      <p:sp>
        <p:nvSpPr>
          <p:cNvPr id="186" name="Google Shape;186;p31"/>
          <p:cNvSpPr txBox="1"/>
          <p:nvPr>
            <p:ph idx="2" type="body"/>
          </p:nvPr>
        </p:nvSpPr>
        <p:spPr>
          <a:xfrm>
            <a:off x="2838288" y="468175"/>
            <a:ext cx="9849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Kaggle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168600" y="111925"/>
            <a:ext cx="33609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Análisis exploratorio</a:t>
            </a:r>
            <a:endParaRPr/>
          </a:p>
        </p:txBody>
      </p:sp>
      <p:sp>
        <p:nvSpPr>
          <p:cNvPr id="192" name="Google Shape;192;p32"/>
          <p:cNvSpPr/>
          <p:nvPr/>
        </p:nvSpPr>
        <p:spPr>
          <a:xfrm>
            <a:off x="0" y="639325"/>
            <a:ext cx="33609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p:nvPr/>
        </p:nvSpPr>
        <p:spPr>
          <a:xfrm>
            <a:off x="8725500" y="2714125"/>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32"/>
          <p:cNvPicPr preferRelativeResize="0"/>
          <p:nvPr/>
        </p:nvPicPr>
        <p:blipFill>
          <a:blip r:embed="rId3">
            <a:alphaModFix/>
          </a:blip>
          <a:stretch>
            <a:fillRect/>
          </a:stretch>
        </p:blipFill>
        <p:spPr>
          <a:xfrm>
            <a:off x="3445200" y="1534613"/>
            <a:ext cx="5285700" cy="2929974"/>
          </a:xfrm>
          <a:prstGeom prst="rect">
            <a:avLst/>
          </a:prstGeom>
          <a:noFill/>
          <a:ln>
            <a:noFill/>
          </a:ln>
        </p:spPr>
      </p:pic>
      <p:sp>
        <p:nvSpPr>
          <p:cNvPr id="195" name="Google Shape;195;p32"/>
          <p:cNvSpPr txBox="1"/>
          <p:nvPr/>
        </p:nvSpPr>
        <p:spPr>
          <a:xfrm>
            <a:off x="180450" y="1722050"/>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Para responder esta pregunta veremos este gráfico de barras en el cual </a:t>
            </a:r>
            <a:r>
              <a:rPr lang="en"/>
              <a:t>encontramos en el eje X los distintos géneros </a:t>
            </a:r>
            <a:r>
              <a:rPr lang="en"/>
              <a:t>musicales</a:t>
            </a:r>
            <a:r>
              <a:rPr lang="en"/>
              <a:t> presentes en los datos, y en el eje Y, la popularidad. Podemos entender entonces que los géneros </a:t>
            </a:r>
            <a:r>
              <a:rPr lang="en"/>
              <a:t>musicales</a:t>
            </a:r>
            <a:r>
              <a:rPr lang="en"/>
              <a:t> que presentan una mayor cantidad de canciones populares son el Rap, el Rock y el Hip-Hop.</a:t>
            </a:r>
            <a:endParaRPr/>
          </a:p>
        </p:txBody>
      </p:sp>
      <p:sp>
        <p:nvSpPr>
          <p:cNvPr id="196" name="Google Shape;196;p32"/>
          <p:cNvSpPr txBox="1"/>
          <p:nvPr/>
        </p:nvSpPr>
        <p:spPr>
          <a:xfrm>
            <a:off x="3529500" y="175525"/>
            <a:ext cx="511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¿Cuáles son los géneros musicales más populares?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168600" y="111925"/>
            <a:ext cx="33609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Análisis exploratorio</a:t>
            </a:r>
            <a:endParaRPr/>
          </a:p>
        </p:txBody>
      </p:sp>
      <p:sp>
        <p:nvSpPr>
          <p:cNvPr id="202" name="Google Shape;202;p33"/>
          <p:cNvSpPr/>
          <p:nvPr/>
        </p:nvSpPr>
        <p:spPr>
          <a:xfrm>
            <a:off x="0" y="639325"/>
            <a:ext cx="33609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3"/>
          <p:cNvSpPr/>
          <p:nvPr/>
        </p:nvSpPr>
        <p:spPr>
          <a:xfrm>
            <a:off x="8725500" y="2714125"/>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3"/>
          <p:cNvSpPr txBox="1"/>
          <p:nvPr/>
        </p:nvSpPr>
        <p:spPr>
          <a:xfrm>
            <a:off x="180450" y="1172875"/>
            <a:ext cx="300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Este es un gráfico de barras el cual nos muestra en el eje X los tipos de tempo y en el eje Y la bailabilidad. Podemos notar entonces que las canciones más bailables, suelen tener un tempo entre Andante, Moderato y/o Alegro, lo que quiere decir que el tempo de estas canciones oscila entre los 76 y 168 BPM (Beats Per Minute).</a:t>
            </a:r>
            <a:endParaRPr/>
          </a:p>
          <a:p>
            <a:pPr indent="0" lvl="0" marL="0" rtl="0" algn="l">
              <a:spcBef>
                <a:spcPts val="0"/>
              </a:spcBef>
              <a:spcAft>
                <a:spcPts val="0"/>
              </a:spcAft>
              <a:buNone/>
            </a:pPr>
            <a:r>
              <a:rPr lang="en"/>
              <a:t>Cabe aclarar que la columna “tempo_type” es una columna creada a partir de la columna “tempo” </a:t>
            </a:r>
            <a:r>
              <a:rPr lang="en"/>
              <a:t>agrupando</a:t>
            </a:r>
            <a:r>
              <a:rPr lang="en"/>
              <a:t> los valores según rangos de tempo.</a:t>
            </a:r>
            <a:endParaRPr/>
          </a:p>
        </p:txBody>
      </p:sp>
      <p:sp>
        <p:nvSpPr>
          <p:cNvPr id="205" name="Google Shape;205;p33"/>
          <p:cNvSpPr txBox="1"/>
          <p:nvPr/>
        </p:nvSpPr>
        <p:spPr>
          <a:xfrm>
            <a:off x="3529500" y="175525"/>
            <a:ext cx="511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¿Cuales son los tempos más bailables?</a:t>
            </a:r>
            <a:endParaRPr b="1"/>
          </a:p>
        </p:txBody>
      </p:sp>
      <p:pic>
        <p:nvPicPr>
          <p:cNvPr id="206" name="Google Shape;206;p33"/>
          <p:cNvPicPr preferRelativeResize="0"/>
          <p:nvPr/>
        </p:nvPicPr>
        <p:blipFill>
          <a:blip r:embed="rId3">
            <a:alphaModFix/>
          </a:blip>
          <a:stretch>
            <a:fillRect/>
          </a:stretch>
        </p:blipFill>
        <p:spPr>
          <a:xfrm>
            <a:off x="3467925" y="1425438"/>
            <a:ext cx="5240249" cy="3148319"/>
          </a:xfrm>
          <a:prstGeom prst="rect">
            <a:avLst/>
          </a:prstGeom>
          <a:noFill/>
          <a:ln>
            <a:noFill/>
          </a:ln>
        </p:spPr>
      </p:pic>
      <p:sp>
        <p:nvSpPr>
          <p:cNvPr id="207" name="Google Shape;207;p33"/>
          <p:cNvSpPr txBox="1"/>
          <p:nvPr/>
        </p:nvSpPr>
        <p:spPr>
          <a:xfrm>
            <a:off x="3529500" y="4573750"/>
            <a:ext cx="51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Puedes ver un </a:t>
            </a:r>
            <a:r>
              <a:rPr lang="en"/>
              <a:t>artículo</a:t>
            </a:r>
            <a:r>
              <a:rPr lang="en"/>
              <a:t> con más información sobre el tema </a:t>
            </a:r>
            <a:r>
              <a:rPr b="1" lang="en" u="sng">
                <a:solidFill>
                  <a:srgbClr val="4A86E8"/>
                </a:solidFill>
                <a:hlinkClick r:id="rId4">
                  <a:extLst>
                    <a:ext uri="{A12FA001-AC4F-418D-AE19-62706E023703}">
                      <ahyp:hlinkClr val="tx"/>
                    </a:ext>
                  </a:extLst>
                </a:hlinkClick>
              </a:rPr>
              <a:t>aquí</a:t>
            </a:r>
            <a:r>
              <a:rPr lang="en" u="sng">
                <a:solidFill>
                  <a:schemeClr val="hlink"/>
                </a:solidFill>
                <a:hlinkClick r:id="rId5"/>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168600" y="111925"/>
            <a:ext cx="33609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Análisis exploratorio</a:t>
            </a:r>
            <a:endParaRPr/>
          </a:p>
        </p:txBody>
      </p:sp>
      <p:sp>
        <p:nvSpPr>
          <p:cNvPr id="213" name="Google Shape;213;p34"/>
          <p:cNvSpPr/>
          <p:nvPr/>
        </p:nvSpPr>
        <p:spPr>
          <a:xfrm>
            <a:off x="0" y="639325"/>
            <a:ext cx="33609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a:off x="8725500" y="2714125"/>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txBox="1"/>
          <p:nvPr/>
        </p:nvSpPr>
        <p:spPr>
          <a:xfrm>
            <a:off x="180450" y="1834200"/>
            <a:ext cx="3754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Para responder esta pregunta veremos </a:t>
            </a:r>
            <a:r>
              <a:rPr lang="en"/>
              <a:t>los diagramas de dispersión, los cuales nos muestran tomando una muestra acotada de los datos, las distintas combinaciones entre la popularidad y la bailabilidad en un gráfico y la popularidad y la energía en el otro. Lamentablemente, no logramos ver a simple vista un patrón claro entre estas 2 combinaciones de variables, lo cual nos indica que ni la energía ni la bailabilidad de una canción, está directamente relacionada con su popularidad, por lo que la popularidad de una canción se da a través de una combinación de muchos factores.</a:t>
            </a:r>
            <a:endParaRPr/>
          </a:p>
        </p:txBody>
      </p:sp>
      <p:sp>
        <p:nvSpPr>
          <p:cNvPr id="216" name="Google Shape;216;p34"/>
          <p:cNvSpPr txBox="1"/>
          <p:nvPr/>
        </p:nvSpPr>
        <p:spPr>
          <a:xfrm>
            <a:off x="168600" y="811750"/>
            <a:ext cx="3192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¿Existe una relación directa entre la popularidad de las canciones y alguna de sus características, como la energía o la bailabilidad?</a:t>
            </a:r>
            <a:endParaRPr b="1"/>
          </a:p>
        </p:txBody>
      </p:sp>
      <p:pic>
        <p:nvPicPr>
          <p:cNvPr id="217" name="Google Shape;217;p34"/>
          <p:cNvPicPr preferRelativeResize="0"/>
          <p:nvPr/>
        </p:nvPicPr>
        <p:blipFill>
          <a:blip r:embed="rId3">
            <a:alphaModFix/>
          </a:blip>
          <a:stretch>
            <a:fillRect/>
          </a:stretch>
        </p:blipFill>
        <p:spPr>
          <a:xfrm>
            <a:off x="3935200" y="111914"/>
            <a:ext cx="4305700" cy="2411611"/>
          </a:xfrm>
          <a:prstGeom prst="rect">
            <a:avLst/>
          </a:prstGeom>
          <a:noFill/>
          <a:ln>
            <a:noFill/>
          </a:ln>
        </p:spPr>
      </p:pic>
      <p:pic>
        <p:nvPicPr>
          <p:cNvPr id="218" name="Google Shape;218;p34"/>
          <p:cNvPicPr preferRelativeResize="0"/>
          <p:nvPr/>
        </p:nvPicPr>
        <p:blipFill>
          <a:blip r:embed="rId4">
            <a:alphaModFix/>
          </a:blip>
          <a:stretch>
            <a:fillRect/>
          </a:stretch>
        </p:blipFill>
        <p:spPr>
          <a:xfrm>
            <a:off x="3935200" y="2588395"/>
            <a:ext cx="4305712" cy="255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168600" y="111925"/>
            <a:ext cx="3360900" cy="52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Análisis exploratorio</a:t>
            </a:r>
            <a:endParaRPr/>
          </a:p>
        </p:txBody>
      </p:sp>
      <p:sp>
        <p:nvSpPr>
          <p:cNvPr id="224" name="Google Shape;224;p35"/>
          <p:cNvSpPr/>
          <p:nvPr/>
        </p:nvSpPr>
        <p:spPr>
          <a:xfrm>
            <a:off x="0" y="639325"/>
            <a:ext cx="3360900" cy="13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p:nvPr/>
        </p:nvSpPr>
        <p:spPr>
          <a:xfrm>
            <a:off x="8725500" y="2714125"/>
            <a:ext cx="418500" cy="2614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nvSpPr>
        <p:spPr>
          <a:xfrm>
            <a:off x="0" y="4173500"/>
            <a:ext cx="872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Luego de ver estos gráficos podemos responder con seguridad las preguntas planteadas:</a:t>
            </a:r>
            <a:endParaRPr/>
          </a:p>
          <a:p>
            <a:pPr indent="-317500" lvl="0" marL="457200" rtl="0" algn="l">
              <a:spcBef>
                <a:spcPts val="0"/>
              </a:spcBef>
              <a:spcAft>
                <a:spcPts val="0"/>
              </a:spcAft>
              <a:buSzPts val="1400"/>
              <a:buChar char="●"/>
            </a:pPr>
            <a:r>
              <a:rPr lang="en"/>
              <a:t>Sin dudas la tonalidad más usada es la Mayor</a:t>
            </a:r>
            <a:endParaRPr/>
          </a:p>
          <a:p>
            <a:pPr indent="-317500" lvl="0" marL="457200" rtl="0" algn="l">
              <a:spcBef>
                <a:spcPts val="0"/>
              </a:spcBef>
              <a:spcAft>
                <a:spcPts val="0"/>
              </a:spcAft>
              <a:buSzPts val="1400"/>
              <a:buChar char="●"/>
            </a:pPr>
            <a:r>
              <a:rPr lang="en"/>
              <a:t>Podemos notar a su vez que las notas más utilizadas como tónicas son Re (D), Do sostenido (C#), Sol (G) y Do (C)</a:t>
            </a:r>
            <a:endParaRPr/>
          </a:p>
        </p:txBody>
      </p:sp>
      <p:sp>
        <p:nvSpPr>
          <p:cNvPr id="227" name="Google Shape;227;p35"/>
          <p:cNvSpPr txBox="1"/>
          <p:nvPr/>
        </p:nvSpPr>
        <p:spPr>
          <a:xfrm>
            <a:off x="3529500" y="155125"/>
            <a:ext cx="519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¿Es más común ver canciones en una tonalidad </a:t>
            </a:r>
            <a:endParaRPr b="1"/>
          </a:p>
          <a:p>
            <a:pPr indent="0" lvl="0" marL="0" rtl="0" algn="l">
              <a:spcBef>
                <a:spcPts val="0"/>
              </a:spcBef>
              <a:spcAft>
                <a:spcPts val="0"/>
              </a:spcAft>
              <a:buNone/>
            </a:pPr>
            <a:r>
              <a:rPr b="1" lang="en"/>
              <a:t>   Menor o Mayor?</a:t>
            </a:r>
            <a:endParaRPr b="1"/>
          </a:p>
        </p:txBody>
      </p:sp>
      <p:pic>
        <p:nvPicPr>
          <p:cNvPr id="228" name="Google Shape;228;p35"/>
          <p:cNvPicPr preferRelativeResize="0"/>
          <p:nvPr/>
        </p:nvPicPr>
        <p:blipFill>
          <a:blip r:embed="rId3">
            <a:alphaModFix/>
          </a:blip>
          <a:stretch>
            <a:fillRect/>
          </a:stretch>
        </p:blipFill>
        <p:spPr>
          <a:xfrm>
            <a:off x="1059925" y="1292575"/>
            <a:ext cx="3239724" cy="2827125"/>
          </a:xfrm>
          <a:prstGeom prst="rect">
            <a:avLst/>
          </a:prstGeom>
          <a:noFill/>
          <a:ln>
            <a:noFill/>
          </a:ln>
        </p:spPr>
      </p:pic>
      <p:sp>
        <p:nvSpPr>
          <p:cNvPr id="229" name="Google Shape;229;p35"/>
          <p:cNvSpPr txBox="1"/>
          <p:nvPr/>
        </p:nvSpPr>
        <p:spPr>
          <a:xfrm>
            <a:off x="0" y="770725"/>
            <a:ext cx="505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¿De todas las notas </a:t>
            </a:r>
            <a:r>
              <a:rPr b="1" lang="en"/>
              <a:t>musicales</a:t>
            </a:r>
            <a:r>
              <a:rPr b="1" lang="en"/>
              <a:t>, en cual o cuales están basadas como nota tónica la mayoría de las canciones?</a:t>
            </a:r>
            <a:endParaRPr b="1"/>
          </a:p>
        </p:txBody>
      </p:sp>
      <p:pic>
        <p:nvPicPr>
          <p:cNvPr id="230" name="Google Shape;230;p35"/>
          <p:cNvPicPr preferRelativeResize="0"/>
          <p:nvPr/>
        </p:nvPicPr>
        <p:blipFill>
          <a:blip r:embed="rId4">
            <a:alphaModFix/>
          </a:blip>
          <a:stretch>
            <a:fillRect/>
          </a:stretch>
        </p:blipFill>
        <p:spPr>
          <a:xfrm>
            <a:off x="5059475" y="639325"/>
            <a:ext cx="3666024" cy="3534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Skills Learning by Slidesgo">
  <a:themeElements>
    <a:clrScheme name="Simple Light">
      <a:dk1>
        <a:srgbClr val="263238"/>
      </a:dk1>
      <a:lt1>
        <a:srgbClr val="FFFFFF"/>
      </a:lt1>
      <a:dk2>
        <a:srgbClr val="455A64"/>
      </a:dk2>
      <a:lt2>
        <a:srgbClr val="EEEEEE"/>
      </a:lt2>
      <a:accent1>
        <a:srgbClr val="FFC727"/>
      </a:accent1>
      <a:accent2>
        <a:srgbClr val="2C2945"/>
      </a:accent2>
      <a:accent3>
        <a:srgbClr val="AD6359"/>
      </a:accent3>
      <a:accent4>
        <a:srgbClr val="F7A9A0"/>
      </a:accent4>
      <a:accent5>
        <a:srgbClr val="EFEFEF"/>
      </a:accent5>
      <a:accent6>
        <a:srgbClr val="F3F3F3"/>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