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9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26365"/>
            <a:ext cx="8791575" cy="1283598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процесса обновления в информационной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8829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Гумеров Тимур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Тагирович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21п-2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3971" y="658275"/>
            <a:ext cx="3486246" cy="121823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28" y="1967881"/>
            <a:ext cx="6338132" cy="4014151"/>
          </a:xfrm>
        </p:spPr>
      </p:pic>
    </p:spTree>
    <p:extLst>
      <p:ext uri="{BB962C8B-B14F-4D97-AF65-F5344CB8AC3E}">
        <p14:creationId xmlns:p14="http://schemas.microsoft.com/office/powerpoint/2010/main" val="33120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86" y="537173"/>
            <a:ext cx="5330651" cy="5373296"/>
          </a:xfrm>
        </p:spPr>
      </p:pic>
    </p:spTree>
    <p:extLst>
      <p:ext uri="{BB962C8B-B14F-4D97-AF65-F5344CB8AC3E}">
        <p14:creationId xmlns:p14="http://schemas.microsoft.com/office/powerpoint/2010/main" val="3238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информационная система?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00" y="2097088"/>
            <a:ext cx="6005423" cy="4006744"/>
          </a:xfrm>
        </p:spPr>
      </p:pic>
    </p:spTree>
    <p:extLst>
      <p:ext uri="{BB962C8B-B14F-4D97-AF65-F5344CB8AC3E}">
        <p14:creationId xmlns:p14="http://schemas.microsoft.com/office/powerpoint/2010/main" val="23855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процесс обновления так важен?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70" y="2249488"/>
            <a:ext cx="6707885" cy="3541712"/>
          </a:xfrm>
        </p:spPr>
      </p:pic>
    </p:spTree>
    <p:extLst>
      <p:ext uri="{BB962C8B-B14F-4D97-AF65-F5344CB8AC3E}">
        <p14:creationId xmlns:p14="http://schemas.microsoft.com/office/powerpoint/2010/main" val="36535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 обновления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информационной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5" y="1881188"/>
            <a:ext cx="7029054" cy="4723525"/>
          </a:xfrm>
        </p:spPr>
      </p:pic>
    </p:spTree>
    <p:extLst>
      <p:ext uri="{BB962C8B-B14F-4D97-AF65-F5344CB8AC3E}">
        <p14:creationId xmlns:p14="http://schemas.microsoft.com/office/powerpoint/2010/main" val="28257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процесса обновления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09" y="2097088"/>
            <a:ext cx="6802906" cy="3826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24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242719" y="539005"/>
            <a:ext cx="3703383" cy="147857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Регламенты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05" y="2456221"/>
            <a:ext cx="4155013" cy="3541712"/>
          </a:xfrm>
        </p:spPr>
      </p:pic>
    </p:spTree>
    <p:extLst>
      <p:ext uri="{BB962C8B-B14F-4D97-AF65-F5344CB8AC3E}">
        <p14:creationId xmlns:p14="http://schemas.microsoft.com/office/powerpoint/2010/main" val="55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Регламенты обновления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Регламенты обновления - это неотъемлемая часть эффективного управления информационной системой.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помогают организовать процесс обновления, минимизировать риски и обеспечить его успешное выполнение.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внедрение регламентов обновления - это инвестиция в стабильность и развитие вашей ИС.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5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Эксплуатационная документация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12" y="2097088"/>
            <a:ext cx="7958400" cy="3979200"/>
          </a:xfrm>
        </p:spPr>
      </p:pic>
    </p:spTree>
    <p:extLst>
      <p:ext uri="{BB962C8B-B14F-4D97-AF65-F5344CB8AC3E}">
        <p14:creationId xmlns:p14="http://schemas.microsoft.com/office/powerpoint/2010/main" val="25381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1035" y="690079"/>
            <a:ext cx="6886754" cy="147857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Эксплуатационной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0" y="2249488"/>
            <a:ext cx="4924305" cy="3541712"/>
          </a:xfrm>
        </p:spPr>
      </p:pic>
    </p:spTree>
    <p:extLst>
      <p:ext uri="{BB962C8B-B14F-4D97-AF65-F5344CB8AC3E}">
        <p14:creationId xmlns:p14="http://schemas.microsoft.com/office/powerpoint/2010/main" val="8859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208</TotalTime>
  <Words>86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Контур</vt:lpstr>
      <vt:lpstr>Организация процесса обновления в информационной системы</vt:lpstr>
      <vt:lpstr>Что такое информационная система?</vt:lpstr>
      <vt:lpstr>Почему процесс обновления так важен?</vt:lpstr>
      <vt:lpstr>Риск обновления в информационной системе</vt:lpstr>
      <vt:lpstr>Основные этапы процесса обновления</vt:lpstr>
      <vt:lpstr>Регламенты обновления</vt:lpstr>
      <vt:lpstr>Зачем нужны Регламенты обновления </vt:lpstr>
      <vt:lpstr>Эксплуатационная документация </vt:lpstr>
      <vt:lpstr>Состав Эксплуатационной документации 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процесса обновления в информационной системе.</dc:title>
  <dc:creator>тимур гумеров</dc:creator>
  <cp:lastModifiedBy>Honor</cp:lastModifiedBy>
  <cp:revision>12</cp:revision>
  <dcterms:created xsi:type="dcterms:W3CDTF">2024-09-12T15:32:17Z</dcterms:created>
  <dcterms:modified xsi:type="dcterms:W3CDTF">2024-09-13T06:44:36Z</dcterms:modified>
</cp:coreProperties>
</file>