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75" r:id="rId2"/>
    <p:sldId id="281" r:id="rId3"/>
    <p:sldId id="283" r:id="rId4"/>
    <p:sldId id="284" r:id="rId5"/>
    <p:sldId id="285" r:id="rId6"/>
    <p:sldId id="286" r:id="rId7"/>
    <p:sldId id="282" r:id="rId8"/>
  </p:sldIdLst>
  <p:sldSz cx="24384000" cy="13716000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Light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i8q1Pfun+6cxoQ+ZhDjqBL+St4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4A3A8B-63F4-40B3-A001-9F45C2C7F1B6}">
  <a:tblStyle styleId="{304A3A8B-63F4-40B3-A001-9F45C2C7F1B6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76B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4C7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15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821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34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35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25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copy 1" type="tx">
  <p:cSld name="TITLE_AND_BODY">
    <p:bg>
      <p:bgPr>
        <a:solidFill>
          <a:srgbClr val="E2E9F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sldNum" idx="12"/>
          </p:nvPr>
        </p:nvSpPr>
        <p:spPr>
          <a:xfrm>
            <a:off x="11951715" y="13081000"/>
            <a:ext cx="467869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3"/>
          <p:cNvSpPr>
            <a:spLocks noGrp="1"/>
          </p:cNvSpPr>
          <p:nvPr>
            <p:ph type="pic" idx="2"/>
          </p:nvPr>
        </p:nvSpPr>
        <p:spPr>
          <a:xfrm>
            <a:off x="15681341" y="70358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53"/>
          <p:cNvSpPr>
            <a:spLocks noGrp="1"/>
          </p:cNvSpPr>
          <p:nvPr>
            <p:ph type="pic" idx="3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53"/>
          <p:cNvSpPr>
            <a:spLocks noGrp="1"/>
          </p:cNvSpPr>
          <p:nvPr>
            <p:ph type="pic" idx="4"/>
          </p:nvPr>
        </p:nvSpPr>
        <p:spPr>
          <a:xfrm>
            <a:off x="-304800" y="11303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4"/>
          <p:cNvSpPr txBox="1">
            <a:spLocks noGrp="1"/>
          </p:cNvSpPr>
          <p:nvPr>
            <p:ph type="body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i="1"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body" idx="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5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>
            <a:spLocks noGrp="1"/>
          </p:cNvSpPr>
          <p:nvPr>
            <p:ph type="pic" idx="2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6"/>
          <p:cNvSpPr txBox="1">
            <a:spLocks noGrp="1"/>
          </p:cNvSpPr>
          <p:nvPr>
            <p:ph type="body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>
            <a:spLocks noGrp="1"/>
          </p:cNvSpPr>
          <p:nvPr>
            <p:ph type="pic" idx="2"/>
          </p:nvPr>
        </p:nvSpPr>
        <p:spPr>
          <a:xfrm>
            <a:off x="7950200" y="1104900"/>
            <a:ext cx="17259303" cy="1150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body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>
            <a:spLocks noGrp="1"/>
          </p:cNvSpPr>
          <p:nvPr>
            <p:ph type="pic" idx="2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5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marL="914400" lvl="1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marL="1371600" lvl="2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marL="1828800" lvl="3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marL="2286000" lvl="4" indent="-530225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799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marL="914400" lvl="1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marL="1371600" lvl="2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marL="1828800" lvl="3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marL="2286000" lvl="4" indent="-609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marL="2743200" lvl="5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4135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FF8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0" descr="Image"/>
          <p:cNvPicPr preferRelativeResize="0"/>
          <p:nvPr/>
        </p:nvPicPr>
        <p:blipFill rotWithShape="1">
          <a:blip r:embed="rId3">
            <a:alphaModFix/>
          </a:blip>
          <a:srcRect l="7671" t="20692" b="7736"/>
          <a:stretch/>
        </p:blipFill>
        <p:spPr>
          <a:xfrm>
            <a:off x="-525791" y="-2154101"/>
            <a:ext cx="24940395" cy="18867458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778098">
                <a:alpha val="29803"/>
              </a:srgbClr>
            </a:outerShdw>
          </a:effectLst>
        </p:spPr>
      </p:pic>
      <p:sp>
        <p:nvSpPr>
          <p:cNvPr id="219" name="Google Shape;219;p20"/>
          <p:cNvSpPr txBox="1"/>
          <p:nvPr/>
        </p:nvSpPr>
        <p:spPr>
          <a:xfrm>
            <a:off x="828675" y="711061"/>
            <a:ext cx="19973922" cy="619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0F25"/>
              </a:buClr>
              <a:buSzPts val="12400"/>
              <a:buFont typeface="Lato"/>
              <a:buNone/>
            </a:pPr>
            <a:r>
              <a:rPr lang="en-US" sz="11000" b="1" i="0" u="none" strike="noStrike" cap="none" dirty="0" err="1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Módulo</a:t>
            </a:r>
            <a:r>
              <a:rPr lang="en-US" sz="11000" b="1" i="0" u="none" strike="noStrike" cap="none" dirty="0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 5</a:t>
            </a:r>
            <a:endParaRPr sz="11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0F25"/>
              </a:buClr>
              <a:buSzPts val="12400"/>
              <a:buFont typeface="Lato"/>
              <a:buNone/>
            </a:pPr>
            <a:r>
              <a:rPr lang="en-US" sz="11000" b="1" i="0" u="none" strike="noStrike" cap="none" dirty="0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Template da </a:t>
            </a:r>
            <a:r>
              <a:rPr lang="en-US" sz="11000" b="1" dirty="0" err="1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11000" b="1" i="0" u="none" strike="noStrike" cap="none" dirty="0" err="1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ntrega</a:t>
            </a:r>
            <a:r>
              <a:rPr lang="en-US" sz="11000" b="1" i="0" u="none" strike="noStrike" cap="none" dirty="0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 2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0F25"/>
              </a:buClr>
              <a:buSzPts val="12400"/>
              <a:buFont typeface="Lato"/>
              <a:buNone/>
            </a:pPr>
            <a:r>
              <a:rPr lang="en-US" sz="11000" b="1" i="0" u="none" strike="noStrike" cap="none" dirty="0" err="1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Execução</a:t>
            </a:r>
            <a:r>
              <a:rPr lang="en-US" sz="11000" b="1" i="0" u="none" strike="noStrike" cap="none" dirty="0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 da </a:t>
            </a:r>
            <a:r>
              <a:rPr lang="en-US" sz="11000" b="1" i="0" u="none" strike="noStrike" cap="none" dirty="0" err="1">
                <a:solidFill>
                  <a:srgbClr val="050F25"/>
                </a:solidFill>
                <a:latin typeface="Lato"/>
                <a:ea typeface="Lato"/>
                <a:cs typeface="Lato"/>
                <a:sym typeface="Lato"/>
              </a:rPr>
              <a:t>pesquisa</a:t>
            </a:r>
            <a:endParaRPr sz="11000" dirty="0"/>
          </a:p>
        </p:txBody>
      </p:sp>
      <p:sp>
        <p:nvSpPr>
          <p:cNvPr id="220" name="Google Shape;220;p20"/>
          <p:cNvSpPr txBox="1"/>
          <p:nvPr/>
        </p:nvSpPr>
        <p:spPr>
          <a:xfrm>
            <a:off x="14202813" y="825361"/>
            <a:ext cx="143714" cy="4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pic>
        <p:nvPicPr>
          <p:cNvPr id="222" name="Google Shape;222;p2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FF8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636127" y="1024708"/>
            <a:ext cx="12828946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"/>
              <a:buNone/>
            </a:pPr>
            <a:r>
              <a:rPr lang="en-US" sz="50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Relatório</a:t>
            </a:r>
            <a:endParaRPr dirty="0"/>
          </a:p>
        </p:txBody>
      </p:sp>
      <p:sp>
        <p:nvSpPr>
          <p:cNvPr id="266" name="Google Shape;266;p26"/>
          <p:cNvSpPr txBox="1"/>
          <p:nvPr/>
        </p:nvSpPr>
        <p:spPr>
          <a:xfrm>
            <a:off x="636127" y="2253875"/>
            <a:ext cx="23111745" cy="266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 Light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Informe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os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resultados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da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pesquisa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realizada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.</a:t>
            </a:r>
            <a:endParaRPr lang="en-US" sz="5000" dirty="0"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 Light"/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1)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Metodologia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usada</a:t>
            </a:r>
            <a:r>
              <a:rPr lang="en-US" sz="5000" dirty="0"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dirty="0"/>
          </a:p>
          <a:p>
            <a: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25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636127" y="2253875"/>
            <a:ext cx="23111745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 Light"/>
              <a:buNone/>
            </a:pPr>
            <a:r>
              <a:rPr lang="pt-BR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2) S</a:t>
            </a:r>
            <a:r>
              <a:rPr lang="en-US" sz="5000" b="0" i="1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cripts</a:t>
            </a:r>
            <a:r>
              <a:rPr lang="en-US" sz="5000" b="0" i="1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usados</a:t>
            </a:r>
            <a:r>
              <a:rPr lang="en-US" sz="5000" b="0" i="1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88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636127" y="2253875"/>
            <a:ext cx="23111745" cy="159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SzPts val="5000"/>
            </a:pPr>
            <a:r>
              <a:rPr lang="pt-BR" sz="5000" dirty="0">
                <a:latin typeface="Lato Light"/>
                <a:ea typeface="Lato Light"/>
                <a:cs typeface="Lato Light"/>
                <a:sym typeface="Lato Light"/>
              </a:rPr>
              <a:t>3</a:t>
            </a:r>
            <a:r>
              <a:rPr lang="pt-BR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) 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Quantidade de participantes e o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resumo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dos dados dos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usuários</a:t>
            </a:r>
            <a:r>
              <a:rPr lang="en-US" sz="5000" dirty="0"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en-US" sz="5000" dirty="0" err="1">
                <a:latin typeface="Lato Light"/>
                <a:ea typeface="Lato Light"/>
                <a:cs typeface="Lato Light"/>
                <a:sym typeface="Lato Light"/>
              </a:rPr>
              <a:t>em</a:t>
            </a:r>
            <a:r>
              <a:rPr lang="en-US" sz="50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dirty="0" err="1">
                <a:latin typeface="Lato Light"/>
                <a:ea typeface="Lato Light"/>
                <a:cs typeface="Lato Light"/>
                <a:sym typeface="Lato Light"/>
              </a:rPr>
              <a:t>geral</a:t>
            </a:r>
            <a:r>
              <a:rPr lang="en-US" sz="5000" dirty="0">
                <a:latin typeface="Lato Light"/>
                <a:ea typeface="Lato Light"/>
                <a:cs typeface="Lato Light"/>
                <a:sym typeface="Lato Light"/>
              </a:rPr>
              <a:t>.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lang="en-US" sz="5400" dirty="0"/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Lato Light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4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636127" y="2253875"/>
            <a:ext cx="23111745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SzPts val="5000"/>
            </a:pPr>
            <a:r>
              <a:rPr lang="pt-BR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4) </a:t>
            </a:r>
            <a:r>
              <a:rPr lang="pt-BR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Highlights</a:t>
            </a:r>
            <a:r>
              <a:rPr lang="pt-BR" sz="5000" dirty="0"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22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636127" y="2253875"/>
            <a:ext cx="23111745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SzPts val="5000"/>
            </a:pPr>
            <a:r>
              <a:rPr lang="pt-BR" sz="5000" dirty="0">
                <a:latin typeface="Lato Light"/>
                <a:ea typeface="Lato Light"/>
                <a:cs typeface="Lato Light"/>
                <a:sym typeface="Lato Light"/>
              </a:rPr>
              <a:t>5</a:t>
            </a:r>
            <a:r>
              <a:rPr lang="pt-BR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) 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Insights: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9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1828" y="12103437"/>
            <a:ext cx="1173138" cy="11481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6;p26">
            <a:extLst>
              <a:ext uri="{FF2B5EF4-FFF2-40B4-BE49-F238E27FC236}">
                <a16:creationId xmlns:a16="http://schemas.microsoft.com/office/drawing/2014/main" id="{E02AFF3E-EB60-4762-BC04-C7E07169BF36}"/>
              </a:ext>
            </a:extLst>
          </p:cNvPr>
          <p:cNvSpPr txBox="1"/>
          <p:nvPr/>
        </p:nvSpPr>
        <p:spPr>
          <a:xfrm>
            <a:off x="636127" y="2253875"/>
            <a:ext cx="23111745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SzPts val="5000"/>
            </a:pPr>
            <a:r>
              <a:rPr lang="pt-BR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6) F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otos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ou</a:t>
            </a:r>
            <a:r>
              <a:rPr lang="en-US" sz="5000" b="0" i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i="1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print screens </a:t>
            </a:r>
            <a:r>
              <a:rPr lang="en-US" sz="5000" b="0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que</a:t>
            </a:r>
            <a:r>
              <a:rPr lang="en-US" sz="5000" b="0" i="1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b="0" u="none" strike="noStrike" cap="none" dirty="0" err="1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possam</a:t>
            </a:r>
            <a:r>
              <a:rPr lang="en-US" sz="5000" b="0" i="1" u="none" strike="noStrike" cap="none" dirty="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dirty="0" err="1">
                <a:latin typeface="Lato Light"/>
                <a:ea typeface="Lato Light"/>
                <a:cs typeface="Lato Light"/>
                <a:sym typeface="Lato Light"/>
              </a:rPr>
              <a:t>ajudar</a:t>
            </a:r>
            <a:r>
              <a:rPr lang="en-US" sz="50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dirty="0" err="1">
                <a:latin typeface="Lato Light"/>
                <a:ea typeface="Lato Light"/>
                <a:cs typeface="Lato Light"/>
                <a:sym typeface="Lato Light"/>
              </a:rPr>
              <a:t>na</a:t>
            </a:r>
            <a:r>
              <a:rPr lang="en-US" sz="5000" dirty="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5000" dirty="0" err="1">
                <a:latin typeface="Lato Light"/>
                <a:ea typeface="Lato Light"/>
                <a:cs typeface="Lato Light"/>
                <a:sym typeface="Lato Light"/>
              </a:rPr>
              <a:t>visualização</a:t>
            </a:r>
            <a:r>
              <a:rPr lang="en-US" sz="5000" dirty="0">
                <a:latin typeface="Lato Light"/>
                <a:ea typeface="Lato Light"/>
                <a:cs typeface="Lato Light"/>
                <a:sym typeface="Lato Light"/>
              </a:rPr>
              <a:t> dos </a:t>
            </a:r>
            <a:r>
              <a:rPr lang="en-US" sz="5000" dirty="0" err="1">
                <a:latin typeface="Lato Light"/>
                <a:ea typeface="Lato Light"/>
                <a:cs typeface="Lato Light"/>
                <a:sym typeface="Lato Light"/>
              </a:rPr>
              <a:t>resultados</a:t>
            </a:r>
            <a:r>
              <a:rPr lang="en-US" sz="5000" dirty="0">
                <a:latin typeface="Lato Light"/>
                <a:ea typeface="Lato Light"/>
                <a:cs typeface="Lato Light"/>
                <a:sym typeface="Lato Light"/>
              </a:rPr>
              <a:t>:</a:t>
            </a:r>
            <a:endParaRPr sz="5000" dirty="0"/>
          </a:p>
        </p:txBody>
      </p:sp>
    </p:spTree>
    <p:extLst>
      <p:ext uri="{BB962C8B-B14F-4D97-AF65-F5344CB8AC3E}">
        <p14:creationId xmlns:p14="http://schemas.microsoft.com/office/powerpoint/2010/main" val="8178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</Words>
  <Application>Microsoft Office PowerPoint</Application>
  <PresentationFormat>Personalizar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Helvetica Neue Light</vt:lpstr>
      <vt:lpstr>Lato Light</vt:lpstr>
      <vt:lpstr>Lato</vt:lpstr>
      <vt:lpstr>Helvetica Neue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Irani Ribeiro Patriota</dc:creator>
  <cp:lastModifiedBy>Office 17</cp:lastModifiedBy>
  <cp:revision>17</cp:revision>
  <dcterms:modified xsi:type="dcterms:W3CDTF">2023-02-10T20:58:10Z</dcterms:modified>
</cp:coreProperties>
</file>