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E676D-905B-4623-A261-161E2DD5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FD4FF-54B5-49B7-8DD5-EE80F4C8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5B1D9-612E-4278-949F-9C1BECE8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50AA9-BCE7-4C45-97E5-657DD92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DA0D-694C-47D2-8E55-9515ED9D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3C14-F78B-4B9C-B3A6-37EF9440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A80EA-3C21-4007-938E-DEE2D85F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949DE-B868-4F77-84A7-851600F4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FFF9E-307B-43CC-8F75-C88DD075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C9800-4806-4C22-A165-9EA4B4DF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0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3D1821-8805-4808-A837-70871E332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E55D73-4984-4534-93AE-46A41282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899AE-ABFE-4AB1-90AC-935F8329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52801-6D31-48FE-BE9B-8551758F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FB58F-E27C-45F6-B741-AB924802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FF702-D3E7-4609-B9F9-4EF4690C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DC23B-C8EC-4780-A836-2ACC9FF0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2F94E-6B4B-4932-8998-5EEE16DB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B0F10-5129-4217-889C-5EED6EC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3BAD1-1438-4D1B-990E-291DC374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6DBD-57E6-4359-B0E5-233874F3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864A4-5C0A-4A6D-BC03-524287B1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4580-BDC1-44A7-9303-096ECECC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20C65-84B3-486B-AA3E-8D41D740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C0F16-BE95-4042-9BA9-7200958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5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93037-BCAD-4413-A127-4BF46868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6481-4C3B-435D-9683-D5BFFA15F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AC53C-2B3A-4915-ADD4-278E947BF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50625-91EC-4FB0-8A55-6EDE56A8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F55FA-6FCD-4746-AAA6-A9673F91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37334-855F-424A-96B4-A2C588AD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4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81B6C-2804-47DE-A581-1862A577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0F441-F968-4D68-A96E-EA7FFD6E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49088-8591-4272-9346-005F38437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2CD5B-8F1F-402F-80EA-5D23AC2FC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DDF9B1-00F5-4AA3-B1B2-A7C4F9285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82C49-3C4D-45AA-AF8C-5234DC14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2E22C-ABF6-4B77-9132-ED289169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BF4D3E-59D6-4C69-9BA4-57F0139A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8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DDA46-DE8D-4D7B-BD70-4B269B3E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74834-4F89-4117-B07C-C289EE38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7BACDD-2780-46DF-A680-B0990A48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301FD-E6BB-449A-896E-BA3F2531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A7546-51B9-44BD-905C-C2B46E30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986C0-9FDD-4B57-8FEE-8387317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3C7BE-5628-4BE0-96C5-2B66E8E4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6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50C0F-A1D9-419C-A3A7-FD7270C8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2C34E-82F6-4AD7-87A8-F470D6AE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6049D-D820-495D-B6C3-A497742A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4F44F-30E2-4994-91D9-5F1CC2E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96D42-35FD-4ADF-BEEB-D354E9AF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4A689-8ACD-49A0-B079-9703EFEF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2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FD125-825B-478C-86B8-3AD0C521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F1F347-1DAC-4859-9A9F-053413A8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D86A46-918D-4823-BBA8-EA92E7603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13312-D03F-4AD6-9A90-D527A7B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9E731-8018-4DA6-8B69-C2C52574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56F9B-E8AE-47A2-B2C4-0C249B29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13DFCD-8D4A-44C0-8DDB-57900C34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308DF-FA50-476A-8A8A-8D8397B9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186EA-3080-4869-A342-1C351519C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703E4-705C-4D06-90C0-B0CA0138E22D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F40D3-E983-4E88-AF1D-41641B08D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830C2-C0C4-4080-B8BF-6E5DD00CC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D70E-F6A3-4F66-A237-30780C64F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B97B0-99CA-4371-9236-4DAEA3F3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US" altLang="ko-KR" sz="2400" b="1">
                <a:latin typeface="Arial" panose="020B0604020202020204" pitchFamily="34" charset="0"/>
              </a:rPr>
              <a:t>6-2</a:t>
            </a:r>
            <a:endParaRPr lang="ko-KR" altLang="en-US" sz="2400" b="1"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6E863-CAC9-420F-8AEC-06389821B03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635000"/>
            <a:ext cx="114554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6-2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6-2</dc:title>
  <dc:creator>강동현</dc:creator>
  <cp:lastModifiedBy>강동현</cp:lastModifiedBy>
  <cp:revision>1</cp:revision>
  <dcterms:created xsi:type="dcterms:W3CDTF">2021-12-01T17:28:43Z</dcterms:created>
  <dcterms:modified xsi:type="dcterms:W3CDTF">2021-12-01T17:28:58Z</dcterms:modified>
</cp:coreProperties>
</file>