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37474-2148-45EE-B06B-7E742D533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592E60-52C7-4730-B7A4-E1DE534D5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65063-2E22-45E8-BD9B-14E40E31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56B8-508F-41B8-8D8F-AA1570C4797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A92D8-F122-4C21-9C16-55153573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69669A-8841-438C-AEE4-53DC7E0F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D391-ABB0-417A-A1B7-EF98C363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9CA75-50F1-4DCD-A5DD-E2E370B9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5FB407-B061-41D9-B39F-97186798E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C47256-D2DC-4A51-B785-02A7355E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56B8-508F-41B8-8D8F-AA1570C4797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7E6CC-23FF-4AB5-92B4-878ED711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D138E4-4E61-480E-97A5-A06157EF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D391-ABB0-417A-A1B7-EF98C363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91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88B60C-22CF-4FC2-89F3-4ECFCE304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7B20D4-086B-4352-B9E3-2F517ADD1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4AD4AA-C9D6-4491-B9D6-08A4D281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56B8-508F-41B8-8D8F-AA1570C4797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0CB8A3-726D-48EC-AA02-93088D3E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28637-D537-43AC-A1EA-8D735E4A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D391-ABB0-417A-A1B7-EF98C363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25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E1FF5-9FEA-4E39-BCA4-908E7CD5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C71E10-D4E4-4174-BEEC-B53C6E1F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AF9DA-0AA0-4F2C-9D99-D4967983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56B8-508F-41B8-8D8F-AA1570C4797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DC0A8-7B0F-4CC1-9D7F-929722DE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D8F592-BC9B-4655-9105-60E75891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D391-ABB0-417A-A1B7-EF98C363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9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6EB9E-E801-4622-B3B5-E473A38E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E5AD1B-9C9F-4F1F-A618-72ADBD58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9A95EB-50C2-4A74-BA5D-544AAC3C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56B8-508F-41B8-8D8F-AA1570C4797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42F8C2-AB71-44D8-A82C-84F8D7DC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3E6BE8-A818-45DB-AD87-60662348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D391-ABB0-417A-A1B7-EF98C363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69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58A09-610E-489B-8593-57670FC2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F2007-4D68-4F05-B09B-4AFAE28F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2A1CEB-3881-4F00-90AD-08E1A663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3DD177-C801-4761-8D4D-743E6D1C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56B8-508F-41B8-8D8F-AA1570C4797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360069-ED1F-420B-B0B1-274D076C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57A4A2-1E38-4407-A6F8-6E38182E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D391-ABB0-417A-A1B7-EF98C363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6736A-78D1-4464-A3B3-2832E905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32FCF9-2C4E-46F0-A589-3C36787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F533EF-CE0C-4279-B304-8FEE5B466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AB4C5E-B673-4EEC-A41F-9E23FECB0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6E605B-97A7-4704-AB4D-E862E0395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F062BF-F662-45B0-96D3-405EEFF1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56B8-508F-41B8-8D8F-AA1570C4797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8AC0C1-9420-4A47-ABBB-082D402C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69F8DC-1C4A-40C8-BD37-D8AE0715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D391-ABB0-417A-A1B7-EF98C363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5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22623-6AFE-4984-A035-D94E80D5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26C0A5-277A-466E-9D07-6C566569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56B8-508F-41B8-8D8F-AA1570C4797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0DBB44-5B98-46C6-9EE2-CF149D42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6FCF1D-F88D-40EF-BAA8-49FF9AA2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D391-ABB0-417A-A1B7-EF98C363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94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74BBB2-9D70-4CF5-96A6-4156648B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56B8-508F-41B8-8D8F-AA1570C4797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C7F652-0060-4B96-8D72-EAED2FE7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C548AA-318E-4251-B3F1-63D1BC34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D391-ABB0-417A-A1B7-EF98C363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20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A73C7-4E89-485C-98C4-29619505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6F4C5-37E1-471E-BF8C-5753FC88E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6A42AC-24F4-4894-89F7-C823FB07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D36079-AA4A-45DA-9214-8BF7B89D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56B8-508F-41B8-8D8F-AA1570C4797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1B3985-6A01-4E77-A3DB-887CB552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30623C-D415-4D8B-812F-0087B8BE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D391-ABB0-417A-A1B7-EF98C363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61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A5B91-7939-4699-8C95-D3A963B3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B59FFF-0889-45DD-9383-090CE0F98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3EEBEC-EBF0-4642-9BF4-9147DBC61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6C1335-75D6-40CC-B05B-A141D815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56B8-508F-41B8-8D8F-AA1570C4797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504E33-2CA8-49C8-92DA-30468902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A78034-8BCF-4FFA-99D6-8C7BEE71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D391-ABB0-417A-A1B7-EF98C363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5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14C3A-0090-4025-819A-EDDDF18A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C7F4CC-C8A7-4B89-ACD1-7B193D816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239F66-4969-4EA6-ACC7-7B095C5F1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56B8-508F-41B8-8D8F-AA1570C47976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D9CB18-7970-436E-97C3-BC0D04C1F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19C2F7-5F3E-45B4-8650-3D4FA10F8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D391-ABB0-417A-A1B7-EF98C363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0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608E4-845A-4EA9-AD2A-4B570267E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Случайное кафе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A0FE8F-7F84-4736-BF51-148E043D5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062" y="4082685"/>
            <a:ext cx="9144000" cy="1655762"/>
          </a:xfrm>
        </p:spPr>
        <p:txBody>
          <a:bodyPr/>
          <a:lstStyle/>
          <a:p>
            <a:r>
              <a:rPr lang="ru-RU" dirty="0" smtClean="0"/>
              <a:t>                                                              Состав команды:  Булыгина</a:t>
            </a:r>
            <a:r>
              <a:rPr lang="ru-RU" dirty="0" smtClean="0"/>
              <a:t> </a:t>
            </a:r>
            <a:r>
              <a:rPr lang="ru-RU" dirty="0"/>
              <a:t>Юлия</a:t>
            </a:r>
          </a:p>
          <a:p>
            <a:r>
              <a:rPr lang="ru-RU" dirty="0" smtClean="0"/>
              <a:t>                                                                                            Савчук </a:t>
            </a:r>
            <a:r>
              <a:rPr lang="ru-RU" dirty="0"/>
              <a:t>Дарья</a:t>
            </a:r>
          </a:p>
        </p:txBody>
      </p:sp>
    </p:spTree>
    <p:extLst>
      <p:ext uri="{BB962C8B-B14F-4D97-AF65-F5344CB8AC3E}">
        <p14:creationId xmlns:p14="http://schemas.microsoft.com/office/powerpoint/2010/main" val="87257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9BF29-07D5-4AA9-9C3A-7BB8A1C9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309205"/>
              </p:ext>
            </p:extLst>
          </p:nvPr>
        </p:nvGraphicFramePr>
        <p:xfrm>
          <a:off x="838200" y="2726166"/>
          <a:ext cx="11004929" cy="142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Лист" r:id="rId3" imgW="7101698" imgH="921886" progId="Excel.Sheet.12">
                  <p:embed/>
                </p:oleObj>
              </mc:Choice>
              <mc:Fallback>
                <p:oleObj name="Лист" r:id="rId3" imgW="7101698" imgH="9218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726166"/>
                        <a:ext cx="11004929" cy="142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37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7A1D3-3979-4C07-8ED9-E90EE251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B2CA505-2E9E-4B76-9C60-EAD4BD5D9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695947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1D2D42-08A2-4AAD-A301-A60028E27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70" y="1825625"/>
            <a:ext cx="469594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0AAFD-8778-43E5-BD7B-A3B8B2BE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A00A8A9-FFA1-48F0-85AC-C32473E4E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93672" cy="4351338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D29511-43EF-4BAF-9B0C-CD5EBD79B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7936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77940-0728-41DB-A0F5-9C9158FC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AA6683-9F4D-4E52-B73F-2C0F8C20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Мы реализовали в данном приложении:</a:t>
            </a:r>
          </a:p>
          <a:p>
            <a:r>
              <a:rPr lang="ru-RU" dirty="0"/>
              <a:t>Возможность регистрации и авторизации пользователей</a:t>
            </a:r>
          </a:p>
          <a:p>
            <a:r>
              <a:rPr lang="ru-RU" dirty="0"/>
              <a:t>Функцию просмотра: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информации о выбранном кафе;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списка кафе по критериям;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понравившихся заведений.</a:t>
            </a:r>
          </a:p>
          <a:p>
            <a:r>
              <a:rPr lang="ru-RU" dirty="0"/>
              <a:t>Функцию редактирования данных различного рода: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оценка кафе. Данная функция доступна зарегистрированным пользователям;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запрет на показ кафе. Данная функция доступна зарегистрированным пользователям.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48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F79F-834B-41B6-811E-32BF9469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Отчёт по команде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474E4E3-BCD9-47E2-9AEC-495443B35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343498"/>
              </p:ext>
            </p:extLst>
          </p:nvPr>
        </p:nvGraphicFramePr>
        <p:xfrm>
          <a:off x="838200" y="1825625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7063109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31553096"/>
                    </a:ext>
                  </a:extLst>
                </a:gridCol>
              </a:tblGrid>
              <a:tr h="356829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Булыгина Юлия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Савчук Дарья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01262"/>
                  </a:ext>
                </a:extLst>
              </a:tr>
              <a:tr h="356829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Разработка ТЗ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Разработка ТЗ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14437"/>
                  </a:ext>
                </a:extLst>
              </a:tr>
              <a:tr h="356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Анализ аналогов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Анализ предметной области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66093"/>
                  </a:ext>
                </a:extLst>
              </a:tr>
              <a:tr h="356829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Ведение задач в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Trello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Ведение задач в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Trello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356946"/>
                  </a:ext>
                </a:extLst>
              </a:tr>
              <a:tr h="356829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Проектирование диаграмм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Проектирование диаграмм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44580"/>
                  </a:ext>
                </a:extLst>
              </a:tr>
              <a:tr h="356829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Проектирование БД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Проектирование структуры классов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8835"/>
                  </a:ext>
                </a:extLst>
              </a:tr>
              <a:tr h="356829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Подключение модуля 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flaskSQLAlchemy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логики взаимодействия с 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456701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BBAEA25-5EA2-436C-A0A7-0C6E529BA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31191"/>
              </p:ext>
            </p:extLst>
          </p:nvPr>
        </p:nvGraphicFramePr>
        <p:xfrm>
          <a:off x="838200" y="4385945"/>
          <a:ext cx="1051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203877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8783396"/>
                    </a:ext>
                  </a:extLst>
                </a:gridCol>
              </a:tblGrid>
              <a:tr h="35682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Создание модели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поиска мест по ключевому слову </a:t>
                      </a:r>
                    </a:p>
                    <a:p>
                      <a:endParaRPr lang="ru-RU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446134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8FBE4FAA-6F78-4442-A767-14C76574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92709"/>
              </p:ext>
            </p:extLst>
          </p:nvPr>
        </p:nvGraphicFramePr>
        <p:xfrm>
          <a:off x="838200" y="4751705"/>
          <a:ext cx="1051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203877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8783396"/>
                    </a:ext>
                  </a:extLst>
                </a:gridCol>
              </a:tblGrid>
              <a:tr h="35682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Реализация возможности регистрации/авторизации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Реализация добавления, скрытия мест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446134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B2E12924-DBEC-4413-8E90-584E1D0D1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775"/>
              </p:ext>
            </p:extLst>
          </p:nvPr>
        </p:nvGraphicFramePr>
        <p:xfrm>
          <a:off x="838200" y="5757545"/>
          <a:ext cx="1051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426">
                  <a:extLst>
                    <a:ext uri="{9D8B030D-6E8A-4147-A177-3AD203B41FA5}">
                      <a16:colId xmlns:a16="http://schemas.microsoft.com/office/drawing/2014/main" val="3221097437"/>
                    </a:ext>
                  </a:extLst>
                </a:gridCol>
                <a:gridCol w="5251174">
                  <a:extLst>
                    <a:ext uri="{9D8B030D-6E8A-4147-A177-3AD203B41FA5}">
                      <a16:colId xmlns:a16="http://schemas.microsoft.com/office/drawing/2014/main" val="3747515024"/>
                    </a:ext>
                  </a:extLst>
                </a:gridCol>
              </a:tblGrid>
              <a:tr h="35682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Создание демо-видео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презентации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020776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FB2B940A-9031-4BBB-98BB-52B83D20C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32969"/>
              </p:ext>
            </p:extLst>
          </p:nvPr>
        </p:nvGraphicFramePr>
        <p:xfrm>
          <a:off x="838200" y="5391785"/>
          <a:ext cx="1051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210974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47515024"/>
                    </a:ext>
                  </a:extLst>
                </a:gridCol>
              </a:tblGrid>
              <a:tr h="356829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Внедрение поиска мест по фильтрам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страницы просмотра выбранного места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020776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37DFB010-CC0A-4BCF-8EBD-21CAA5C8D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82008"/>
              </p:ext>
            </p:extLst>
          </p:nvPr>
        </p:nvGraphicFramePr>
        <p:xfrm>
          <a:off x="838200" y="6123305"/>
          <a:ext cx="1051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426">
                  <a:extLst>
                    <a:ext uri="{9D8B030D-6E8A-4147-A177-3AD203B41FA5}">
                      <a16:colId xmlns:a16="http://schemas.microsoft.com/office/drawing/2014/main" val="3221097437"/>
                    </a:ext>
                  </a:extLst>
                </a:gridCol>
                <a:gridCol w="5251174">
                  <a:extLst>
                    <a:ext uri="{9D8B030D-6E8A-4147-A177-3AD203B41FA5}">
                      <a16:colId xmlns:a16="http://schemas.microsoft.com/office/drawing/2014/main" val="3747515024"/>
                    </a:ext>
                  </a:extLst>
                </a:gridCol>
              </a:tblGrid>
              <a:tr h="35682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Тестирование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</a:rPr>
                        <a:t>Тестирование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02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38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CC34D-33AB-4B2A-8180-F56A2FC7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E119C3-898F-4423-8D55-9D752BE3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Приложение:</a:t>
            </a:r>
          </a:p>
          <a:p>
            <a:r>
              <a:rPr lang="ru-RU" dirty="0"/>
              <a:t>позволяет сэкономить время</a:t>
            </a:r>
          </a:p>
          <a:p>
            <a:r>
              <a:rPr lang="ru-RU" dirty="0"/>
              <a:t>предлагает пользователю подходящие, но возможно неизвестные варианты</a:t>
            </a:r>
          </a:p>
          <a:p>
            <a:r>
              <a:rPr lang="ru-RU" dirty="0"/>
              <a:t>предоставляет широкий выбор заведений</a:t>
            </a:r>
          </a:p>
        </p:txBody>
      </p:sp>
    </p:spTree>
    <p:extLst>
      <p:ext uri="{BB962C8B-B14F-4D97-AF65-F5344CB8AC3E}">
        <p14:creationId xmlns:p14="http://schemas.microsoft.com/office/powerpoint/2010/main" val="320316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9E0F6-4B76-433F-B39C-6728A54B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99CBF-1B0B-46CA-A2CD-7FA0B719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Цель:</a:t>
            </a:r>
            <a:r>
              <a:rPr lang="ru-RU" dirty="0"/>
              <a:t> разработать приложение для выбора подходящего заведения по заданным критериям.</a:t>
            </a:r>
          </a:p>
          <a:p>
            <a:pPr marL="0" indent="0">
              <a:buNone/>
            </a:pPr>
            <a:r>
              <a:rPr lang="ru-RU" b="1" dirty="0"/>
              <a:t>Данная система направлена на пользование:</a:t>
            </a:r>
            <a:endParaRPr lang="ru-RU" dirty="0"/>
          </a:p>
          <a:p>
            <a:pPr lvl="0"/>
            <a:r>
              <a:rPr lang="ru-RU" dirty="0"/>
              <a:t>любым пользователем, у которого есть возможность просмотра кафе и их выбора по определённым критериям;</a:t>
            </a:r>
          </a:p>
          <a:p>
            <a:pPr lvl="0"/>
            <a:r>
              <a:rPr lang="ru-RU" dirty="0"/>
              <a:t>зарегистрированным пользователем, который также может оценить заведение или запретить показ данного места в случае, если оно ему не понравилось, и он не намерен больше посещать данное кафе.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00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D9EA8-776C-40B2-8656-452596F6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1189C-3499-4D76-83F3-867B9796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Требования:</a:t>
            </a:r>
            <a:endParaRPr lang="ru-RU" dirty="0"/>
          </a:p>
          <a:p>
            <a:r>
              <a:rPr lang="ru-RU" dirty="0"/>
              <a:t>Регистрации и авторизации пользователей.</a:t>
            </a:r>
          </a:p>
          <a:p>
            <a:r>
              <a:rPr lang="ru-RU" dirty="0"/>
              <a:t>Возможность просмотра: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информации о выбранном кафе;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списка кафе по критериям;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понравившихся заведений.</a:t>
            </a:r>
          </a:p>
          <a:p>
            <a:r>
              <a:rPr lang="ru-RU" dirty="0"/>
              <a:t>Возможность редактирования данных различного рода: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оценка кафе. Данная функция доступна зарегистрированным пользователям;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запрет на показ кафе. Данная функция доступна зарегистрированным пользователям.</a:t>
            </a:r>
          </a:p>
        </p:txBody>
      </p:sp>
    </p:spTree>
    <p:extLst>
      <p:ext uri="{BB962C8B-B14F-4D97-AF65-F5344CB8AC3E}">
        <p14:creationId xmlns:p14="http://schemas.microsoft.com/office/powerpoint/2010/main" val="348722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A5C18-B5DA-4191-9CD6-45B74ACB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Модульная схема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039544-9A65-4086-BE19-25105D7AB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01" y="1690688"/>
            <a:ext cx="6933887" cy="4616387"/>
          </a:xfrm>
        </p:spPr>
      </p:pic>
    </p:spTree>
    <p:extLst>
      <p:ext uri="{BB962C8B-B14F-4D97-AF65-F5344CB8AC3E}">
        <p14:creationId xmlns:p14="http://schemas.microsoft.com/office/powerpoint/2010/main" val="293048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E1C7F-DFA1-494A-B11E-750C42DC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D7327F-0A30-465E-A20A-D02F15A8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Python</a:t>
            </a:r>
            <a:r>
              <a:rPr lang="ru-RU" dirty="0"/>
              <a:t>: </a:t>
            </a:r>
          </a:p>
          <a:p>
            <a:r>
              <a:rPr lang="ru-RU" dirty="0"/>
              <a:t>наличие архитектуры, благодаря которой его можно назвать продуманным и надежным языком </a:t>
            </a:r>
          </a:p>
          <a:p>
            <a:r>
              <a:rPr lang="ru-RU" dirty="0"/>
              <a:t>скорость разработки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8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9230C-E60A-4572-9635-4048E281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A8810-579E-4281-9850-F0E88F76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SQLite:</a:t>
            </a:r>
          </a:p>
          <a:p>
            <a:pPr lvl="1"/>
            <a:r>
              <a:rPr lang="ru-RU" sz="2800" dirty="0"/>
              <a:t>Кроссплатформенность</a:t>
            </a:r>
          </a:p>
          <a:p>
            <a:pPr lvl="1"/>
            <a:r>
              <a:rPr lang="ru-RU" sz="2800" dirty="0"/>
              <a:t>Высокая скорость простых операций выборки данных</a:t>
            </a:r>
            <a:endParaRPr lang="en-US" sz="2800" dirty="0"/>
          </a:p>
          <a:p>
            <a:pPr lvl="1"/>
            <a:r>
              <a:rPr lang="ru-RU" sz="2800" dirty="0"/>
              <a:t>Очень экономичная, в плане ресурсов, архитектура</a:t>
            </a:r>
            <a:endParaRPr lang="en-US" sz="2800" dirty="0"/>
          </a:p>
          <a:p>
            <a:pPr lvl="1"/>
            <a:r>
              <a:rPr lang="ru-RU" sz="2800" dirty="0"/>
              <a:t>Безопасность. БД хранится в одном файле, права доступа к которому можно контролировать стандартными средствами ОС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90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2F42E-915F-440B-92F6-E71F3FC6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017056"/>
              </p:ext>
            </p:extLst>
          </p:nvPr>
        </p:nvGraphicFramePr>
        <p:xfrm>
          <a:off x="537328" y="1848339"/>
          <a:ext cx="11117344" cy="2454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Лист" r:id="rId3" imgW="6659809" imgH="1470668" progId="Excel.Sheet.12">
                  <p:embed/>
                </p:oleObj>
              </mc:Choice>
              <mc:Fallback>
                <p:oleObj name="Лист" r:id="rId3" imgW="6659809" imgH="14706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328" y="1848339"/>
                        <a:ext cx="11117344" cy="2454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0295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316</Words>
  <Application>Microsoft Office PowerPoint</Application>
  <PresentationFormat>Широкоэкранный</PresentationFormat>
  <Paragraphs>73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Лист Microsoft Excel</vt:lpstr>
      <vt:lpstr>Случайное кафе</vt:lpstr>
      <vt:lpstr>Отчёт по команде</vt:lpstr>
      <vt:lpstr>Введение</vt:lpstr>
      <vt:lpstr>Постановка задачи</vt:lpstr>
      <vt:lpstr>Постановка задачи</vt:lpstr>
      <vt:lpstr>Модульная схема</vt:lpstr>
      <vt:lpstr>Анализ предметной области</vt:lpstr>
      <vt:lpstr>Анализ предметной области</vt:lpstr>
      <vt:lpstr>Тестирование</vt:lpstr>
      <vt:lpstr>Тестирование</vt:lpstr>
      <vt:lpstr>Реализация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Пользователь Windows</cp:lastModifiedBy>
  <cp:revision>21</cp:revision>
  <dcterms:created xsi:type="dcterms:W3CDTF">2019-06-03T19:58:19Z</dcterms:created>
  <dcterms:modified xsi:type="dcterms:W3CDTF">2019-06-04T03:24:33Z</dcterms:modified>
</cp:coreProperties>
</file>