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C2568-A974-909D-B5AE-9FA8FA5FC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54EA09-B687-2195-D57B-D894DFE82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A60E71-1CEA-A0EC-CAEB-43538CA9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CC0F-108B-E34A-BD7C-F3CA2837B95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07BF38-EE5C-D600-74F6-8D8FDF68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6CB83-E4DE-3A7B-6BA0-289AB530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917-B218-B640-8854-BE7D15E73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5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E03C8-185B-7BA0-BE72-F8396310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E4AA52-3777-AE4C-1938-F7E5E4033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EFF9CC-EE3A-7157-E3D4-0D49BDAA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CC0F-108B-E34A-BD7C-F3CA2837B95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1F401D-A6F0-AA7B-1255-8D260BE2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0AAB37-12D6-6427-22F6-9D4D64A6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917-B218-B640-8854-BE7D15E73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08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055B5E-B9FC-B38E-B665-DE48A099B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C3E983-7F26-FD65-FD29-8CCE448AC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B631E5-44B8-F4E6-B791-B8B08F95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CC0F-108B-E34A-BD7C-F3CA2837B95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286A59-3F40-AFF1-DD68-A1E140CD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34039-081D-A99B-6212-072E7889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917-B218-B640-8854-BE7D15E73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91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8F359-F6E3-79ED-584A-C0819A62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4FB53-ABA5-D7DE-81C3-E4DF9C42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D97805-8F95-604D-E970-8516B6B8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CC0F-108B-E34A-BD7C-F3CA2837B95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DFB478-AE69-00BC-F47B-EC87AEA2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149CAD-C9BC-D5E3-0D00-C6CF4798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917-B218-B640-8854-BE7D15E73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22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AD0E5-AD65-B155-E7EB-D52A64A1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C626AE-F131-DD10-0E57-C361ACEB9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9003C8-FF31-91D2-A6C3-4D7AE7EF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CC0F-108B-E34A-BD7C-F3CA2837B95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3674E4-639E-FC68-ABFF-F7F0EB3E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64DE4-FE3A-8C4F-010D-72FB2EE2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917-B218-B640-8854-BE7D15E73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C5D99-6EDE-2A7B-197B-09ED5A62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E9AB3-41CB-D906-430A-2D662D581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99EA74-10EA-B48C-0C47-B09CE1C33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5C6860-092D-2599-6F65-812379B7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CC0F-108B-E34A-BD7C-F3CA2837B95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49A3A0-2DA1-776E-8FD4-77B5503B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721A26-767F-B64D-1535-6158DFA3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917-B218-B640-8854-BE7D15E73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28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3C29E-3166-F43C-FAED-C75366B7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E7C588-C18E-57F0-9E2E-B00892FF7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031410-3FA9-94B9-1870-9C93A7C51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B4F7FBB-55E6-4913-B447-49EECE0F5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4EA6E1-0417-F02C-351D-F8F3B2699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670DC5-E75F-BCE0-A40D-45A2E54C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CC0F-108B-E34A-BD7C-F3CA2837B95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340D8A-FC1F-F5D3-CA3A-1B45D8C6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43FC40-3D2D-9EC1-12CA-A3179B1D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917-B218-B640-8854-BE7D15E73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24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5B5AF-1A63-92F9-BE48-9AA289CA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AB672C-EEFC-3443-5188-6E41FFF46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CC0F-108B-E34A-BD7C-F3CA2837B95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CF4484-376A-30C4-DB92-B43D49DD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E7F33D-FE69-D1B8-50A3-D991A3BC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917-B218-B640-8854-BE7D15E73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18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EDBBFC-B4A1-743B-DC46-F88D1DE8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CC0F-108B-E34A-BD7C-F3CA2837B95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350BF2-72B8-E1EA-9724-44856278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8EF18B-1304-E4DF-4109-3A83A13A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917-B218-B640-8854-BE7D15E73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40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54E8A-9F8B-1B9B-3273-F30EB3FF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6175D9-478A-8115-EF42-610FD1C0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D84712-9264-F4E1-EE6E-FA10A587B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8B8FB2-BD33-7E9F-29F6-1D2A9EB9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CC0F-108B-E34A-BD7C-F3CA2837B95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90EDE9-AABD-2071-5789-230706AE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9ECD3C-442B-6531-3FE5-F81602B9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917-B218-B640-8854-BE7D15E73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65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6AAEF-5045-8254-03F7-A199AC97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5FEF57-26FD-A4A4-DF7B-9305AE41C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C04257-35BC-D6AD-38F7-4820ACB2E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01045F-C4A5-7224-563B-391CF5BC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CC0F-108B-E34A-BD7C-F3CA2837B95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9B1554-F27F-717F-3A95-6483267B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B8E75E-AE04-95A2-D9FF-6D12566F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8917-B218-B640-8854-BE7D15E73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55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B42174-C5F2-EF9B-4B17-41CCBA41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D57C9E-74B9-2987-9406-A6F15A0BF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93FD34-384F-4EFF-7134-E24595432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9CC0F-108B-E34A-BD7C-F3CA2837B958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1F3865-240C-64A0-5B6B-269565960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B54A7-E2B0-753D-D7B7-2A3B7B75A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28917-B218-B640-8854-BE7D15E73D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862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EECC4C8-7A67-4453-9C59-926AB196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DA58893-1AE4-B0E4-6D96-3F2C48D13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92" y="5735637"/>
            <a:ext cx="3402563" cy="1655762"/>
          </a:xfrm>
        </p:spPr>
        <p:txBody>
          <a:bodyPr/>
          <a:lstStyle/>
          <a:p>
            <a:r>
              <a:rPr lang="pt-BR" dirty="0"/>
              <a:t>Gustavo Leme de Castro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5D301D-A4DC-44FB-B847-1CCE1AD5E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92" y="278940"/>
            <a:ext cx="2202024" cy="56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7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1494D-F021-4AF2-8741-8CDC146A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837F8E-81C5-4DD2-A5CC-1C5B202B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Scrum é uma das formas de utilizar métodos ágeis em seus projetos e tem como principal objetivo auxiliar na gestão e no desenvolvimento de projetos que tenham um prazo curto de entrega. Ele é um dos métodos mais populares e é comumente confundido com o conceito da metodologia em si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2A0B52-7F3F-4C0B-AD0C-A88A92C68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53" y="2944029"/>
            <a:ext cx="5511262" cy="39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4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F5D4F-487A-C7D7-0D98-470B8A1F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Formação de equipes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36BA8-69AE-6B9D-FEC4-D70BF230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sprint é um período curto e fixo em que uma equipe </a:t>
            </a:r>
            <a:r>
              <a:rPr lang="pt-BR" dirty="0" err="1"/>
              <a:t>scrum</a:t>
            </a:r>
            <a:r>
              <a:rPr lang="pt-BR" dirty="0"/>
              <a:t> trabalha para concluir uma quantidade definida de trabalho</a:t>
            </a:r>
          </a:p>
          <a:p>
            <a:r>
              <a:rPr lang="pt-BR" dirty="0"/>
              <a:t>Cada Sprint exige a participação de pelo menos três profissionais: um para representar o cliente, outro para gerenciar e facilitar as tarefas e mais um para desenvolver o projeto.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F0E5FD-84FC-4CCE-8F74-96B1931B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744" y="3703130"/>
            <a:ext cx="6438511" cy="315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8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10A85-1ADB-B27C-C127-B0FE8B9A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de objetivos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43E76-8F45-4A35-35F7-4053BDCF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entender as necessidades e expectativas do cliente em relação ao produto. Isso ajudará a definir objetivos alinhados com as demandas do mercado e dos clientes.</a:t>
            </a:r>
          </a:p>
          <a:p>
            <a:r>
              <a:rPr lang="pt-BR" dirty="0"/>
              <a:t>Priorizar os objetivos: Identifique os objetivos mais importantes e impactantes para o sucesso do produto. Priorize aqueles que trarão o maior valor para os usuários e para o negócio.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99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345AE2A-F99B-4427-83A9-81AF913A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322" y="3281478"/>
            <a:ext cx="4693298" cy="34789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7C9B52-D51F-A3DF-ADE0-4859AABE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A5765F-07CE-4A67-6D15-B2F9540CF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86"/>
            <a:ext cx="10515600" cy="4351338"/>
          </a:xfrm>
        </p:spPr>
        <p:txBody>
          <a:bodyPr/>
          <a:lstStyle/>
          <a:p>
            <a:r>
              <a:rPr lang="pt-BR" dirty="0"/>
              <a:t>Backlog é uma lista de tarefas e requisitos que precisam ser cumpridos para que o produto seja concluído. Esta lista deve conter cada uma das funcionalidades ou melhorias desejadas no produto, bem como cada uma das tarefas necessárias para o desenvolvimento do produto.</a:t>
            </a:r>
          </a:p>
          <a:p>
            <a:r>
              <a:rPr lang="pt-BR" dirty="0"/>
              <a:t>descrever as funcionalidades desejadas pelo usuário</a:t>
            </a:r>
          </a:p>
          <a:p>
            <a:r>
              <a:rPr lang="pt-BR" dirty="0"/>
              <a:t>Estimar o esforço necessário</a:t>
            </a:r>
          </a:p>
          <a:p>
            <a:r>
              <a:rPr lang="pt-BR" dirty="0"/>
              <a:t>Priorizar as demandas</a:t>
            </a:r>
          </a:p>
        </p:txBody>
      </p:sp>
    </p:spTree>
    <p:extLst>
      <p:ext uri="{BB962C8B-B14F-4D97-AF65-F5344CB8AC3E}">
        <p14:creationId xmlns:p14="http://schemas.microsoft.com/office/powerpoint/2010/main" val="70387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0F689E8-CBEA-4524-8C3A-A5DA720C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120" y="2761133"/>
            <a:ext cx="5163760" cy="409686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9D7F79E-2055-E636-C720-13C9EF2E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Reuniões diárias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13774-0442-C0D7-AA2B-6513817D3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Daily Scrum, é uma reunião diária e rápida realizada pelo time de desenvolvimento e com duração inferior a 15 minutos. Nela, cada componente da equipe compartilha o seu planejamento, colaborando com as atividades de todos.</a:t>
            </a:r>
          </a:p>
        </p:txBody>
      </p:sp>
    </p:spTree>
    <p:extLst>
      <p:ext uri="{BB962C8B-B14F-4D97-AF65-F5344CB8AC3E}">
        <p14:creationId xmlns:p14="http://schemas.microsoft.com/office/powerpoint/2010/main" val="270841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C6E2558-C9FA-470C-A623-A0EC70D7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73" y="3568173"/>
            <a:ext cx="5888200" cy="30939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E7A8DA-88A4-358D-A6AC-8C83605E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de retrospectiva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3DCE9-3990-3C90-154E-7F6BCE8D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02097"/>
          </a:xfrm>
        </p:spPr>
        <p:txBody>
          <a:bodyPr/>
          <a:lstStyle/>
          <a:p>
            <a:r>
              <a:rPr lang="pt-BR" dirty="0"/>
              <a:t>As revisões e retrospectivas são fontes muito importantes de aprendizado do time em relação a construção de valor dos projetos. Esse momento é muito rico para evoluir no entendimento das entregas, aprendendo com os erros e acertos cometidos na Sprint entregue pelo Time.</a:t>
            </a:r>
          </a:p>
        </p:txBody>
      </p:sp>
    </p:spTree>
    <p:extLst>
      <p:ext uri="{BB962C8B-B14F-4D97-AF65-F5344CB8AC3E}">
        <p14:creationId xmlns:p14="http://schemas.microsoft.com/office/powerpoint/2010/main" val="97126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27D61205-D4F9-4BFF-9A00-89625027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B403B72-13C7-1837-21FA-011BAF06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Diferenças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87BE64-11C4-4477-EE95-8A43022BC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8879" y="5015706"/>
            <a:ext cx="5157787" cy="3684588"/>
          </a:xfrm>
        </p:spPr>
        <p:txBody>
          <a:bodyPr/>
          <a:lstStyle/>
          <a:p>
            <a:r>
              <a:rPr lang="pt-BR" dirty="0"/>
              <a:t> a Cascata destaca-se por seu planejamento detalhado e controle rigoroso de prazos e custos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850CBB-4399-C5D7-35DE-0C915AA38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9898" y="5176837"/>
            <a:ext cx="5183188" cy="3684588"/>
          </a:xfrm>
        </p:spPr>
        <p:txBody>
          <a:bodyPr/>
          <a:lstStyle/>
          <a:p>
            <a:r>
              <a:rPr lang="pt-BR" dirty="0"/>
              <a:t>o Scrum é conhecido por sua flexibilidade e entrega incremental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105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AE77CCA-0541-4418-A89D-3DCFD6DFB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15929F-8696-758D-4BF8-12E8A085B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22557"/>
          </a:xfrm>
        </p:spPr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A6E78D-E314-FEE1-B71D-CE8FDBEDC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Meliva</a:t>
            </a:r>
            <a:endParaRPr lang="pt-BR" dirty="0"/>
          </a:p>
          <a:p>
            <a:r>
              <a:rPr lang="pt-BR" dirty="0"/>
              <a:t>Fia</a:t>
            </a:r>
          </a:p>
          <a:p>
            <a:r>
              <a:rPr lang="pt-BR" dirty="0" err="1"/>
              <a:t>Blog.crowd</a:t>
            </a:r>
            <a:endParaRPr lang="pt-BR" dirty="0"/>
          </a:p>
          <a:p>
            <a:r>
              <a:rPr lang="pt-BR" dirty="0" err="1"/>
              <a:t>awari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7305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366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do Office</vt:lpstr>
      <vt:lpstr>Apresentação do PowerPoint</vt:lpstr>
      <vt:lpstr>O que é?</vt:lpstr>
      <vt:lpstr>Formação de equipes </vt:lpstr>
      <vt:lpstr>Definição de objetivos </vt:lpstr>
      <vt:lpstr>Backlog </vt:lpstr>
      <vt:lpstr>Reuniões diárias </vt:lpstr>
      <vt:lpstr>Revisão de retrospectiva </vt:lpstr>
      <vt:lpstr>Diferenças</vt:lpstr>
      <vt:lpstr>Fontes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</dc:title>
  <dc:creator>Gustavo Leme de Castro</dc:creator>
  <cp:lastModifiedBy>Aluno</cp:lastModifiedBy>
  <cp:revision>12</cp:revision>
  <dcterms:created xsi:type="dcterms:W3CDTF">2024-02-29T00:26:11Z</dcterms:created>
  <dcterms:modified xsi:type="dcterms:W3CDTF">2024-02-29T17:19:42Z</dcterms:modified>
</cp:coreProperties>
</file>