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E1ADD2-F4C2-4C89-8D14-69E8C97513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401543-62FB-4291-8802-C2AE53ECA0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47763D-56C9-414D-93B3-45FD41B670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8BBF08-7A9C-4F6A-8237-774EC85C89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926582-A486-40A9-8586-4ECBB47A2A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0F1AC3-FC82-4DBF-B50A-AE4053F22D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97D1F8-51B7-4062-816A-DFA634847F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FDB786-1883-4C0E-AACD-1FDB7F2374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65C1E8-DFC7-49B9-8A23-02309B2E6E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FEF7FA-A631-4C42-8E42-88C7CE9904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F3DD7F-39D3-4883-BE41-89DDF06158A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6E60EF-5A6D-4FB8-95A6-8D401021B68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3300" spc="-1" strike="noStrike">
                <a:solidFill>
                  <a:srgbClr val="dd4100"/>
                </a:solidFill>
                <a:latin typeface="Arial"/>
              </a:rPr>
              <a:t>Clique para editar o formato do texto do título</a:t>
            </a:r>
            <a:endParaRPr b="0" lang="pt-BR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9bdd"/>
                </a:solidFill>
                <a:latin typeface="Arial"/>
              </a:rPr>
              <a:t>Clique para editar o formato do texto da estrutura de tópicos</a:t>
            </a:r>
            <a:endParaRPr b="0" lang="pt-BR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009bdd"/>
                </a:solidFill>
                <a:latin typeface="Arial"/>
              </a:rPr>
              <a:t>2.º nível da estrutura de tópicos</a:t>
            </a:r>
            <a:endParaRPr b="0" lang="pt-BR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9bdd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9bdd"/>
                </a:solidFill>
                <a:latin typeface="Arial"/>
              </a:rPr>
              <a:t>4.º nível da estrutura de tópicos</a:t>
            </a:r>
            <a:endParaRPr b="0" lang="pt-BR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9bdd"/>
                </a:solidFill>
                <a:latin typeface="Arial"/>
              </a:rPr>
              <a:t>5.º nível da estrutura de tópicos</a:t>
            </a:r>
            <a:endParaRPr b="0" lang="pt-BR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9bdd"/>
                </a:solidFill>
                <a:latin typeface="Arial"/>
              </a:rPr>
              <a:t>6.º nível da estrutura de tópicos</a:t>
            </a:r>
            <a:endParaRPr b="0" lang="pt-BR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9bdd"/>
                </a:solidFill>
                <a:latin typeface="Arial"/>
              </a:rPr>
              <a:t>7.º nível da estrutura de tópicos</a:t>
            </a:r>
            <a:endParaRPr b="0" lang="pt-BR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&lt;data/hora&gt;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3FA35E6A-6035-49BD-8250-5BF1F6AFA35F}" type="slidenum">
              <a:rPr b="0" lang="pt-BR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33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9bdd"/>
                </a:solidFill>
                <a:latin typeface="Arial"/>
              </a:rPr>
              <a:t>Clique para editar o formato do texto da estrutura de tópicos</a:t>
            </a:r>
            <a:endParaRPr b="0" lang="pt-BR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009bdd"/>
                </a:solidFill>
                <a:latin typeface="Arial"/>
              </a:rPr>
              <a:t>2.º nível da estrutura de tópicos</a:t>
            </a:r>
            <a:endParaRPr b="0" lang="pt-BR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9bdd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9bdd"/>
                </a:solidFill>
                <a:latin typeface="Arial"/>
              </a:rPr>
              <a:t>4.º nível da estrutura de tópicos</a:t>
            </a:r>
            <a:endParaRPr b="0" lang="pt-BR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9bdd"/>
                </a:solidFill>
                <a:latin typeface="Arial"/>
              </a:rPr>
              <a:t>5.º nível da estrutura de tópicos</a:t>
            </a:r>
            <a:endParaRPr b="0" lang="pt-BR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9bdd"/>
                </a:solidFill>
                <a:latin typeface="Arial"/>
              </a:rPr>
              <a:t>6.º nível da estrutura de tópicos</a:t>
            </a:r>
            <a:endParaRPr b="0" lang="pt-BR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9bdd"/>
                </a:solidFill>
                <a:latin typeface="Arial"/>
              </a:rPr>
              <a:t>7.º nível da estrutura de tópicos</a:t>
            </a:r>
            <a:endParaRPr b="0" lang="pt-BR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&lt;data/hora&gt;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E3832A9E-D9DD-47FF-83F1-7BFD200A3D8D}" type="slidenum">
              <a:rPr b="0" lang="pt-BR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3300" spc="-1" strike="noStrike">
                <a:solidFill>
                  <a:srgbClr val="dd4100"/>
                </a:solidFill>
                <a:latin typeface="Arial"/>
              </a:rPr>
              <a:t>Ubuntu.24.04</a:t>
            </a:r>
            <a:endParaRPr b="0" lang="pt-BR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3200" spc="-1" strike="noStrike">
                <a:highlight>
                  <a:srgbClr val="ffffff"/>
                </a:highlight>
                <a:latin typeface="Arial"/>
              </a:rPr>
              <a:t>Gustavo Leme de Castro</a:t>
            </a:r>
            <a:endParaRPr b="0" lang="pt-BR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3300" spc="-1" strike="noStrike">
                <a:solidFill>
                  <a:srgbClr val="ffffff"/>
                </a:solidFill>
                <a:latin typeface="Arial"/>
              </a:rPr>
              <a:t>lançamento</a:t>
            </a: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9bdd"/>
                </a:solidFill>
                <a:latin typeface="Arial"/>
              </a:rPr>
              <a:t>A atualização para a versão final do Ubuntu 24.04 está prevista para abril de 2024 </a:t>
            </a:r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5DB7EF-2694-43AC-9A51-AEE04F2E472C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897F5873-A8A0-42F3-A91A-61005DE8903B}" type="datetime1">
              <a:rPr lang="pt-BR"/>
              <a:t>25/04/2024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3300" spc="-1" strike="noStrike">
                <a:solidFill>
                  <a:srgbClr val="ffffff"/>
                </a:solidFill>
                <a:latin typeface="Arial"/>
              </a:rPr>
              <a:t>O que mudou</a:t>
            </a: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9bdd"/>
                </a:solidFill>
                <a:latin typeface="Arial"/>
              </a:rPr>
              <a:t>ajustes de desempenho para unidades Intel Core Ultra, entre vários outros aprimoramentos.</a:t>
            </a:r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659791-B4F1-4281-91D4-989351F0A29F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C2DC6F23-4177-4DD6-B530-9313D87AAD58}" type="datetime1">
              <a:rPr lang="pt-BR"/>
              <a:t>25/04/2024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3300" spc="-1" strike="noStrike">
                <a:solidFill>
                  <a:srgbClr val="ffffff"/>
                </a:solidFill>
                <a:latin typeface="Arial"/>
              </a:rPr>
              <a:t>O que é</a:t>
            </a: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9bdd"/>
                </a:solidFill>
                <a:latin typeface="Arial"/>
              </a:rPr>
              <a:t>O Ubuntu 24.04 é uma versão LTS (Long Term Support), o que indica que a distribuição tem suporte prolongado. Isso é útil para organizações que não podem atualizar a versão do sistema operacional dentro de intervalos curtos</a:t>
            </a:r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A3CCDE-7EEB-4794-AEDD-BDA08EED80F9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921C7805-CA2E-434E-8D85-C688DE56E323}" type="datetime1">
              <a:rPr lang="pt-BR"/>
              <a:t>25/04/2024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3300" spc="-1" strike="noStrike">
                <a:solidFill>
                  <a:srgbClr val="ffffff"/>
                </a:solidFill>
                <a:latin typeface="Arial"/>
              </a:rPr>
              <a:t>Novidades</a:t>
            </a: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9bdd"/>
                </a:solidFill>
                <a:latin typeface="Arial"/>
              </a:rPr>
              <a:t>O Ubuntu 24.04 vem com o kernel Linux 6.8, versão lançada em março que adiciona suporte ao chip Broadcom BCM2712 do Raspberry Pi 5, compatibilidade para os futuros processadores AMD com arquitetura Zen 5</a:t>
            </a:r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0A934E-A900-4D26-8731-696BB94909E9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B684F3AB-58DB-4CD4-B23C-B9B4521ABD39}" type="datetime1">
              <a:rPr lang="pt-BR"/>
              <a:t>25/04/2024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3300" spc="-1" strike="noStrike">
                <a:solidFill>
                  <a:srgbClr val="ffffff"/>
                </a:solidFill>
                <a:latin typeface="Arial"/>
              </a:rPr>
              <a:t>criador</a:t>
            </a: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8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PT" sz="2400" spc="-1" strike="noStrike">
                <a:solidFill>
                  <a:srgbClr val="009bdd"/>
                </a:solidFill>
                <a:latin typeface="Arial"/>
              </a:rPr>
              <a:t>Esta distribuição Linux é desenvolvida pela </a:t>
            </a:r>
            <a:r>
              <a:rPr b="1" lang="pt-PT" sz="2400" spc="-1" strike="noStrike">
                <a:solidFill>
                  <a:srgbClr val="009bdd"/>
                </a:solidFill>
                <a:latin typeface="Arial"/>
              </a:rPr>
              <a:t>Canonical Ltd</a:t>
            </a:r>
            <a:r>
              <a:rPr b="0" lang="pt-PT" sz="2400" spc="-1" strike="noStrike">
                <a:solidFill>
                  <a:srgbClr val="009bdd"/>
                </a:solidFill>
                <a:latin typeface="Arial"/>
              </a:rPr>
              <a:t>.</a:t>
            </a:r>
            <a:endParaRPr b="0" lang="pt-PT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88DCE4-220C-49FB-A60F-828B8E1CD339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7AB1F2DB-058C-4F09-8D00-2FB854D957A6}" type="datetime1">
              <a:rPr lang="pt-BR"/>
              <a:t>25/04/2024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3300" spc="-1" strike="noStrike">
                <a:solidFill>
                  <a:srgbClr val="ffffff"/>
                </a:solidFill>
                <a:latin typeface="Arial"/>
              </a:rPr>
              <a:t>Fontes</a:t>
            </a: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9bdd"/>
                </a:solidFill>
                <a:latin typeface="Arial"/>
              </a:rPr>
              <a:t>Tecnoblog</a:t>
            </a:r>
            <a:endParaRPr b="0" lang="pt-BR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9bdd"/>
                </a:solidFill>
                <a:latin typeface="Arial"/>
              </a:rPr>
              <a:t>Wikipedia</a:t>
            </a:r>
            <a:endParaRPr b="0" lang="pt-BR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9bdd"/>
                </a:solidFill>
                <a:latin typeface="Arial"/>
              </a:rPr>
              <a:t> </a:t>
            </a:r>
            <a:endParaRPr b="0" lang="pt-B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B9648F-9DDB-4E4B-8A1B-1959C8CEF351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642A5612-B374-48E9-A577-4A2F28B41811}" type="datetime1">
              <a:rPr lang="pt-BR"/>
              <a:t>25/04/2024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3300" spc="-1" strike="noStrike">
                <a:solidFill>
                  <a:srgbClr val="ffffff"/>
                </a:solidFill>
                <a:latin typeface="Arial"/>
              </a:rPr>
              <a:t>Obrigado pela atenção?</a:t>
            </a:r>
            <a:endParaRPr b="0" lang="pt-B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930242-F65D-44FF-904B-A560EEF945B7}" type="slidenum">
              <a:t>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BDFB6BF-7F76-4B11-B516-6D30B9B950CD}" type="datetime1">
              <a:rPr lang="pt-BR"/>
              <a:t>25/04/2024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2024-04-25T10:07:04Z</dcterms:created>
  <dc:creator/>
  <dc:description/>
  <dc:language>pt-BR</dc:language>
  <cp:lastModifiedBy/>
  <dcterms:modified xsi:type="dcterms:W3CDTF">2024-04-25T10:31:12Z</dcterms:modified>
  <cp:revision>2</cp:revision>
  <dc:subject/>
  <dc:title>Blue Curve</dc:title>
</cp:coreProperties>
</file>