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3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5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3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4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7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1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1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3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88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8853B-A890-4258-BD7F-F6739C092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chemeClr val="tx1"/>
                </a:solidFill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F4B8B-74E5-45DE-BD53-3C5C6DFC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Website development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CDCA69B9-235B-40FD-B528-9CEED0BE8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5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F6E7B-E425-4A83-8D50-9814266B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l-GR" sz="4000" dirty="0">
                <a:solidFill>
                  <a:schemeClr val="accent1"/>
                </a:solidFill>
              </a:rPr>
              <a:t>Κωδικασ </a:t>
            </a:r>
            <a:br>
              <a:rPr lang="el-GR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23DBD-1B9E-4781-9A92-8002B43D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85" y="713137"/>
            <a:ext cx="6142038" cy="33603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9D4F8-098C-4F4D-96BD-6528D2B0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84" y="4073467"/>
            <a:ext cx="6142037" cy="26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2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CEF4F-93BA-4320-8BC6-4AA9193C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l-GR" sz="4000" dirty="0">
                <a:solidFill>
                  <a:schemeClr val="accent1"/>
                </a:solidFill>
              </a:rPr>
              <a:t>Κωδικασ</a:t>
            </a:r>
            <a:br>
              <a:rPr lang="el-GR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415EA-1B37-4E1D-B050-4107A305B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85" y="720605"/>
            <a:ext cx="6142038" cy="3308073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E2DEEC0-2B55-4E45-87AD-A7BBB1EC1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84" y="4028678"/>
            <a:ext cx="6142037" cy="27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4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5AC91-1B04-48F9-AF3F-88113146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l-GR" sz="4000" dirty="0">
                <a:solidFill>
                  <a:schemeClr val="accent1"/>
                </a:solidFill>
              </a:rPr>
              <a:t>Κωδικασ </a:t>
            </a:r>
            <a:br>
              <a:rPr lang="el-GR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65B70AC-94DE-4741-B666-13E953EBF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505757"/>
            <a:ext cx="6142038" cy="1846487"/>
          </a:xfrm>
        </p:spPr>
      </p:pic>
    </p:spTree>
    <p:extLst>
      <p:ext uri="{BB962C8B-B14F-4D97-AF65-F5344CB8AC3E}">
        <p14:creationId xmlns:p14="http://schemas.microsoft.com/office/powerpoint/2010/main" val="1734186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51DA3-AD95-456A-9270-16108DC9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l-GR" sz="6600" dirty="0">
                <a:solidFill>
                  <a:srgbClr val="FFFFFF">
                    <a:alpha val="90000"/>
                  </a:srgbClr>
                </a:solidFill>
              </a:rPr>
              <a:t>Σας ευχαριστω πολυ για τον χρονο σασ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8946A-D407-4FC7-85A9-75A8BCFDEA5F}"/>
              </a:ext>
            </a:extLst>
          </p:cNvPr>
          <p:cNvSpPr txBox="1"/>
          <p:nvPr/>
        </p:nvSpPr>
        <p:spPr>
          <a:xfrm>
            <a:off x="7273255" y="2734811"/>
            <a:ext cx="41349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rgbClr val="CC6600"/>
                </a:solidFill>
              </a:rPr>
              <a:t>ΑΛ-ΜΠΑΜΠΟΥΛ ΝΙΚΟΛΑΟΣ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5ACF-1347-4EE8-B96E-9AF02A1A08E7}"/>
              </a:ext>
            </a:extLst>
          </p:cNvPr>
          <p:cNvSpPr txBox="1"/>
          <p:nvPr/>
        </p:nvSpPr>
        <p:spPr>
          <a:xfrm>
            <a:off x="100668" y="6427632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11/1/2021</a:t>
            </a:r>
          </a:p>
        </p:txBody>
      </p:sp>
    </p:spTree>
    <p:extLst>
      <p:ext uri="{BB962C8B-B14F-4D97-AF65-F5344CB8AC3E}">
        <p14:creationId xmlns:p14="http://schemas.microsoft.com/office/powerpoint/2010/main" val="419218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9FCBB-18AF-4955-A3B9-ED95363B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26" y="1568741"/>
            <a:ext cx="6886330" cy="2562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7200" dirty="0">
                <a:solidFill>
                  <a:srgbClr val="FFFFFF"/>
                </a:solidFill>
              </a:rPr>
              <a:t>Η ΙΣΤΟΣΕΛΙΔΑ: </a:t>
            </a:r>
            <a:br>
              <a:rPr lang="el-GR" sz="1800" dirty="0">
                <a:solidFill>
                  <a:srgbClr val="FFFFFF"/>
                </a:solidFill>
              </a:rPr>
            </a:br>
            <a:br>
              <a:rPr lang="el-GR" sz="1800" dirty="0">
                <a:solidFill>
                  <a:srgbClr val="FFFFFF"/>
                </a:solidFill>
              </a:rPr>
            </a:br>
            <a:br>
              <a:rPr lang="el-GR" sz="1100" dirty="0">
                <a:solidFill>
                  <a:srgbClr val="FFFFFF"/>
                </a:solidFill>
              </a:rPr>
            </a:br>
            <a:br>
              <a:rPr lang="el-GR" sz="1100" dirty="0">
                <a:solidFill>
                  <a:srgbClr val="FFFFFF"/>
                </a:solidFill>
              </a:rPr>
            </a:br>
            <a:br>
              <a:rPr lang="el-GR" sz="1100" dirty="0">
                <a:solidFill>
                  <a:srgbClr val="FFFFFF"/>
                </a:solidFill>
              </a:rPr>
            </a:br>
            <a:br>
              <a:rPr lang="el-GR" sz="1100" dirty="0">
                <a:solidFill>
                  <a:srgbClr val="FFFFFF"/>
                </a:solidFill>
              </a:rPr>
            </a:br>
            <a:br>
              <a:rPr lang="el-GR" sz="1100" dirty="0">
                <a:solidFill>
                  <a:srgbClr val="FFFFFF"/>
                </a:solidFill>
              </a:rPr>
            </a:br>
            <a:endParaRPr lang="en-US" sz="11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47B7-F22D-4477-ABE4-49FDE65B60BF}"/>
              </a:ext>
            </a:extLst>
          </p:cNvPr>
          <p:cNvSpPr txBox="1"/>
          <p:nvPr/>
        </p:nvSpPr>
        <p:spPr>
          <a:xfrm>
            <a:off x="1791478" y="4590661"/>
            <a:ext cx="9088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Επικεντρώνεται στην </a:t>
            </a:r>
            <a:r>
              <a:rPr lang="el-GR" u="sng" dirty="0"/>
              <a:t>Τεχνητή Νοημοσύνη </a:t>
            </a:r>
            <a:r>
              <a:rPr lang="el-GR" dirty="0"/>
              <a:t>και επεξηγεί την λειτουργία της μέσα από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Άρθρα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Βίντεο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Εικόνες</a:t>
            </a:r>
          </a:p>
        </p:txBody>
      </p:sp>
    </p:spTree>
    <p:extLst>
      <p:ext uri="{BB962C8B-B14F-4D97-AF65-F5344CB8AC3E}">
        <p14:creationId xmlns:p14="http://schemas.microsoft.com/office/powerpoint/2010/main" val="95065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F4E03-B1E1-4D51-8869-1D56C4BB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Sliders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540A8-9F3E-4826-BBC0-56F8C1024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0002"/>
            <a:ext cx="4426237" cy="1828329"/>
          </a:xfr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0F3359A-FAB2-4B4A-9C98-015B309C3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2850"/>
            <a:ext cx="4426237" cy="2068818"/>
          </a:xfrm>
          <a:prstGeom prst="rect">
            <a:avLst/>
          </a:prstGeom>
        </p:spPr>
      </p:pic>
      <p:pic>
        <p:nvPicPr>
          <p:cNvPr id="11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E46A037-9C96-42AA-B713-6950557CB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80845"/>
            <a:ext cx="4426237" cy="16771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EE450F-9336-4429-86AF-FC85C1C21180}"/>
              </a:ext>
            </a:extLst>
          </p:cNvPr>
          <p:cNvSpPr txBox="1"/>
          <p:nvPr/>
        </p:nvSpPr>
        <p:spPr>
          <a:xfrm>
            <a:off x="5557705" y="740155"/>
            <a:ext cx="2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D03FB-ABC1-4CCE-B5BB-82299F97F156}"/>
              </a:ext>
            </a:extLst>
          </p:cNvPr>
          <p:cNvSpPr txBox="1"/>
          <p:nvPr/>
        </p:nvSpPr>
        <p:spPr>
          <a:xfrm>
            <a:off x="5557706" y="2802850"/>
            <a:ext cx="2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F6880-7EFD-4BD5-B56F-10872283B39D}"/>
              </a:ext>
            </a:extLst>
          </p:cNvPr>
          <p:cNvSpPr txBox="1"/>
          <p:nvPr/>
        </p:nvSpPr>
        <p:spPr>
          <a:xfrm>
            <a:off x="5582873" y="5180845"/>
            <a:ext cx="2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20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93BA5-7014-4235-B2BB-6CADA9EB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5151976"/>
          </a:xfrm>
        </p:spPr>
        <p:txBody>
          <a:bodyPr anchor="ctr">
            <a:normAutofit/>
          </a:bodyPr>
          <a:lstStyle/>
          <a:p>
            <a:r>
              <a:rPr lang="el-GR" sz="4000" dirty="0">
                <a:solidFill>
                  <a:schemeClr val="accent1"/>
                </a:solidFill>
              </a:rPr>
              <a:t>τομεις</a:t>
            </a:r>
            <a:br>
              <a:rPr lang="el-GR" sz="4000" dirty="0">
                <a:solidFill>
                  <a:schemeClr val="accent1"/>
                </a:solidFill>
              </a:rPr>
            </a:br>
            <a:br>
              <a:rPr lang="el-GR" sz="4000" dirty="0">
                <a:solidFill>
                  <a:schemeClr val="accent1"/>
                </a:solidFill>
              </a:rPr>
            </a:br>
            <a:br>
              <a:rPr lang="el-GR" sz="4000" dirty="0">
                <a:solidFill>
                  <a:schemeClr val="accent1"/>
                </a:solidFill>
              </a:rPr>
            </a:br>
            <a:r>
              <a:rPr lang="el-GR" sz="4000" dirty="0">
                <a:solidFill>
                  <a:schemeClr val="accent1"/>
                </a:solidFill>
              </a:rPr>
              <a:t>ερευνητεσ</a:t>
            </a:r>
            <a:br>
              <a:rPr lang="el-GR" sz="4000" dirty="0">
                <a:solidFill>
                  <a:schemeClr val="accent1"/>
                </a:solidFill>
              </a:rPr>
            </a:br>
            <a:br>
              <a:rPr lang="el-GR" sz="4000" dirty="0">
                <a:solidFill>
                  <a:schemeClr val="accent1"/>
                </a:solidFill>
              </a:rPr>
            </a:br>
            <a:br>
              <a:rPr lang="el-GR" sz="4000" dirty="0">
                <a:solidFill>
                  <a:schemeClr val="accent1"/>
                </a:solidFill>
              </a:rPr>
            </a:br>
            <a:r>
              <a:rPr lang="el-GR" sz="4000" dirty="0">
                <a:solidFill>
                  <a:schemeClr val="accent1"/>
                </a:solidFill>
              </a:rPr>
              <a:t>βιντεο 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CAA7544-E818-41E3-ABCC-5F7D4A44B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52" y="1005840"/>
            <a:ext cx="5288546" cy="1149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E8BDA-A3A4-45D0-9A4F-379889478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52" y="2735454"/>
            <a:ext cx="5288545" cy="1621942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8B8553A-BCCE-4F3C-A3F0-A84E1D112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51" y="4922031"/>
            <a:ext cx="5288545" cy="16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7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88339-02CD-4E03-B807-F87B17C4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l-GR" sz="4000" dirty="0">
                <a:solidFill>
                  <a:schemeClr val="accent1"/>
                </a:solidFill>
              </a:rPr>
              <a:t>Αρθρα </a:t>
            </a:r>
            <a:br>
              <a:rPr lang="el-GR" sz="4000" dirty="0">
                <a:solidFill>
                  <a:schemeClr val="accent1"/>
                </a:solidFill>
              </a:rPr>
            </a:br>
            <a:br>
              <a:rPr lang="el-GR" sz="4000" dirty="0">
                <a:solidFill>
                  <a:schemeClr val="accent1"/>
                </a:solidFill>
              </a:rPr>
            </a:br>
            <a:br>
              <a:rPr lang="el-GR" sz="4000" dirty="0">
                <a:solidFill>
                  <a:schemeClr val="accent1"/>
                </a:solidFill>
              </a:rPr>
            </a:br>
            <a:br>
              <a:rPr lang="el-GR" sz="4000" dirty="0">
                <a:solidFill>
                  <a:schemeClr val="accent1"/>
                </a:solidFill>
              </a:rPr>
            </a:br>
            <a:r>
              <a:rPr lang="el-GR" sz="4000" dirty="0">
                <a:solidFill>
                  <a:schemeClr val="accent1"/>
                </a:solidFill>
              </a:rPr>
              <a:t>πηγεσ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C512809-51DB-41D9-A8A0-70C801668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84" y="1124999"/>
            <a:ext cx="6220826" cy="230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72686-6671-49A8-B804-5EDD0A2B5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84" y="4273420"/>
            <a:ext cx="6220826" cy="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7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959F1-C531-4C47-A31E-3761A272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9398"/>
            <a:ext cx="6400798" cy="4586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6000" dirty="0">
                <a:solidFill>
                  <a:srgbClr val="FFFFFF"/>
                </a:solidFill>
              </a:rPr>
              <a:t>Δημιουργια </a:t>
            </a:r>
            <a:br>
              <a:rPr lang="el-GR" sz="6000" dirty="0">
                <a:solidFill>
                  <a:srgbClr val="FFFFFF"/>
                </a:solidFill>
              </a:rPr>
            </a:br>
            <a:r>
              <a:rPr lang="el-GR" sz="6000" dirty="0">
                <a:solidFill>
                  <a:srgbClr val="FFFFFF"/>
                </a:solidFill>
              </a:rPr>
              <a:t>ιστοσελιδασ 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317C5-A85A-4A12-938E-DF31C5B5B034}"/>
              </a:ext>
            </a:extLst>
          </p:cNvPr>
          <p:cNvSpPr txBox="1"/>
          <p:nvPr/>
        </p:nvSpPr>
        <p:spPr>
          <a:xfrm>
            <a:off x="7988808" y="771787"/>
            <a:ext cx="38913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Η ιστοσελίδα γράφτηκε σε </a:t>
            </a:r>
            <a:r>
              <a:rPr lang="en-US" dirty="0"/>
              <a:t>html </a:t>
            </a:r>
            <a:r>
              <a:rPr lang="el-GR" dirty="0"/>
              <a:t>μέσω του </a:t>
            </a:r>
            <a:r>
              <a:rPr lang="en-US" dirty="0"/>
              <a:t>visual studio code</a:t>
            </a:r>
            <a:r>
              <a:rPr lang="el-GR" dirty="0"/>
              <a:t>. </a:t>
            </a:r>
          </a:p>
          <a:p>
            <a:endParaRPr lang="el-GR" dirty="0"/>
          </a:p>
          <a:p>
            <a:r>
              <a:rPr lang="el-GR" dirty="0"/>
              <a:t>Συγκεκριμένα: 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</a:t>
            </a:r>
            <a:r>
              <a:rPr lang="el-GR" dirty="0"/>
              <a:t>για την δημιουργία του </a:t>
            </a:r>
            <a:r>
              <a:rPr lang="en-US" dirty="0"/>
              <a:t>Carousel</a:t>
            </a:r>
            <a:r>
              <a:rPr lang="el-GR" dirty="0"/>
              <a:t>, και της μπάρας πλοήγησης</a:t>
            </a:r>
            <a:endParaRPr lang="en-US" dirty="0"/>
          </a:p>
          <a:p>
            <a:r>
              <a:rPr lang="el-G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Οι εικόνες και τα κείμενα είναι γραμμένα σε </a:t>
            </a:r>
            <a:r>
              <a:rPr lang="en-US" dirty="0"/>
              <a:t>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Πέρα από την </a:t>
            </a:r>
            <a:r>
              <a:rPr lang="en-US" dirty="0"/>
              <a:t>html </a:t>
            </a:r>
            <a:r>
              <a:rPr lang="el-GR" dirty="0"/>
              <a:t>της ιστοσελιδασ χρησιμοποίησα και </a:t>
            </a:r>
            <a:r>
              <a:rPr lang="en-US" dirty="0"/>
              <a:t>CSS </a:t>
            </a:r>
            <a:r>
              <a:rPr lang="el-GR" dirty="0"/>
              <a:t>και το </a:t>
            </a:r>
            <a:r>
              <a:rPr lang="en-US" dirty="0"/>
              <a:t>styling </a:t>
            </a:r>
            <a:r>
              <a:rPr lang="el-GR" dirty="0"/>
              <a:t>και την ομορφιά της σελίδας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Τέλος με την χρήση </a:t>
            </a:r>
            <a:r>
              <a:rPr lang="en-US" dirty="0"/>
              <a:t>script</a:t>
            </a:r>
            <a:r>
              <a:rPr lang="el-GR" dirty="0"/>
              <a:t> για το </a:t>
            </a:r>
            <a:r>
              <a:rPr lang="en-US" dirty="0"/>
              <a:t>smooth scrolling </a:t>
            </a:r>
            <a:r>
              <a:rPr lang="el-GR" dirty="0"/>
              <a:t>και για την λειτουργία του </a:t>
            </a:r>
            <a:r>
              <a:rPr lang="en-US" dirty="0"/>
              <a:t>Carousel </a:t>
            </a:r>
            <a:r>
              <a:rPr lang="el-GR" dirty="0"/>
              <a:t>και την μπάρας πλοήγησης </a:t>
            </a:r>
          </a:p>
          <a:p>
            <a:endParaRPr lang="el-GR" dirty="0"/>
          </a:p>
          <a:p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38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38473-1FB8-46EA-B92F-D3B05A03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l-GR" sz="4000" dirty="0">
                <a:solidFill>
                  <a:schemeClr val="accent1"/>
                </a:solidFill>
              </a:rPr>
              <a:t>Κωδικασ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0F63B1-BBA6-4578-8513-A29918ED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13" y="548640"/>
            <a:ext cx="6142038" cy="338293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C9B2BDC-CB41-4CEE-83C3-D24268B51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85" y="3931573"/>
            <a:ext cx="6137466" cy="28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50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40530-F441-4D8E-936C-88DCE930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l-GR" sz="4000" dirty="0">
                <a:solidFill>
                  <a:schemeClr val="accent1"/>
                </a:solidFill>
              </a:rPr>
              <a:t>Κωδικασ </a:t>
            </a:r>
            <a:br>
              <a:rPr lang="el-GR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72A881-BD35-43B1-B91C-A5BE26A62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33" y="658790"/>
            <a:ext cx="6142038" cy="304452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1D29BA2-8AA2-4C2C-A9A1-FC9C2866E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32" y="3703319"/>
            <a:ext cx="6142037" cy="29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1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A6BAF-508F-4741-8182-635E75AB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l-GR" sz="4000" dirty="0">
                <a:solidFill>
                  <a:schemeClr val="accent1"/>
                </a:solidFill>
              </a:rPr>
              <a:t>Κωδικασ </a:t>
            </a:r>
            <a:br>
              <a:rPr lang="el-GR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html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38BBF-E6BC-4E8A-8060-96EBACC7A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85" y="857481"/>
            <a:ext cx="6142038" cy="32582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5E880-A359-4822-A667-57962C534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85" y="4115735"/>
            <a:ext cx="6142038" cy="8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0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Schoolbook</vt:lpstr>
      <vt:lpstr>Corbel</vt:lpstr>
      <vt:lpstr>Franklin Gothic Book</vt:lpstr>
      <vt:lpstr>Gill Sans MT</vt:lpstr>
      <vt:lpstr>Wingdings 2</vt:lpstr>
      <vt:lpstr>DividendVTI</vt:lpstr>
      <vt:lpstr>Artificial Intelligence</vt:lpstr>
      <vt:lpstr>Η ΙΣΤΟΣΕΛΙΔΑ:        </vt:lpstr>
      <vt:lpstr>Sliders </vt:lpstr>
      <vt:lpstr>τομεις   ερευνητεσ   βιντεο </vt:lpstr>
      <vt:lpstr>Αρθρα     πηγεσ</vt:lpstr>
      <vt:lpstr>Δημιουργια  ιστοσελιδασ </vt:lpstr>
      <vt:lpstr>Κωδικασ html</vt:lpstr>
      <vt:lpstr>Κωδικασ  html</vt:lpstr>
      <vt:lpstr>Κωδικασ  html </vt:lpstr>
      <vt:lpstr>Κωδικασ  CSS</vt:lpstr>
      <vt:lpstr>Κωδικασ CSS</vt:lpstr>
      <vt:lpstr>Κωδικασ  CSS</vt:lpstr>
      <vt:lpstr>Σας ευχαριστω πολυ για τον χρονο σασ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Al- Bampoul Nikolaos</dc:creator>
  <cp:lastModifiedBy>Al- Bampoul Nikolaos</cp:lastModifiedBy>
  <cp:revision>2</cp:revision>
  <dcterms:created xsi:type="dcterms:W3CDTF">2021-01-03T18:25:00Z</dcterms:created>
  <dcterms:modified xsi:type="dcterms:W3CDTF">2021-01-03T18:33:37Z</dcterms:modified>
</cp:coreProperties>
</file>