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7" r:id="rId9"/>
    <p:sldId id="263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9AC"/>
    <a:srgbClr val="381975"/>
    <a:srgbClr val="A9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D8965-236F-4ED9-A0C2-B72659073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4A014-9779-4332-A0D2-36042BF3D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AD981-6153-490C-A2DD-A36DD4EE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E67F5-B0E7-49E0-BC32-29BB7863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3A978-43CA-4C42-9C08-480BC5A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9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3111-C0BD-4EAB-8C8B-AED0B9C4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2E139E-6923-4D93-8764-B799BE9E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9293A-5A2B-4511-B316-A68689F0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7707C-107C-4391-BE35-91B7F384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DFBE2-94E3-4D5E-8595-84FEE7B7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8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DE23C5-3712-43AA-AE07-28DD4018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373B47-105B-49E7-B02B-6CF26ED6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A3C90-82F6-402C-B256-AE408A8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3943-D4F4-4E00-971F-6F34715F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4F9D5-7AF4-4DF1-86A1-24BA16FF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7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DA6E-29E1-429F-A02F-99E11186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A6B88-053F-46E9-95F7-F10FFDCF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459E6-258A-424B-BFCB-B523CB57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13EFE-4281-4055-A150-02579A2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3F841-049C-4C60-B76B-3BCD34DE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76D0-D6FA-447C-B9A3-B711A5A6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FA5706-136E-4400-B395-18489EB2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F4419-E6ED-4BD6-9177-329CF863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002D2-494F-4FCD-BFC7-3D37469B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4D257-0B2A-406E-9A9A-A41A1AE2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2247E-6619-44FB-867F-5EE1AA3D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5B134-3ADF-4D9E-B1BF-DF216A0B8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026273-8AA6-4236-851E-952EDC1F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15067-01B4-4DEF-BB3D-315B5CB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4D762-1C71-424A-83E7-37BC800B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D10DA2-595E-43FE-B229-9FF6A7D6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7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4842B-9AF9-48A2-AADB-468DEC9C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9CB41-736B-40A2-864B-306A4129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629AD9-4A46-49B9-B113-A9105F34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5E460-09C9-4E04-87A7-5337C763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D85A9-2BEB-49BE-80DF-340C541FD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14A186-5022-4E36-9CCD-6A1A8C6E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5373DC-BAE2-4E45-B151-99402244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5653E-F699-42B9-86ED-99DA3AA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4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22539-52C4-4F45-ABB8-469DE452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E6B23F-8543-489D-A1A7-6EB5F81B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83E049-8C65-479B-8B32-B15D9AD7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1E9AA9-B56D-4A64-B327-FAC9DB3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7232E-B1DE-459C-9A4E-BAEE8FCF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46B042-4B11-4D10-8112-5D6705EF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DF7D68-0878-4B9E-B9F7-95D78D7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CF3D-64DF-4DFE-BCB3-D482327A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194A2-89AE-4F2B-8003-5874CA8C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B7DE0-0FB4-4D60-B231-8B0A46B7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8F002F-0CDC-49A4-A2AD-A0540D9A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C79525-1C3B-4912-953E-E4BD569A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B96BF1-EE80-4703-8ED2-F312B44E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8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1BDF8-5408-4616-98EA-68222515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98D144-84A8-49DA-8D0A-654568B94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8AE82B-C2CC-4B9B-8FF9-DCBE710A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340F3-8124-46B7-8D4A-ADED4EED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01FFA-F763-471F-835A-9FB3AA74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78211-64D7-4B78-B268-6FC8C9C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6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FCA130-A9CC-4828-AAA5-92176363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02A0A-E7F1-4E25-B1DE-485E72EE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1AE80-1905-49E3-B996-06D785B49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0427-E152-4012-ACD2-3BAD51715B24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BDE45-A0B4-40A5-ABDA-0F1788F2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72BED-13BA-4ACB-9F70-F2A8E230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152D-21E8-4DD0-85FB-393695824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0852D72-E4BA-4C06-9CAF-9615A465F46C}"/>
              </a:ext>
            </a:extLst>
          </p:cNvPr>
          <p:cNvSpPr/>
          <p:nvPr/>
        </p:nvSpPr>
        <p:spPr>
          <a:xfrm rot="18807634">
            <a:off x="-645903" y="-3527706"/>
            <a:ext cx="13483807" cy="13913412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  <a:gd name="connsiteX0" fmla="*/ 1053816 w 3328373"/>
              <a:gd name="connsiteY0" fmla="*/ 54144 h 1680724"/>
              <a:gd name="connsiteX1" fmla="*/ 1604702 w 3328373"/>
              <a:gd name="connsiteY1" fmla="*/ 0 h 1680724"/>
              <a:gd name="connsiteX2" fmla="*/ 3328373 w 3328373"/>
              <a:gd name="connsiteY2" fmla="*/ 1598729 h 1680724"/>
              <a:gd name="connsiteX3" fmla="*/ 0 w 3328373"/>
              <a:gd name="connsiteY3" fmla="*/ 1680724 h 1680724"/>
              <a:gd name="connsiteX4" fmla="*/ 1053816 w 3328373"/>
              <a:gd name="connsiteY4" fmla="*/ 54144 h 1680724"/>
              <a:gd name="connsiteX0" fmla="*/ 529273 w 2803830"/>
              <a:gd name="connsiteY0" fmla="*/ 54144 h 1615940"/>
              <a:gd name="connsiteX1" fmla="*/ 1080159 w 2803830"/>
              <a:gd name="connsiteY1" fmla="*/ 0 h 1615940"/>
              <a:gd name="connsiteX2" fmla="*/ 2803830 w 2803830"/>
              <a:gd name="connsiteY2" fmla="*/ 1598729 h 1615940"/>
              <a:gd name="connsiteX3" fmla="*/ 0 w 2803830"/>
              <a:gd name="connsiteY3" fmla="*/ 1615940 h 1615940"/>
              <a:gd name="connsiteX4" fmla="*/ 529273 w 2803830"/>
              <a:gd name="connsiteY4" fmla="*/ 54144 h 1615940"/>
              <a:gd name="connsiteX0" fmla="*/ 833962 w 3108519"/>
              <a:gd name="connsiteY0" fmla="*/ 54144 h 1598729"/>
              <a:gd name="connsiteX1" fmla="*/ 1384848 w 3108519"/>
              <a:gd name="connsiteY1" fmla="*/ 0 h 1598729"/>
              <a:gd name="connsiteX2" fmla="*/ 3108519 w 3108519"/>
              <a:gd name="connsiteY2" fmla="*/ 1598729 h 1598729"/>
              <a:gd name="connsiteX3" fmla="*/ 0 w 3108519"/>
              <a:gd name="connsiteY3" fmla="*/ 1298723 h 1598729"/>
              <a:gd name="connsiteX4" fmla="*/ 833962 w 3108519"/>
              <a:gd name="connsiteY4" fmla="*/ 54144 h 1598729"/>
              <a:gd name="connsiteX0" fmla="*/ 833962 w 2345134"/>
              <a:gd name="connsiteY0" fmla="*/ 54144 h 3682046"/>
              <a:gd name="connsiteX1" fmla="*/ 1384848 w 2345134"/>
              <a:gd name="connsiteY1" fmla="*/ 0 h 3682046"/>
              <a:gd name="connsiteX2" fmla="*/ 2345134 w 2345134"/>
              <a:gd name="connsiteY2" fmla="*/ 3682046 h 3682046"/>
              <a:gd name="connsiteX3" fmla="*/ 0 w 2345134"/>
              <a:gd name="connsiteY3" fmla="*/ 1298723 h 3682046"/>
              <a:gd name="connsiteX4" fmla="*/ 833962 w 2345134"/>
              <a:gd name="connsiteY4" fmla="*/ 54144 h 3682046"/>
              <a:gd name="connsiteX0" fmla="*/ 833962 w 3715083"/>
              <a:gd name="connsiteY0" fmla="*/ 0 h 3627902"/>
              <a:gd name="connsiteX1" fmla="*/ 3715083 w 3715083"/>
              <a:gd name="connsiteY1" fmla="*/ 2334205 h 3627902"/>
              <a:gd name="connsiteX2" fmla="*/ 2345134 w 3715083"/>
              <a:gd name="connsiteY2" fmla="*/ 3627902 h 3627902"/>
              <a:gd name="connsiteX3" fmla="*/ 0 w 3715083"/>
              <a:gd name="connsiteY3" fmla="*/ 1244579 h 3627902"/>
              <a:gd name="connsiteX4" fmla="*/ 833962 w 3715083"/>
              <a:gd name="connsiteY4" fmla="*/ 0 h 3627902"/>
              <a:gd name="connsiteX0" fmla="*/ 1381123 w 3715083"/>
              <a:gd name="connsiteY0" fmla="*/ 0 h 3692243"/>
              <a:gd name="connsiteX1" fmla="*/ 3715083 w 3715083"/>
              <a:gd name="connsiteY1" fmla="*/ 2398546 h 3692243"/>
              <a:gd name="connsiteX2" fmla="*/ 2345134 w 3715083"/>
              <a:gd name="connsiteY2" fmla="*/ 3692243 h 3692243"/>
              <a:gd name="connsiteX3" fmla="*/ 0 w 3715083"/>
              <a:gd name="connsiteY3" fmla="*/ 1308920 h 3692243"/>
              <a:gd name="connsiteX4" fmla="*/ 1381123 w 3715083"/>
              <a:gd name="connsiteY4" fmla="*/ 0 h 369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083" h="3692243">
                <a:moveTo>
                  <a:pt x="1381123" y="0"/>
                </a:moveTo>
                <a:lnTo>
                  <a:pt x="3715083" y="2398546"/>
                </a:lnTo>
                <a:lnTo>
                  <a:pt x="2345134" y="3692243"/>
                </a:lnTo>
                <a:lnTo>
                  <a:pt x="0" y="1308920"/>
                </a:lnTo>
                <a:lnTo>
                  <a:pt x="1381123" y="0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012684B2-CFF5-4A35-B4D1-C309513E42C8}"/>
              </a:ext>
            </a:extLst>
          </p:cNvPr>
          <p:cNvSpPr/>
          <p:nvPr/>
        </p:nvSpPr>
        <p:spPr>
          <a:xfrm rot="19482390">
            <a:off x="-2159164" y="-1475431"/>
            <a:ext cx="9168771" cy="4488860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  <a:gd name="connsiteX0" fmla="*/ 1137368 w 3411925"/>
              <a:gd name="connsiteY0" fmla="*/ 22255 h 1568015"/>
              <a:gd name="connsiteX1" fmla="*/ 1187003 w 3411925"/>
              <a:gd name="connsiteY1" fmla="*/ 0 h 1568015"/>
              <a:gd name="connsiteX2" fmla="*/ 3411925 w 3411925"/>
              <a:gd name="connsiteY2" fmla="*/ 1566840 h 1568015"/>
              <a:gd name="connsiteX3" fmla="*/ 0 w 3411925"/>
              <a:gd name="connsiteY3" fmla="*/ 1568015 h 1568015"/>
              <a:gd name="connsiteX4" fmla="*/ 1137368 w 3411925"/>
              <a:gd name="connsiteY4" fmla="*/ 22255 h 1568015"/>
              <a:gd name="connsiteX0" fmla="*/ 1137368 w 3752551"/>
              <a:gd name="connsiteY0" fmla="*/ 22255 h 1680468"/>
              <a:gd name="connsiteX1" fmla="*/ 1187003 w 3752551"/>
              <a:gd name="connsiteY1" fmla="*/ 0 h 1680468"/>
              <a:gd name="connsiteX2" fmla="*/ 3752551 w 3752551"/>
              <a:gd name="connsiteY2" fmla="*/ 1680468 h 1680468"/>
              <a:gd name="connsiteX3" fmla="*/ 0 w 3752551"/>
              <a:gd name="connsiteY3" fmla="*/ 1568015 h 1680468"/>
              <a:gd name="connsiteX4" fmla="*/ 1137368 w 3752551"/>
              <a:gd name="connsiteY4" fmla="*/ 22255 h 1680468"/>
              <a:gd name="connsiteX0" fmla="*/ 1137368 w 3752551"/>
              <a:gd name="connsiteY0" fmla="*/ 55130 h 1713343"/>
              <a:gd name="connsiteX1" fmla="*/ 1163745 w 3752551"/>
              <a:gd name="connsiteY1" fmla="*/ 0 h 1713343"/>
              <a:gd name="connsiteX2" fmla="*/ 3752551 w 3752551"/>
              <a:gd name="connsiteY2" fmla="*/ 1713343 h 1713343"/>
              <a:gd name="connsiteX3" fmla="*/ 0 w 3752551"/>
              <a:gd name="connsiteY3" fmla="*/ 1600890 h 1713343"/>
              <a:gd name="connsiteX4" fmla="*/ 1137368 w 3752551"/>
              <a:gd name="connsiteY4" fmla="*/ 55130 h 1713343"/>
              <a:gd name="connsiteX0" fmla="*/ 1211151 w 3826334"/>
              <a:gd name="connsiteY0" fmla="*/ 55130 h 1713343"/>
              <a:gd name="connsiteX1" fmla="*/ 1237528 w 3826334"/>
              <a:gd name="connsiteY1" fmla="*/ 0 h 1713343"/>
              <a:gd name="connsiteX2" fmla="*/ 3826334 w 3826334"/>
              <a:gd name="connsiteY2" fmla="*/ 1713343 h 1713343"/>
              <a:gd name="connsiteX3" fmla="*/ 0 w 3826334"/>
              <a:gd name="connsiteY3" fmla="*/ 1633298 h 1713343"/>
              <a:gd name="connsiteX4" fmla="*/ 1211151 w 3826334"/>
              <a:gd name="connsiteY4" fmla="*/ 55130 h 171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6334" h="1713343">
                <a:moveTo>
                  <a:pt x="1211151" y="55130"/>
                </a:moveTo>
                <a:lnTo>
                  <a:pt x="1237528" y="0"/>
                </a:lnTo>
                <a:lnTo>
                  <a:pt x="3826334" y="1713343"/>
                </a:lnTo>
                <a:lnTo>
                  <a:pt x="0" y="1633298"/>
                </a:lnTo>
                <a:lnTo>
                  <a:pt x="1211151" y="55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Git – Wikipédia, a enciclopédia livre">
            <a:extLst>
              <a:ext uri="{FF2B5EF4-FFF2-40B4-BE49-F238E27FC236}">
                <a16:creationId xmlns:a16="http://schemas.microsoft.com/office/drawing/2014/main" id="{17FF5C11-9460-48C6-B133-5C7B815A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4" y="961620"/>
            <a:ext cx="3098310" cy="12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098EDFF-6712-4E87-9827-14BDD8B52A1A}"/>
              </a:ext>
            </a:extLst>
          </p:cNvPr>
          <p:cNvSpPr txBox="1">
            <a:spLocks/>
          </p:cNvSpPr>
          <p:nvPr/>
        </p:nvSpPr>
        <p:spPr>
          <a:xfrm>
            <a:off x="6725945" y="654230"/>
            <a:ext cx="8591550" cy="4781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Conceitos</a:t>
            </a:r>
          </a:p>
          <a:p>
            <a:pPr algn="l">
              <a:lnSpc>
                <a:spcPct val="160000"/>
              </a:lnSpc>
            </a:pP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Alternativas</a:t>
            </a:r>
          </a:p>
          <a:p>
            <a:pPr algn="l">
              <a:lnSpc>
                <a:spcPct val="160000"/>
              </a:lnSpc>
            </a:pP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Comandos conhecidos</a:t>
            </a:r>
          </a:p>
          <a:p>
            <a:pPr algn="l">
              <a:lnSpc>
                <a:spcPct val="160000"/>
              </a:lnSpc>
            </a:pP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Prática</a:t>
            </a:r>
          </a:p>
          <a:p>
            <a:pPr algn="l">
              <a:lnSpc>
                <a:spcPct val="160000"/>
              </a:lnSpc>
            </a:pP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Branchs</a:t>
            </a:r>
            <a:endParaRPr lang="pt-BR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60000"/>
              </a:lnSpc>
            </a:pP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</a:t>
            </a: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pt-BR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4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4EE2E44-0D96-4266-B53B-DE27635DD0A1}"/>
              </a:ext>
            </a:extLst>
          </p:cNvPr>
          <p:cNvCxnSpPr>
            <a:cxnSpLocks/>
          </p:cNvCxnSpPr>
          <p:nvPr/>
        </p:nvCxnSpPr>
        <p:spPr>
          <a:xfrm>
            <a:off x="6978539" y="3666849"/>
            <a:ext cx="224864" cy="3515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7DAD73C9-B8FC-4594-B851-44AA9BC48D9B}"/>
              </a:ext>
            </a:extLst>
          </p:cNvPr>
          <p:cNvCxnSpPr>
            <a:cxnSpLocks/>
          </p:cNvCxnSpPr>
          <p:nvPr/>
        </p:nvCxnSpPr>
        <p:spPr>
          <a:xfrm flipH="1">
            <a:off x="8104363" y="3666292"/>
            <a:ext cx="224864" cy="3515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2CDAEE1-5A52-45DD-AE8A-7F40864EEAAA}"/>
              </a:ext>
            </a:extLst>
          </p:cNvPr>
          <p:cNvCxnSpPr>
            <a:cxnSpLocks/>
          </p:cNvCxnSpPr>
          <p:nvPr/>
        </p:nvCxnSpPr>
        <p:spPr>
          <a:xfrm>
            <a:off x="7183670" y="4014618"/>
            <a:ext cx="9364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9F57579-1467-4173-8D55-2ABC26DC5680}"/>
              </a:ext>
            </a:extLst>
          </p:cNvPr>
          <p:cNvCxnSpPr>
            <a:cxnSpLocks/>
          </p:cNvCxnSpPr>
          <p:nvPr/>
        </p:nvCxnSpPr>
        <p:spPr>
          <a:xfrm>
            <a:off x="4189846" y="3657944"/>
            <a:ext cx="224864" cy="35152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A0F84A4-A7B9-48DF-ABF2-2CF1B5C24501}"/>
              </a:ext>
            </a:extLst>
          </p:cNvPr>
          <p:cNvCxnSpPr>
            <a:cxnSpLocks/>
          </p:cNvCxnSpPr>
          <p:nvPr/>
        </p:nvCxnSpPr>
        <p:spPr>
          <a:xfrm flipH="1">
            <a:off x="5315670" y="3657387"/>
            <a:ext cx="224864" cy="35152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B3F9B257-1F20-4571-8E18-FC4E9D7960E1}"/>
              </a:ext>
            </a:extLst>
          </p:cNvPr>
          <p:cNvCxnSpPr>
            <a:cxnSpLocks/>
          </p:cNvCxnSpPr>
          <p:nvPr/>
        </p:nvCxnSpPr>
        <p:spPr>
          <a:xfrm>
            <a:off x="4401327" y="3999363"/>
            <a:ext cx="93330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B44F72-862B-4BE4-9B25-13051AEDF6A6}"/>
              </a:ext>
            </a:extLst>
          </p:cNvPr>
          <p:cNvCxnSpPr>
            <a:cxnSpLocks/>
          </p:cNvCxnSpPr>
          <p:nvPr/>
        </p:nvCxnSpPr>
        <p:spPr>
          <a:xfrm>
            <a:off x="3303155" y="2777153"/>
            <a:ext cx="655781" cy="8896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C040336-521C-4AA6-85A9-E48D51544B36}"/>
              </a:ext>
            </a:extLst>
          </p:cNvPr>
          <p:cNvCxnSpPr>
            <a:cxnSpLocks/>
          </p:cNvCxnSpPr>
          <p:nvPr/>
        </p:nvCxnSpPr>
        <p:spPr>
          <a:xfrm>
            <a:off x="3940969" y="3657944"/>
            <a:ext cx="45521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8E1AF8D-9686-4CF1-ACC7-11147B213DC4}"/>
              </a:ext>
            </a:extLst>
          </p:cNvPr>
          <p:cNvCxnSpPr>
            <a:cxnSpLocks/>
          </p:cNvCxnSpPr>
          <p:nvPr/>
        </p:nvCxnSpPr>
        <p:spPr>
          <a:xfrm flipH="1">
            <a:off x="8470614" y="2777235"/>
            <a:ext cx="655781" cy="8896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conExperience » G-Collection » Server Icon">
            <a:extLst>
              <a:ext uri="{FF2B5EF4-FFF2-40B4-BE49-F238E27FC236}">
                <a16:creationId xmlns:a16="http://schemas.microsoft.com/office/drawing/2014/main" id="{995F81A4-120B-4DB3-AEC4-CD84CFD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5" y="1228963"/>
            <a:ext cx="1317073" cy="1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74B919-98D4-4D30-9996-07C932384CEA}"/>
              </a:ext>
            </a:extLst>
          </p:cNvPr>
          <p:cNvCxnSpPr>
            <a:cxnSpLocks/>
          </p:cNvCxnSpPr>
          <p:nvPr/>
        </p:nvCxnSpPr>
        <p:spPr>
          <a:xfrm>
            <a:off x="2284252" y="1886323"/>
            <a:ext cx="787993" cy="9000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4A20E1E-1B42-419B-95B2-39FF2E1FC38B}"/>
              </a:ext>
            </a:extLst>
          </p:cNvPr>
          <p:cNvCxnSpPr>
            <a:cxnSpLocks/>
          </p:cNvCxnSpPr>
          <p:nvPr/>
        </p:nvCxnSpPr>
        <p:spPr>
          <a:xfrm>
            <a:off x="3044248" y="2777153"/>
            <a:ext cx="663283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1D8B4AF-CFF7-4CB1-8607-2D38D70C9DF4}"/>
              </a:ext>
            </a:extLst>
          </p:cNvPr>
          <p:cNvCxnSpPr>
            <a:cxnSpLocks/>
          </p:cNvCxnSpPr>
          <p:nvPr/>
        </p:nvCxnSpPr>
        <p:spPr>
          <a:xfrm flipV="1">
            <a:off x="9649090" y="1882393"/>
            <a:ext cx="932717" cy="9039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11B5A1-B87F-4179-B668-5FD3D69F9A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907338" y="1882393"/>
            <a:ext cx="9249612" cy="510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9DD1A-D211-4C66-8628-51B7B6B74561}"/>
              </a:ext>
            </a:extLst>
          </p:cNvPr>
          <p:cNvSpPr txBox="1"/>
          <p:nvPr/>
        </p:nvSpPr>
        <p:spPr>
          <a:xfrm>
            <a:off x="4781457" y="1468575"/>
            <a:ext cx="25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Produção (</a:t>
            </a:r>
            <a:r>
              <a:rPr lang="pt-BR" b="1" dirty="0" err="1">
                <a:solidFill>
                  <a:srgbClr val="00B050"/>
                </a:solidFill>
              </a:rPr>
              <a:t>main</a:t>
            </a:r>
            <a:r>
              <a:rPr lang="pt-BR" b="1" dirty="0">
                <a:solidFill>
                  <a:srgbClr val="00B050"/>
                </a:solidFill>
              </a:rPr>
              <a:t>/master)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53FCA3-CAE1-4B8A-99E4-70FA0B3C9568}"/>
              </a:ext>
            </a:extLst>
          </p:cNvPr>
          <p:cNvSpPr txBox="1"/>
          <p:nvPr/>
        </p:nvSpPr>
        <p:spPr>
          <a:xfrm>
            <a:off x="5511959" y="2417057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Homologação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4E5A32D-58AB-4C64-9469-6233099D5010}"/>
              </a:ext>
            </a:extLst>
          </p:cNvPr>
          <p:cNvSpPr txBox="1"/>
          <p:nvPr/>
        </p:nvSpPr>
        <p:spPr>
          <a:xfrm>
            <a:off x="5334634" y="3306421"/>
            <a:ext cx="18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Desenvolvimento</a:t>
            </a: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D2B99AE7-BA07-4361-841D-702B63F5BF90}"/>
              </a:ext>
            </a:extLst>
          </p:cNvPr>
          <p:cNvSpPr/>
          <p:nvPr/>
        </p:nvSpPr>
        <p:spPr>
          <a:xfrm rot="5400000">
            <a:off x="11063843" y="1746769"/>
            <a:ext cx="287297" cy="26086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Picture 14" descr="FALCÃO CANTOR - Pesquisa Google | Falcão, Falcão cantor, Cantores">
            <a:extLst>
              <a:ext uri="{FF2B5EF4-FFF2-40B4-BE49-F238E27FC236}">
                <a16:creationId xmlns:a16="http://schemas.microsoft.com/office/drawing/2014/main" id="{A38AE023-F14C-41B4-984C-C02404CC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00" y="4913924"/>
            <a:ext cx="2521244" cy="15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Péricles comanda o show na comemoração dos 191 anos de Rio Claro - Grupo  Rio Claro SP">
            <a:extLst>
              <a:ext uri="{FF2B5EF4-FFF2-40B4-BE49-F238E27FC236}">
                <a16:creationId xmlns:a16="http://schemas.microsoft.com/office/drawing/2014/main" id="{2EACEBB7-27C3-48F9-832F-E4DC32B1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92" y="4538654"/>
            <a:ext cx="1467239" cy="20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2FEBB68D-CA04-4195-B79B-62EF44910E87}"/>
              </a:ext>
            </a:extLst>
          </p:cNvPr>
          <p:cNvSpPr txBox="1"/>
          <p:nvPr/>
        </p:nvSpPr>
        <p:spPr>
          <a:xfrm>
            <a:off x="4407677" y="399618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4"/>
                </a:solidFill>
              </a:rPr>
              <a:t>PERI2021</a:t>
            </a:r>
            <a:endParaRPr lang="pt-BR" b="1" dirty="0">
              <a:solidFill>
                <a:schemeClr val="accent4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65FFD46-1502-43AD-AECD-4F1BE1480AC5}"/>
              </a:ext>
            </a:extLst>
          </p:cNvPr>
          <p:cNvSpPr txBox="1"/>
          <p:nvPr/>
        </p:nvSpPr>
        <p:spPr>
          <a:xfrm>
            <a:off x="7164930" y="3991876"/>
            <a:ext cx="115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7030A0"/>
                </a:solidFill>
              </a:rPr>
              <a:t>VALDS2021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80" name="Retângulo 2">
            <a:extLst>
              <a:ext uri="{FF2B5EF4-FFF2-40B4-BE49-F238E27FC236}">
                <a16:creationId xmlns:a16="http://schemas.microsoft.com/office/drawing/2014/main" id="{EB5FF0D4-8F1B-42D6-9C76-92736B274DFE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E708385D-DBC2-4574-8CB3-6F654543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59" grpId="0"/>
      <p:bldP spid="31" grpId="0" animBg="1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DE4E488-21AE-4226-84EA-9C764C936F16}"/>
              </a:ext>
            </a:extLst>
          </p:cNvPr>
          <p:cNvCxnSpPr>
            <a:cxnSpLocks/>
          </p:cNvCxnSpPr>
          <p:nvPr/>
        </p:nvCxnSpPr>
        <p:spPr>
          <a:xfrm>
            <a:off x="8004384" y="3097203"/>
            <a:ext cx="787993" cy="90006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5FD7824-C3CE-4381-B055-9A9F46C6FF56}"/>
              </a:ext>
            </a:extLst>
          </p:cNvPr>
          <p:cNvCxnSpPr>
            <a:cxnSpLocks/>
          </p:cNvCxnSpPr>
          <p:nvPr/>
        </p:nvCxnSpPr>
        <p:spPr>
          <a:xfrm>
            <a:off x="8766460" y="3983518"/>
            <a:ext cx="7446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0E29E0-8848-46FC-9822-86CC7386952A}"/>
              </a:ext>
            </a:extLst>
          </p:cNvPr>
          <p:cNvCxnSpPr>
            <a:cxnSpLocks/>
          </p:cNvCxnSpPr>
          <p:nvPr/>
        </p:nvCxnSpPr>
        <p:spPr>
          <a:xfrm flipV="1">
            <a:off x="9483299" y="3104947"/>
            <a:ext cx="795583" cy="89232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0C898D-0F1D-4A2F-A63D-E7524B244E67}"/>
              </a:ext>
            </a:extLst>
          </p:cNvPr>
          <p:cNvCxnSpPr>
            <a:cxnSpLocks/>
          </p:cNvCxnSpPr>
          <p:nvPr/>
        </p:nvCxnSpPr>
        <p:spPr>
          <a:xfrm flipV="1">
            <a:off x="5179737" y="2199382"/>
            <a:ext cx="787993" cy="90006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9602605-954D-4B6C-98CB-4AB62EDBF69D}"/>
              </a:ext>
            </a:extLst>
          </p:cNvPr>
          <p:cNvCxnSpPr>
            <a:cxnSpLocks/>
          </p:cNvCxnSpPr>
          <p:nvPr/>
        </p:nvCxnSpPr>
        <p:spPr>
          <a:xfrm>
            <a:off x="5934499" y="2214270"/>
            <a:ext cx="687757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B0F976F-8005-459B-8D98-600A4AD812FF}"/>
              </a:ext>
            </a:extLst>
          </p:cNvPr>
          <p:cNvCxnSpPr>
            <a:cxnSpLocks/>
          </p:cNvCxnSpPr>
          <p:nvPr/>
        </p:nvCxnSpPr>
        <p:spPr>
          <a:xfrm>
            <a:off x="6595723" y="2199382"/>
            <a:ext cx="795583" cy="892322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F374A98-500B-40D6-A3C2-14BB23BF813C}"/>
              </a:ext>
            </a:extLst>
          </p:cNvPr>
          <p:cNvCxnSpPr>
            <a:cxnSpLocks/>
          </p:cNvCxnSpPr>
          <p:nvPr/>
        </p:nvCxnSpPr>
        <p:spPr>
          <a:xfrm>
            <a:off x="1921827" y="3086877"/>
            <a:ext cx="787993" cy="9000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A376DD3-E8DA-493E-889E-61E428718459}"/>
              </a:ext>
            </a:extLst>
          </p:cNvPr>
          <p:cNvCxnSpPr>
            <a:cxnSpLocks/>
          </p:cNvCxnSpPr>
          <p:nvPr/>
        </p:nvCxnSpPr>
        <p:spPr>
          <a:xfrm>
            <a:off x="2681522" y="3973192"/>
            <a:ext cx="12189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81E5B52-306A-41FF-8251-769BBF56B563}"/>
              </a:ext>
            </a:extLst>
          </p:cNvPr>
          <p:cNvCxnSpPr>
            <a:cxnSpLocks/>
          </p:cNvCxnSpPr>
          <p:nvPr/>
        </p:nvCxnSpPr>
        <p:spPr>
          <a:xfrm flipV="1">
            <a:off x="3874124" y="3094621"/>
            <a:ext cx="795583" cy="8923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conExperience » G-Collection » Server Icon">
            <a:extLst>
              <a:ext uri="{FF2B5EF4-FFF2-40B4-BE49-F238E27FC236}">
                <a16:creationId xmlns:a16="http://schemas.microsoft.com/office/drawing/2014/main" id="{995F81A4-120B-4DB3-AEC4-CD84CFD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5" y="2438638"/>
            <a:ext cx="1317073" cy="1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11B5A1-B87F-4179-B668-5FD3D69F9A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70788" y="3092068"/>
            <a:ext cx="9249612" cy="510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D2B99AE7-BA07-4361-841D-702B63F5BF90}"/>
              </a:ext>
            </a:extLst>
          </p:cNvPr>
          <p:cNvSpPr/>
          <p:nvPr/>
        </p:nvSpPr>
        <p:spPr>
          <a:xfrm rot="5400000">
            <a:off x="10727293" y="2956444"/>
            <a:ext cx="287297" cy="26086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8163049D-AC58-44BE-BA7A-3A6F5C48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15" y="4177815"/>
            <a:ext cx="666633" cy="6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ature Icon Png Transparent Images – Free PNG Images Vector, PSD, Clipart,  Templates">
            <a:extLst>
              <a:ext uri="{FF2B5EF4-FFF2-40B4-BE49-F238E27FC236}">
                <a16:creationId xmlns:a16="http://schemas.microsoft.com/office/drawing/2014/main" id="{046CE935-1B8D-4AF4-A4FF-A1AF7D8E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54" y="1289967"/>
            <a:ext cx="793333" cy="7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ality - Free seo and web icons">
            <a:extLst>
              <a:ext uri="{FF2B5EF4-FFF2-40B4-BE49-F238E27FC236}">
                <a16:creationId xmlns:a16="http://schemas.microsoft.com/office/drawing/2014/main" id="{2889E99A-995E-4DD6-99FE-B5949A26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591" y="4177815"/>
            <a:ext cx="850587" cy="8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2">
            <a:extLst>
              <a:ext uri="{FF2B5EF4-FFF2-40B4-BE49-F238E27FC236}">
                <a16:creationId xmlns:a16="http://schemas.microsoft.com/office/drawing/2014/main" id="{D4F9FDFA-EBEE-4F8A-990B-85170B5022CB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59B6FA4-F995-4CE4-98EE-C9552F2D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EFD7-223D-4366-965E-8E6833A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2" y="1194466"/>
            <a:ext cx="10515600" cy="585788"/>
          </a:xfrm>
        </p:spPr>
        <p:txBody>
          <a:bodyPr>
            <a:normAutofit/>
          </a:bodyPr>
          <a:lstStyle/>
          <a:p>
            <a:r>
              <a:rPr lang="pt-BR" sz="3600" b="1" dirty="0"/>
              <a:t>Boas práticas </a:t>
            </a:r>
            <a:r>
              <a:rPr lang="pt-BR" sz="3600" b="1" dirty="0" err="1"/>
              <a:t>git</a:t>
            </a:r>
            <a:endParaRPr lang="pt-BR" sz="36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BBF5FB-A8DB-4F2E-A247-91A3355BCF76}"/>
              </a:ext>
            </a:extLst>
          </p:cNvPr>
          <p:cNvSpPr txBox="1">
            <a:spLocks/>
          </p:cNvSpPr>
          <p:nvPr/>
        </p:nvSpPr>
        <p:spPr>
          <a:xfrm>
            <a:off x="1302972" y="1609721"/>
            <a:ext cx="8844328" cy="445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Mantenha a master intacta (crie </a:t>
            </a:r>
            <a:r>
              <a:rPr lang="pt-BR" sz="1800" dirty="0" err="1"/>
              <a:t>branches</a:t>
            </a:r>
            <a:r>
              <a:rPr lang="pt-BR" sz="18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Configure corretamente .</a:t>
            </a:r>
            <a:r>
              <a:rPr lang="pt-BR" sz="1800" dirty="0" err="1"/>
              <a:t>gitignore</a:t>
            </a:r>
            <a:r>
              <a:rPr lang="pt-BR" sz="18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Coloque todas as instruções importantes do projeto no </a:t>
            </a:r>
            <a:r>
              <a:rPr lang="pt-BR" sz="1800" dirty="0" err="1"/>
              <a:t>readme</a:t>
            </a:r>
            <a:endParaRPr lang="pt-BR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Não faça </a:t>
            </a:r>
            <a:r>
              <a:rPr lang="pt-BR" sz="1800" dirty="0" err="1"/>
              <a:t>commit</a:t>
            </a:r>
            <a:r>
              <a:rPr lang="pt-BR" sz="1800" dirty="0"/>
              <a:t> de código quebrado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Não fazer </a:t>
            </a:r>
            <a:r>
              <a:rPr lang="pt-BR" sz="1800" dirty="0" err="1"/>
              <a:t>commits</a:t>
            </a:r>
            <a:r>
              <a:rPr lang="pt-BR" sz="1800" dirty="0"/>
              <a:t> gigantes (envie pacotes de alterações)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/>
              <a:t>Commits</a:t>
            </a:r>
            <a:r>
              <a:rPr lang="pt-BR" sz="1800" dirty="0"/>
              <a:t> são documentação, não envie mensagens vazias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Antes de fazer merge </a:t>
            </a:r>
            <a:r>
              <a:rPr lang="pt-BR" sz="1800" dirty="0" err="1"/>
              <a:t>request</a:t>
            </a:r>
            <a:r>
              <a:rPr lang="pt-BR" sz="1800" dirty="0"/>
              <a:t> ou </a:t>
            </a:r>
            <a:r>
              <a:rPr lang="pt-BR" sz="1800" dirty="0" err="1"/>
              <a:t>pull</a:t>
            </a:r>
            <a:r>
              <a:rPr lang="pt-BR" sz="1800" dirty="0"/>
              <a:t>, sempre faça backup do código localmente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Mantenha o repositório local atualizado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/>
              <a:t>Git</a:t>
            </a:r>
            <a:endParaRPr lang="pt-BR" sz="1800" dirty="0"/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7691FA1D-C11E-472A-B3BA-1A831EF1605F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278FC80-B6FF-4AE4-B814-1153B30B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6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EFD7-223D-4366-965E-8E6833A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2" y="1494447"/>
            <a:ext cx="10515600" cy="585788"/>
          </a:xfrm>
        </p:spPr>
        <p:txBody>
          <a:bodyPr>
            <a:normAutofit/>
          </a:bodyPr>
          <a:lstStyle/>
          <a:p>
            <a:r>
              <a:rPr lang="pt-BR" sz="3600" b="1" dirty="0"/>
              <a:t>Boas práticas </a:t>
            </a:r>
            <a:r>
              <a:rPr lang="pt-BR" sz="3600" b="1" dirty="0" err="1"/>
              <a:t>github</a:t>
            </a:r>
            <a:endParaRPr lang="pt-BR" sz="36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BBF5FB-A8DB-4F2E-A247-91A3355BCF76}"/>
              </a:ext>
            </a:extLst>
          </p:cNvPr>
          <p:cNvSpPr txBox="1">
            <a:spLocks/>
          </p:cNvSpPr>
          <p:nvPr/>
        </p:nvSpPr>
        <p:spPr>
          <a:xfrm>
            <a:off x="1302972" y="1609721"/>
            <a:ext cx="8844328" cy="445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Crie o </a:t>
            </a:r>
            <a:r>
              <a:rPr lang="pt-BR" sz="1800" dirty="0" err="1"/>
              <a:t>readme</a:t>
            </a:r>
            <a:r>
              <a:rPr lang="pt-BR" sz="1800" dirty="0"/>
              <a:t> pessoal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Utilize todas as descrições e </a:t>
            </a:r>
            <a:r>
              <a:rPr lang="pt-BR" sz="1800" dirty="0" err="1"/>
              <a:t>readme</a:t>
            </a:r>
            <a:r>
              <a:rPr lang="pt-BR" sz="1800" dirty="0"/>
              <a:t> em inglês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Sempre descreva os projetos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Coloque todas as instruções necessárias no </a:t>
            </a:r>
            <a:r>
              <a:rPr lang="pt-BR" sz="1800" dirty="0" err="1"/>
              <a:t>readme</a:t>
            </a:r>
            <a:endParaRPr lang="pt-BR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/>
              <a:t>Commits</a:t>
            </a:r>
            <a:r>
              <a:rPr lang="pt-BR" sz="1800" dirty="0"/>
              <a:t> em inglês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7691FA1D-C11E-472A-B3BA-1A831EF1605F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278FC80-B6FF-4AE4-B814-1153B30B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1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conExperience » G-Collection » Server Icon">
            <a:extLst>
              <a:ext uri="{FF2B5EF4-FFF2-40B4-BE49-F238E27FC236}">
                <a16:creationId xmlns:a16="http://schemas.microsoft.com/office/drawing/2014/main" id="{1D8B2E5E-2A22-4A97-B7CF-63967995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173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conExperience » G-Collection » Server Icon">
            <a:extLst>
              <a:ext uri="{FF2B5EF4-FFF2-40B4-BE49-F238E27FC236}">
                <a16:creationId xmlns:a16="http://schemas.microsoft.com/office/drawing/2014/main" id="{B0B33D8F-ED2C-4DCD-81B5-4556CC19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39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conExperience » G-Collection » Server Icon">
            <a:extLst>
              <a:ext uri="{FF2B5EF4-FFF2-40B4-BE49-F238E27FC236}">
                <a16:creationId xmlns:a16="http://schemas.microsoft.com/office/drawing/2014/main" id="{76D4A89A-6B70-48A6-A4EC-49C3B35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63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43C0924F-3AAA-49CF-A4D3-EEF2F270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5" y="3206532"/>
            <a:ext cx="1374017" cy="13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76798928-0A2F-42BD-A941-A02361AA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87" y="3122562"/>
            <a:ext cx="1555853" cy="15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2B2778BC-8C93-486A-A105-23AC25D4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69" y="3180637"/>
            <a:ext cx="1509937" cy="15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éricles comanda o show na comemoração dos 191 anos de Rio Claro - Grupo  Rio Claro SP">
            <a:extLst>
              <a:ext uri="{FF2B5EF4-FFF2-40B4-BE49-F238E27FC236}">
                <a16:creationId xmlns:a16="http://schemas.microsoft.com/office/drawing/2014/main" id="{5B433CF2-B106-456E-8731-95378483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0" y="4746073"/>
            <a:ext cx="1480304" cy="21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evor Philips | Wiki Fiction Battlefield | Fandom">
            <a:extLst>
              <a:ext uri="{FF2B5EF4-FFF2-40B4-BE49-F238E27FC236}">
                <a16:creationId xmlns:a16="http://schemas.microsoft.com/office/drawing/2014/main" id="{F4FFACF0-8533-42AF-BA51-ED70ED5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78" y="4618604"/>
            <a:ext cx="1322384" cy="223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ALCÃO CANTOR - Pesquisa Google | Falcão, Falcão cantor, Cantores">
            <a:extLst>
              <a:ext uri="{FF2B5EF4-FFF2-40B4-BE49-F238E27FC236}">
                <a16:creationId xmlns:a16="http://schemas.microsoft.com/office/drawing/2014/main" id="{9689469A-9562-4BAB-8A6F-9DDAAFE6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14" y="5047591"/>
            <a:ext cx="2853549" cy="18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22F7F8A5-0ABF-41C3-A44C-49090FE9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7" y="5047591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CB2F756C-E48F-4B0D-9C49-9C73D5A6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5" y="4842291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A801850-77AB-420D-BD9C-D271C97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5" y="4575267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E6949C51-21E9-4CB5-A0D3-B7FD3AFF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01" y="5150018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8FC3EB92-CC91-4AF3-B42F-EC64984A6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39" y="4944718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75B2925-51DA-4AAB-8757-CD4CAF3D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79" y="4677694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7AD0505-0CF6-4B33-9F5B-860AF5CA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836" y="5380083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48E8C327-0BE4-4267-83D6-C01B98CD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74" y="5174783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AECDA992-8F10-418A-AED2-B38D010B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14" y="4907759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mail - ícones de logotipo grátis">
            <a:extLst>
              <a:ext uri="{FF2B5EF4-FFF2-40B4-BE49-F238E27FC236}">
                <a16:creationId xmlns:a16="http://schemas.microsoft.com/office/drawing/2014/main" id="{3551464D-E00B-4DD8-BE66-8C7377DC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079" y="2419227"/>
            <a:ext cx="691494" cy="6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Gmail - ícones de logotipo grátis">
            <a:extLst>
              <a:ext uri="{FF2B5EF4-FFF2-40B4-BE49-F238E27FC236}">
                <a16:creationId xmlns:a16="http://schemas.microsoft.com/office/drawing/2014/main" id="{1007C59F-D518-43CE-8020-DC0FBBEC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48" y="1653502"/>
            <a:ext cx="691494" cy="6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Gmail - ícones de logotipo grátis">
            <a:extLst>
              <a:ext uri="{FF2B5EF4-FFF2-40B4-BE49-F238E27FC236}">
                <a16:creationId xmlns:a16="http://schemas.microsoft.com/office/drawing/2014/main" id="{1019951A-9AE3-4F9C-BF5F-78136095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30" y="2393743"/>
            <a:ext cx="691494" cy="6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Gmail - ícones de logotipo grátis">
            <a:extLst>
              <a:ext uri="{FF2B5EF4-FFF2-40B4-BE49-F238E27FC236}">
                <a16:creationId xmlns:a16="http://schemas.microsoft.com/office/drawing/2014/main" id="{EC6C41EC-46C8-46A8-AB1B-AC431FB3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29" y="1964888"/>
            <a:ext cx="691494" cy="6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0" descr="Gmail - ícones de logotipo grátis">
            <a:extLst>
              <a:ext uri="{FF2B5EF4-FFF2-40B4-BE49-F238E27FC236}">
                <a16:creationId xmlns:a16="http://schemas.microsoft.com/office/drawing/2014/main" id="{CAA45194-D041-4426-934E-61C2B147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89" y="2238540"/>
            <a:ext cx="691494" cy="6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Folder Icon PSD | Folder icon, Yellow folder, Icon">
            <a:extLst>
              <a:ext uri="{FF2B5EF4-FFF2-40B4-BE49-F238E27FC236}">
                <a16:creationId xmlns:a16="http://schemas.microsoft.com/office/drawing/2014/main" id="{A2C13EC4-10CA-4A31-9C11-6EAB9D3D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5" y="2344996"/>
            <a:ext cx="547463" cy="4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4" descr="Folder Icon PSD | Folder icon, Yellow folder, Icon">
            <a:extLst>
              <a:ext uri="{FF2B5EF4-FFF2-40B4-BE49-F238E27FC236}">
                <a16:creationId xmlns:a16="http://schemas.microsoft.com/office/drawing/2014/main" id="{53C8B44B-19EA-415C-B287-34843FAA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13" y="1425392"/>
            <a:ext cx="547463" cy="4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4" descr="Folder Icon PSD | Folder icon, Yellow folder, Icon">
            <a:extLst>
              <a:ext uri="{FF2B5EF4-FFF2-40B4-BE49-F238E27FC236}">
                <a16:creationId xmlns:a16="http://schemas.microsoft.com/office/drawing/2014/main" id="{48AAFAF1-73CE-4819-BB2A-D68AECA7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170" y="2584287"/>
            <a:ext cx="547463" cy="4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Folder Icon PSD | Folder icon, Yellow folder, Icon">
            <a:extLst>
              <a:ext uri="{FF2B5EF4-FFF2-40B4-BE49-F238E27FC236}">
                <a16:creationId xmlns:a16="http://schemas.microsoft.com/office/drawing/2014/main" id="{47942485-C7E2-46F3-9E2D-C04203E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04" y="2856259"/>
            <a:ext cx="547463" cy="4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2">
            <a:extLst>
              <a:ext uri="{FF2B5EF4-FFF2-40B4-BE49-F238E27FC236}">
                <a16:creationId xmlns:a16="http://schemas.microsoft.com/office/drawing/2014/main" id="{40D67773-2723-4F60-8E5A-BA5B44E93B44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71A77361-718B-4A67-A53D-1183994D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"/>
                            </p:stCondLst>
                            <p:childTnLst>
                              <p:par>
                                <p:cTn id="1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"/>
                            </p:stCondLst>
                            <p:childTnLst>
                              <p:par>
                                <p:cTn id="1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"/>
                            </p:stCondLst>
                            <p:childTnLst>
                              <p:par>
                                <p:cTn id="1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"/>
                            </p:stCondLst>
                            <p:childTnLst>
                              <p:par>
                                <p:cTn id="1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"/>
                            </p:stCondLst>
                            <p:childTnLst>
                              <p:par>
                                <p:cTn id="1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conExperience » G-Collection » Server Icon">
            <a:extLst>
              <a:ext uri="{FF2B5EF4-FFF2-40B4-BE49-F238E27FC236}">
                <a16:creationId xmlns:a16="http://schemas.microsoft.com/office/drawing/2014/main" id="{646104FC-4C52-4E9A-B11D-81351B3A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77" y="390909"/>
            <a:ext cx="1317073" cy="1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onExperience » G-Collection » Server Icon">
            <a:extLst>
              <a:ext uri="{FF2B5EF4-FFF2-40B4-BE49-F238E27FC236}">
                <a16:creationId xmlns:a16="http://schemas.microsoft.com/office/drawing/2014/main" id="{1D8B2E5E-2A22-4A97-B7CF-63967995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173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conExperience » G-Collection » Server Icon">
            <a:extLst>
              <a:ext uri="{FF2B5EF4-FFF2-40B4-BE49-F238E27FC236}">
                <a16:creationId xmlns:a16="http://schemas.microsoft.com/office/drawing/2014/main" id="{B0B33D8F-ED2C-4DCD-81B5-4556CC19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39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conExperience » G-Collection » Server Icon">
            <a:extLst>
              <a:ext uri="{FF2B5EF4-FFF2-40B4-BE49-F238E27FC236}">
                <a16:creationId xmlns:a16="http://schemas.microsoft.com/office/drawing/2014/main" id="{76D4A89A-6B70-48A6-A4EC-49C3B35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63" y="3429000"/>
            <a:ext cx="929082" cy="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43C0924F-3AAA-49CF-A4D3-EEF2F270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5" y="3206532"/>
            <a:ext cx="1374017" cy="13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76798928-0A2F-42BD-A941-A02361AA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51" y="3081326"/>
            <a:ext cx="1597089" cy="15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omputer, desktop, internet, monitor, pc, technology, windows computer icon  - Download on Iconfinder">
            <a:extLst>
              <a:ext uri="{FF2B5EF4-FFF2-40B4-BE49-F238E27FC236}">
                <a16:creationId xmlns:a16="http://schemas.microsoft.com/office/drawing/2014/main" id="{2B2778BC-8C93-486A-A105-23AC25D4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69" y="3180637"/>
            <a:ext cx="1509937" cy="15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éricles comanda o show na comemoração dos 191 anos de Rio Claro - Grupo  Rio Claro SP">
            <a:extLst>
              <a:ext uri="{FF2B5EF4-FFF2-40B4-BE49-F238E27FC236}">
                <a16:creationId xmlns:a16="http://schemas.microsoft.com/office/drawing/2014/main" id="{5B433CF2-B106-456E-8731-95378483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0" y="4746073"/>
            <a:ext cx="1480304" cy="21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evor Philips | Wiki Fiction Battlefield | Fandom">
            <a:extLst>
              <a:ext uri="{FF2B5EF4-FFF2-40B4-BE49-F238E27FC236}">
                <a16:creationId xmlns:a16="http://schemas.microsoft.com/office/drawing/2014/main" id="{F4FFACF0-8533-42AF-BA51-ED70ED5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78" y="4618604"/>
            <a:ext cx="1322384" cy="223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ALCÃO CANTOR - Pesquisa Google | Falcão, Falcão cantor, Cantores">
            <a:extLst>
              <a:ext uri="{FF2B5EF4-FFF2-40B4-BE49-F238E27FC236}">
                <a16:creationId xmlns:a16="http://schemas.microsoft.com/office/drawing/2014/main" id="{9689469A-9562-4BAB-8A6F-9DDAAFE6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14" y="5047591"/>
            <a:ext cx="2853549" cy="18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FE04319D-09B1-4EAF-904E-24B32772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59" y="674268"/>
            <a:ext cx="75035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2B77AA8-4AC9-4E06-A2D8-A7F0187D9CE8}"/>
              </a:ext>
            </a:extLst>
          </p:cNvPr>
          <p:cNvCxnSpPr>
            <a:cxnSpLocks/>
            <a:stCxn id="3090" idx="1"/>
          </p:cNvCxnSpPr>
          <p:nvPr/>
        </p:nvCxnSpPr>
        <p:spPr>
          <a:xfrm flipH="1">
            <a:off x="6530255" y="1049446"/>
            <a:ext cx="876704" cy="127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22F7F8A5-0ABF-41C3-A44C-49090FE9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7" y="5047591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CB2F756C-E48F-4B0D-9C49-9C73D5A6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5" y="4842291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A801850-77AB-420D-BD9C-D271C97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5" y="4575267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E6949C51-21E9-4CB5-A0D3-B7FD3AFF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01" y="5150018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8FC3EB92-CC91-4AF3-B42F-EC64984A6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39" y="4944718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75B2925-51DA-4AAB-8757-CD4CAF3D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79" y="4677694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7AD0505-0CF6-4B33-9F5B-860AF5CA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836" y="5380083"/>
            <a:ext cx="410600" cy="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48E8C327-0BE4-4267-83D6-C01B98CD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74" y="5174783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AECDA992-8F10-418A-AED2-B38D010B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14" y="4907759"/>
            <a:ext cx="410599" cy="4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1B618C2-C480-4B5A-9DCD-833FB875648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749880" y="1801947"/>
            <a:ext cx="2841765" cy="16270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0305B53-7320-4127-9FE9-F8687AA29AD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65713" y="1801947"/>
            <a:ext cx="1" cy="16270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9017B73-4ADA-41CE-BCFA-FAB435B0CB0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539782" y="1618359"/>
            <a:ext cx="3217322" cy="18106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Git – Wikipédia, a enciclopédia livre">
            <a:extLst>
              <a:ext uri="{FF2B5EF4-FFF2-40B4-BE49-F238E27FC236}">
                <a16:creationId xmlns:a16="http://schemas.microsoft.com/office/drawing/2014/main" id="{720F7274-76A0-490D-9D28-A9E2CC65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50" y="870156"/>
            <a:ext cx="920006" cy="38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">
            <a:extLst>
              <a:ext uri="{FF2B5EF4-FFF2-40B4-BE49-F238E27FC236}">
                <a16:creationId xmlns:a16="http://schemas.microsoft.com/office/drawing/2014/main" id="{79187F6C-85FB-4EEF-9E07-8EE1D2FCE5CD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D19F902-0D52-4598-9CA5-3A7E6BF1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– Wikipédia, a enciclopédia livre">
            <a:extLst>
              <a:ext uri="{FF2B5EF4-FFF2-40B4-BE49-F238E27FC236}">
                <a16:creationId xmlns:a16="http://schemas.microsoft.com/office/drawing/2014/main" id="{0686BBDD-DA99-4EBD-BA1C-0BE48D76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7" y="2646274"/>
            <a:ext cx="3749582" cy="15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 PNG">
            <a:extLst>
              <a:ext uri="{FF2B5EF4-FFF2-40B4-BE49-F238E27FC236}">
                <a16:creationId xmlns:a16="http://schemas.microsoft.com/office/drawing/2014/main" id="{95E61AFB-EB21-4213-8CCF-3D24BFD4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08" y="929670"/>
            <a:ext cx="2676558" cy="10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instalar e configurar GitLab no Ubuntu 16 • Brasil Cloud">
            <a:extLst>
              <a:ext uri="{FF2B5EF4-FFF2-40B4-BE49-F238E27FC236}">
                <a16:creationId xmlns:a16="http://schemas.microsoft.com/office/drawing/2014/main" id="{2E9BA7DD-295E-43EE-B92C-A5C40EA0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40" y="2580763"/>
            <a:ext cx="2385975" cy="8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tbucket Data Center vs. GitHub Enterprise | Atlassian">
            <a:extLst>
              <a:ext uri="{FF2B5EF4-FFF2-40B4-BE49-F238E27FC236}">
                <a16:creationId xmlns:a16="http://schemas.microsoft.com/office/drawing/2014/main" id="{6143AC8A-2171-4D50-9810-E249367A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28" y="4007769"/>
            <a:ext cx="2459380" cy="35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ore | GitKraken">
            <a:extLst>
              <a:ext uri="{FF2B5EF4-FFF2-40B4-BE49-F238E27FC236}">
                <a16:creationId xmlns:a16="http://schemas.microsoft.com/office/drawing/2014/main" id="{E768008E-B4BD-44B7-9F2F-76602AF2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8" y="4931107"/>
            <a:ext cx="2668160" cy="7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erent Icons - Download Free Vector Icons | Noun Project">
            <a:extLst>
              <a:ext uri="{FF2B5EF4-FFF2-40B4-BE49-F238E27FC236}">
                <a16:creationId xmlns:a16="http://schemas.microsoft.com/office/drawing/2014/main" id="{FFD0CB28-B267-4E39-AA61-4F752DED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76" y="2834664"/>
            <a:ext cx="1188671" cy="11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2">
            <a:extLst>
              <a:ext uri="{FF2B5EF4-FFF2-40B4-BE49-F238E27FC236}">
                <a16:creationId xmlns:a16="http://schemas.microsoft.com/office/drawing/2014/main" id="{3A1F31EC-9268-44E8-A210-4441CC53319A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FE4636-C5DE-4C41-A7B4-E35B9DBC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8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– Wikipédia, a enciclopédia livre">
            <a:extLst>
              <a:ext uri="{FF2B5EF4-FFF2-40B4-BE49-F238E27FC236}">
                <a16:creationId xmlns:a16="http://schemas.microsoft.com/office/drawing/2014/main" id="{0686BBDD-DA99-4EBD-BA1C-0BE48D76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24" y="801423"/>
            <a:ext cx="3511752" cy="14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 PNG">
            <a:extLst>
              <a:ext uri="{FF2B5EF4-FFF2-40B4-BE49-F238E27FC236}">
                <a16:creationId xmlns:a16="http://schemas.microsoft.com/office/drawing/2014/main" id="{95E61AFB-EB21-4213-8CCF-3D24BFD4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16" y="3429000"/>
            <a:ext cx="2291182" cy="9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instalar e configurar GitLab no Ubuntu 16 • Brasil Cloud">
            <a:extLst>
              <a:ext uri="{FF2B5EF4-FFF2-40B4-BE49-F238E27FC236}">
                <a16:creationId xmlns:a16="http://schemas.microsoft.com/office/drawing/2014/main" id="{2E9BA7DD-295E-43EE-B92C-A5C40EA0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44" y="5343110"/>
            <a:ext cx="2006888" cy="7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tbucket Data Center vs. GitHub Enterprise | Atlassian">
            <a:extLst>
              <a:ext uri="{FF2B5EF4-FFF2-40B4-BE49-F238E27FC236}">
                <a16:creationId xmlns:a16="http://schemas.microsoft.com/office/drawing/2014/main" id="{6143AC8A-2171-4D50-9810-E249367A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43" y="5495552"/>
            <a:ext cx="2834528" cy="40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ore | GitKraken">
            <a:extLst>
              <a:ext uri="{FF2B5EF4-FFF2-40B4-BE49-F238E27FC236}">
                <a16:creationId xmlns:a16="http://schemas.microsoft.com/office/drawing/2014/main" id="{E768008E-B4BD-44B7-9F2F-76602AF2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32" y="3304717"/>
            <a:ext cx="2834529" cy="7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85275B4-9D57-4912-9004-2369A6E72956}"/>
              </a:ext>
            </a:extLst>
          </p:cNvPr>
          <p:cNvCxnSpPr>
            <a:cxnSpLocks/>
            <a:stCxn id="2050" idx="0"/>
            <a:endCxn id="1026" idx="2"/>
          </p:cNvCxnSpPr>
          <p:nvPr/>
        </p:nvCxnSpPr>
        <p:spPr>
          <a:xfrm flipV="1">
            <a:off x="2229007" y="2267579"/>
            <a:ext cx="3866993" cy="11614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B0312B2-9E93-4DEC-820B-0D5157038084}"/>
              </a:ext>
            </a:extLst>
          </p:cNvPr>
          <p:cNvCxnSpPr>
            <a:cxnSpLocks/>
            <a:stCxn id="2052" idx="0"/>
            <a:endCxn id="1026" idx="2"/>
          </p:cNvCxnSpPr>
          <p:nvPr/>
        </p:nvCxnSpPr>
        <p:spPr>
          <a:xfrm flipV="1">
            <a:off x="3932788" y="2267579"/>
            <a:ext cx="2163212" cy="307553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C9BEEFA-F1ED-43CF-AC1D-258122C4641A}"/>
              </a:ext>
            </a:extLst>
          </p:cNvPr>
          <p:cNvCxnSpPr>
            <a:cxnSpLocks/>
            <a:stCxn id="2054" idx="0"/>
            <a:endCxn id="1026" idx="2"/>
          </p:cNvCxnSpPr>
          <p:nvPr/>
        </p:nvCxnSpPr>
        <p:spPr>
          <a:xfrm flipH="1" flipV="1">
            <a:off x="6096000" y="2267579"/>
            <a:ext cx="1967107" cy="3227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9B5E2F8-AC19-4DF1-A0DA-E4E565F09D1E}"/>
              </a:ext>
            </a:extLst>
          </p:cNvPr>
          <p:cNvCxnSpPr>
            <a:cxnSpLocks/>
            <a:stCxn id="2056" idx="0"/>
            <a:endCxn id="1026" idx="2"/>
          </p:cNvCxnSpPr>
          <p:nvPr/>
        </p:nvCxnSpPr>
        <p:spPr>
          <a:xfrm flipH="1" flipV="1">
            <a:off x="6096000" y="2267579"/>
            <a:ext cx="3933097" cy="10371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2">
            <a:extLst>
              <a:ext uri="{FF2B5EF4-FFF2-40B4-BE49-F238E27FC236}">
                <a16:creationId xmlns:a16="http://schemas.microsoft.com/office/drawing/2014/main" id="{F17F7392-B7D0-4E66-A1D0-301DAAAA3714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8FB4062-DF83-4C96-BF22-7A9BBA02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O que é TortoiseSVN? - PHP do Zero ao Profissional">
            <a:extLst>
              <a:ext uri="{FF2B5EF4-FFF2-40B4-BE49-F238E27FC236}">
                <a16:creationId xmlns:a16="http://schemas.microsoft.com/office/drawing/2014/main" id="{697149BB-19B1-42FA-B282-91ACEF23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35822"/>
            <a:ext cx="2344441" cy="165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configure Android Studio to use TFS source control | by Ayyoub Jadoo  | Medium">
            <a:extLst>
              <a:ext uri="{FF2B5EF4-FFF2-40B4-BE49-F238E27FC236}">
                <a16:creationId xmlns:a16="http://schemas.microsoft.com/office/drawing/2014/main" id="{7EAE64C5-F355-4A8B-B3D4-04757DB7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04" y="2535822"/>
            <a:ext cx="2910876" cy="19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rcurial - Wikipedia">
            <a:extLst>
              <a:ext uri="{FF2B5EF4-FFF2-40B4-BE49-F238E27FC236}">
                <a16:creationId xmlns:a16="http://schemas.microsoft.com/office/drawing/2014/main" id="{1BA2AF1D-3459-4DB7-B312-F47CFDAA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84" y="2229770"/>
            <a:ext cx="1866579" cy="23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2">
            <a:extLst>
              <a:ext uri="{FF2B5EF4-FFF2-40B4-BE49-F238E27FC236}">
                <a16:creationId xmlns:a16="http://schemas.microsoft.com/office/drawing/2014/main" id="{45EF95FB-42FF-4DB6-B1B2-C56DA02DBF82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117CB6-6FBD-4C74-8C9C-8159CEB2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0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2">
            <a:extLst>
              <a:ext uri="{FF2B5EF4-FFF2-40B4-BE49-F238E27FC236}">
                <a16:creationId xmlns:a16="http://schemas.microsoft.com/office/drawing/2014/main" id="{052F039B-584C-4245-8119-84926D1C8A1E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A3D5C41-2FF2-4F38-9587-CCFD3828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30150D5-8EBC-4210-AA19-AE58F31E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807"/>
            <a:ext cx="10515600" cy="585788"/>
          </a:xfrm>
        </p:spPr>
        <p:txBody>
          <a:bodyPr>
            <a:normAutofit/>
          </a:bodyPr>
          <a:lstStyle/>
          <a:p>
            <a:r>
              <a:rPr lang="pt-BR" sz="3600" b="1" dirty="0"/>
              <a:t>Comandos mais utilizados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61D2950-4F38-49A6-89B5-4226DC957DFD}"/>
              </a:ext>
            </a:extLst>
          </p:cNvPr>
          <p:cNvSpPr txBox="1">
            <a:spLocks/>
          </p:cNvSpPr>
          <p:nvPr/>
        </p:nvSpPr>
        <p:spPr>
          <a:xfrm>
            <a:off x="1070428" y="2257854"/>
            <a:ext cx="10515600" cy="374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clone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pull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add</a:t>
            </a:r>
            <a:r>
              <a:rPr lang="pt-BR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commit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push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checkout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71970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ADF7F3-9855-4D75-A5D3-8F0E6B0304E6}"/>
              </a:ext>
            </a:extLst>
          </p:cNvPr>
          <p:cNvSpPr txBox="1"/>
          <p:nvPr/>
        </p:nvSpPr>
        <p:spPr>
          <a:xfrm>
            <a:off x="6811793" y="3559626"/>
            <a:ext cx="429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https://git-scm.com/download/win</a:t>
            </a:r>
          </a:p>
        </p:txBody>
      </p:sp>
      <p:pic>
        <p:nvPicPr>
          <p:cNvPr id="4" name="Picture 2" descr="Git – Wikipédia, a enciclopédia livre">
            <a:extLst>
              <a:ext uri="{FF2B5EF4-FFF2-40B4-BE49-F238E27FC236}">
                <a16:creationId xmlns:a16="http://schemas.microsoft.com/office/drawing/2014/main" id="{6277A236-A1ED-4B07-8AC5-125146C9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95" y="2464331"/>
            <a:ext cx="2148925" cy="8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Hub logo PNG">
            <a:extLst>
              <a:ext uri="{FF2B5EF4-FFF2-40B4-BE49-F238E27FC236}">
                <a16:creationId xmlns:a16="http://schemas.microsoft.com/office/drawing/2014/main" id="{A26E82C5-7A6E-4C13-997D-BEEE1F2A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48" y="2371788"/>
            <a:ext cx="2676558" cy="10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0C79C4-5974-4BB8-92ED-C3FE95A6A1C2}"/>
              </a:ext>
            </a:extLst>
          </p:cNvPr>
          <p:cNvSpPr txBox="1"/>
          <p:nvPr/>
        </p:nvSpPr>
        <p:spPr>
          <a:xfrm>
            <a:off x="1796406" y="3559626"/>
            <a:ext cx="3909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https://github.com/join?source=login</a:t>
            </a:r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052F039B-584C-4245-8119-84926D1C8A1E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A3D5C41-2FF2-4F38-9587-CCFD3828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7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conExperience » G-Collection » Server Icon">
            <a:extLst>
              <a:ext uri="{FF2B5EF4-FFF2-40B4-BE49-F238E27FC236}">
                <a16:creationId xmlns:a16="http://schemas.microsoft.com/office/drawing/2014/main" id="{995F81A4-120B-4DB3-AEC4-CD84CFD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1" y="2770461"/>
            <a:ext cx="1317073" cy="1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74B919-98D4-4D30-9996-07C932384CEA}"/>
              </a:ext>
            </a:extLst>
          </p:cNvPr>
          <p:cNvCxnSpPr>
            <a:cxnSpLocks/>
          </p:cNvCxnSpPr>
          <p:nvPr/>
        </p:nvCxnSpPr>
        <p:spPr>
          <a:xfrm flipV="1">
            <a:off x="2026023" y="2483224"/>
            <a:ext cx="2034988" cy="9457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4A20E1E-1B42-419B-95B2-39FF2E1FC38B}"/>
              </a:ext>
            </a:extLst>
          </p:cNvPr>
          <p:cNvCxnSpPr>
            <a:cxnSpLocks/>
          </p:cNvCxnSpPr>
          <p:nvPr/>
        </p:nvCxnSpPr>
        <p:spPr>
          <a:xfrm>
            <a:off x="4043081" y="2487986"/>
            <a:ext cx="279698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1D8B4AF-CFF7-4CB1-8607-2D38D70C9DF4}"/>
              </a:ext>
            </a:extLst>
          </p:cNvPr>
          <p:cNvCxnSpPr>
            <a:cxnSpLocks/>
          </p:cNvCxnSpPr>
          <p:nvPr/>
        </p:nvCxnSpPr>
        <p:spPr>
          <a:xfrm>
            <a:off x="6819339" y="2483224"/>
            <a:ext cx="1661272" cy="9457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B44F72-862B-4BE4-9B25-13051AEDF6A6}"/>
              </a:ext>
            </a:extLst>
          </p:cNvPr>
          <p:cNvCxnSpPr>
            <a:cxnSpLocks/>
          </p:cNvCxnSpPr>
          <p:nvPr/>
        </p:nvCxnSpPr>
        <p:spPr>
          <a:xfrm>
            <a:off x="4802701" y="3431379"/>
            <a:ext cx="1610006" cy="71223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C040336-521C-4AA6-85A9-E48D51544B36}"/>
              </a:ext>
            </a:extLst>
          </p:cNvPr>
          <p:cNvCxnSpPr>
            <a:cxnSpLocks/>
          </p:cNvCxnSpPr>
          <p:nvPr/>
        </p:nvCxnSpPr>
        <p:spPr>
          <a:xfrm flipV="1">
            <a:off x="6396319" y="4141229"/>
            <a:ext cx="2068687" cy="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ED5635A-E0CD-423D-A559-E058246A9866}"/>
              </a:ext>
            </a:extLst>
          </p:cNvPr>
          <p:cNvCxnSpPr>
            <a:cxnSpLocks/>
          </p:cNvCxnSpPr>
          <p:nvPr/>
        </p:nvCxnSpPr>
        <p:spPr>
          <a:xfrm flipV="1">
            <a:off x="8446293" y="3438865"/>
            <a:ext cx="1368982" cy="7071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11B5A1-B87F-4179-B668-5FD3D69F9AC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21274" y="3428996"/>
            <a:ext cx="9143568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8" descr="Péricles comanda o show na comemoração dos 191 anos de Rio Claro - Grupo  Rio Claro SP">
            <a:extLst>
              <a:ext uri="{FF2B5EF4-FFF2-40B4-BE49-F238E27FC236}">
                <a16:creationId xmlns:a16="http://schemas.microsoft.com/office/drawing/2014/main" id="{743663A1-6E5F-4427-9B13-3DBBD76B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82" y="443223"/>
            <a:ext cx="1219200" cy="17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FALCÃO CANTOR - Pesquisa Google | Falcão, Falcão cantor, Cantores">
            <a:extLst>
              <a:ext uri="{FF2B5EF4-FFF2-40B4-BE49-F238E27FC236}">
                <a16:creationId xmlns:a16="http://schemas.microsoft.com/office/drawing/2014/main" id="{8CF3FD49-A978-4F34-8E7C-42BD8FA2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43" y="4452467"/>
            <a:ext cx="1639080" cy="10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F11BFA0-96DA-430B-AC2D-8D9074F1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50" y="4541931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180D02B4-385A-4401-A4C5-41E74153A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67" y="5062447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8263EF5C-8A75-4AC9-BB1C-1BAA4F16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54" y="818249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77F9A703-C2E5-450F-8573-A7CD3741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36" y="1223623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DB1F01E-ADD8-47AA-B1FC-0E4A2DF6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04" y="4224139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39AB65CB-D72E-437A-9FAF-55AE02AA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04" y="3684572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398AD8BA-C874-4353-8850-CA279DFA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19" y="3887617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7935ACD-6E72-45D8-98A5-0E73CDF8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77" y="2434711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FE74DF2-0FFC-40F7-9FA1-F7A65AE4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15" y="3887617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7A116A42-1357-4F7C-AD45-FBBFAA26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81" y="1413040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D48676EB-A68F-4024-9DFF-AB999AB7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79" y="1409904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2740F784-BA51-4B78-A97A-9A051311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24" y="4770259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9A1880A8-A1FF-442A-95F6-0CEC4181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23" y="4770259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57EC79E8-27EE-425F-B417-97785F59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520" y="3456243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7D979024-135F-4926-8178-3E3BCC50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520" y="2916676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3044ED76-61F0-43E3-80AF-604DE2F2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435" y="3119721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E4DE4C83-E465-4D79-A9F6-CED5F98B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519" y="2916675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8BE5D53C-562F-44E4-8245-C5740AB9C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434" y="3119721"/>
            <a:ext cx="456657" cy="4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tângulo 2">
            <a:extLst>
              <a:ext uri="{FF2B5EF4-FFF2-40B4-BE49-F238E27FC236}">
                <a16:creationId xmlns:a16="http://schemas.microsoft.com/office/drawing/2014/main" id="{D1517C6A-656B-4E8F-BF32-3B8216390BE6}"/>
              </a:ext>
            </a:extLst>
          </p:cNvPr>
          <p:cNvSpPr/>
          <p:nvPr/>
        </p:nvSpPr>
        <p:spPr>
          <a:xfrm rot="19482390">
            <a:off x="-894613" y="-532118"/>
            <a:ext cx="3328373" cy="1648835"/>
          </a:xfrm>
          <a:custGeom>
            <a:avLst/>
            <a:gdLst>
              <a:gd name="connsiteX0" fmla="*/ 0 w 3488169"/>
              <a:gd name="connsiteY0" fmla="*/ 0 h 2248065"/>
              <a:gd name="connsiteX1" fmla="*/ 3488169 w 3488169"/>
              <a:gd name="connsiteY1" fmla="*/ 0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0 w 3488169"/>
              <a:gd name="connsiteY0" fmla="*/ 0 h 2248065"/>
              <a:gd name="connsiteX1" fmla="*/ 1263247 w 3488169"/>
              <a:gd name="connsiteY1" fmla="*/ 681225 h 2248065"/>
              <a:gd name="connsiteX2" fmla="*/ 3488169 w 3488169"/>
              <a:gd name="connsiteY2" fmla="*/ 2248065 h 2248065"/>
              <a:gd name="connsiteX3" fmla="*/ 0 w 3488169"/>
              <a:gd name="connsiteY3" fmla="*/ 2248065 h 2248065"/>
              <a:gd name="connsiteX4" fmla="*/ 0 w 3488169"/>
              <a:gd name="connsiteY4" fmla="*/ 0 h 2248065"/>
              <a:gd name="connsiteX0" fmla="*/ 1213612 w 3488169"/>
              <a:gd name="connsiteY0" fmla="*/ 22255 h 1566840"/>
              <a:gd name="connsiteX1" fmla="*/ 1263247 w 3488169"/>
              <a:gd name="connsiteY1" fmla="*/ 0 h 1566840"/>
              <a:gd name="connsiteX2" fmla="*/ 3488169 w 3488169"/>
              <a:gd name="connsiteY2" fmla="*/ 1566840 h 1566840"/>
              <a:gd name="connsiteX3" fmla="*/ 0 w 3488169"/>
              <a:gd name="connsiteY3" fmla="*/ 1566840 h 1566840"/>
              <a:gd name="connsiteX4" fmla="*/ 1213612 w 3488169"/>
              <a:gd name="connsiteY4" fmla="*/ 22255 h 1566840"/>
              <a:gd name="connsiteX0" fmla="*/ 1053816 w 3328373"/>
              <a:gd name="connsiteY0" fmla="*/ 22255 h 1648835"/>
              <a:gd name="connsiteX1" fmla="*/ 1103451 w 3328373"/>
              <a:gd name="connsiteY1" fmla="*/ 0 h 1648835"/>
              <a:gd name="connsiteX2" fmla="*/ 3328373 w 3328373"/>
              <a:gd name="connsiteY2" fmla="*/ 1566840 h 1648835"/>
              <a:gd name="connsiteX3" fmla="*/ 0 w 3328373"/>
              <a:gd name="connsiteY3" fmla="*/ 1648835 h 1648835"/>
              <a:gd name="connsiteX4" fmla="*/ 1053816 w 3328373"/>
              <a:gd name="connsiteY4" fmla="*/ 22255 h 164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373" h="1648835">
                <a:moveTo>
                  <a:pt x="1053816" y="22255"/>
                </a:moveTo>
                <a:lnTo>
                  <a:pt x="1103451" y="0"/>
                </a:lnTo>
                <a:lnTo>
                  <a:pt x="3328373" y="1566840"/>
                </a:lnTo>
                <a:lnTo>
                  <a:pt x="0" y="1648835"/>
                </a:lnTo>
                <a:lnTo>
                  <a:pt x="1053816" y="22255"/>
                </a:lnTo>
                <a:close/>
              </a:path>
            </a:pathLst>
          </a:custGeom>
          <a:gradFill flip="none" rotWithShape="1">
            <a:gsLst>
              <a:gs pos="0">
                <a:srgbClr val="381975"/>
              </a:gs>
              <a:gs pos="100000">
                <a:srgbClr val="2AA9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E0905C95-9566-4D92-B637-8538B45B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0296">
            <a:off x="137656" y="459232"/>
            <a:ext cx="1263832" cy="5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Comandos mais utilizados</vt:lpstr>
      <vt:lpstr>Apresentação do PowerPoint</vt:lpstr>
      <vt:lpstr>Apresentação do PowerPoint</vt:lpstr>
      <vt:lpstr>Apresentação do PowerPoint</vt:lpstr>
      <vt:lpstr>Apresentação do PowerPoint</vt:lpstr>
      <vt:lpstr>Boas práticas git</vt:lpstr>
      <vt:lpstr>Boas práticas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DE OLIVEIRA RIQUENA</dc:creator>
  <cp:lastModifiedBy>GUSTAVO DE OLIVEIRA RIQUENA</cp:lastModifiedBy>
  <cp:revision>152</cp:revision>
  <dcterms:created xsi:type="dcterms:W3CDTF">2021-03-16T20:03:25Z</dcterms:created>
  <dcterms:modified xsi:type="dcterms:W3CDTF">2021-03-18T16:45:05Z</dcterms:modified>
</cp:coreProperties>
</file>