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387600" cy="20104100"/>
  <p:notesSz cx="23876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546" y="6232271"/>
            <a:ext cx="2034857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9092" y="11258296"/>
            <a:ext cx="16757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9697" y="4623943"/>
            <a:ext cx="104136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232884" y="4623943"/>
            <a:ext cx="104136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147" y="14337754"/>
            <a:ext cx="2163191" cy="15286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88235" cy="2275205"/>
          </a:xfrm>
          <a:custGeom>
            <a:avLst/>
            <a:gdLst/>
            <a:ahLst/>
            <a:cxnLst/>
            <a:rect l="l" t="t" r="r" b="b"/>
            <a:pathLst>
              <a:path w="2388235" h="2275205">
                <a:moveTo>
                  <a:pt x="2387808" y="0"/>
                </a:moveTo>
                <a:lnTo>
                  <a:pt x="0" y="0"/>
                </a:lnTo>
                <a:lnTo>
                  <a:pt x="0" y="2274660"/>
                </a:lnTo>
                <a:lnTo>
                  <a:pt x="2387808" y="2274660"/>
                </a:lnTo>
                <a:lnTo>
                  <a:pt x="2387808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75830" y="1197571"/>
            <a:ext cx="1307465" cy="826769"/>
          </a:xfrm>
          <a:custGeom>
            <a:avLst/>
            <a:gdLst/>
            <a:ahLst/>
            <a:cxnLst/>
            <a:rect l="l" t="t" r="r" b="b"/>
            <a:pathLst>
              <a:path w="1307464" h="826769">
                <a:moveTo>
                  <a:pt x="1307414" y="0"/>
                </a:moveTo>
                <a:lnTo>
                  <a:pt x="1045959" y="0"/>
                </a:lnTo>
                <a:lnTo>
                  <a:pt x="1045959" y="163830"/>
                </a:lnTo>
                <a:lnTo>
                  <a:pt x="784491" y="163830"/>
                </a:lnTo>
                <a:lnTo>
                  <a:pt x="784491" y="326390"/>
                </a:lnTo>
                <a:lnTo>
                  <a:pt x="522947" y="326390"/>
                </a:lnTo>
                <a:lnTo>
                  <a:pt x="522947" y="495300"/>
                </a:lnTo>
                <a:lnTo>
                  <a:pt x="523506" y="495300"/>
                </a:lnTo>
                <a:lnTo>
                  <a:pt x="523506" y="496570"/>
                </a:lnTo>
                <a:lnTo>
                  <a:pt x="522947" y="496570"/>
                </a:lnTo>
                <a:lnTo>
                  <a:pt x="522947" y="495300"/>
                </a:lnTo>
                <a:lnTo>
                  <a:pt x="261467" y="495300"/>
                </a:lnTo>
                <a:lnTo>
                  <a:pt x="261467" y="496570"/>
                </a:lnTo>
                <a:lnTo>
                  <a:pt x="261467" y="659130"/>
                </a:lnTo>
                <a:lnTo>
                  <a:pt x="0" y="659130"/>
                </a:lnTo>
                <a:lnTo>
                  <a:pt x="0" y="826770"/>
                </a:lnTo>
                <a:lnTo>
                  <a:pt x="1307414" y="826770"/>
                </a:lnTo>
                <a:lnTo>
                  <a:pt x="1307414" y="659130"/>
                </a:lnTo>
                <a:lnTo>
                  <a:pt x="1307414" y="496570"/>
                </a:lnTo>
                <a:lnTo>
                  <a:pt x="1307414" y="495300"/>
                </a:lnTo>
                <a:lnTo>
                  <a:pt x="1307414" y="326390"/>
                </a:lnTo>
                <a:lnTo>
                  <a:pt x="1307414" y="163830"/>
                </a:lnTo>
                <a:lnTo>
                  <a:pt x="1307414" y="0"/>
                </a:lnTo>
                <a:close/>
              </a:path>
            </a:pathLst>
          </a:custGeom>
          <a:solidFill>
            <a:srgbClr val="094A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79257" y="1464486"/>
            <a:ext cx="109855" cy="77470"/>
          </a:xfrm>
          <a:custGeom>
            <a:avLst/>
            <a:gdLst/>
            <a:ahLst/>
            <a:cxnLst/>
            <a:rect l="l" t="t" r="r" b="b"/>
            <a:pathLst>
              <a:path w="109855" h="77469">
                <a:moveTo>
                  <a:pt x="61747" y="0"/>
                </a:moveTo>
                <a:lnTo>
                  <a:pt x="0" y="0"/>
                </a:lnTo>
                <a:lnTo>
                  <a:pt x="0" y="29019"/>
                </a:lnTo>
                <a:lnTo>
                  <a:pt x="61747" y="29019"/>
                </a:lnTo>
                <a:lnTo>
                  <a:pt x="61747" y="0"/>
                </a:lnTo>
                <a:close/>
              </a:path>
              <a:path w="109855" h="77469">
                <a:moveTo>
                  <a:pt x="109804" y="48044"/>
                </a:moveTo>
                <a:lnTo>
                  <a:pt x="48069" y="48044"/>
                </a:lnTo>
                <a:lnTo>
                  <a:pt x="48069" y="77139"/>
                </a:lnTo>
                <a:lnTo>
                  <a:pt x="109804" y="77139"/>
                </a:lnTo>
                <a:lnTo>
                  <a:pt x="109804" y="48044"/>
                </a:lnTo>
                <a:close/>
              </a:path>
            </a:pathLst>
          </a:custGeom>
          <a:solidFill>
            <a:srgbClr val="202F62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6151" y="1524341"/>
            <a:ext cx="1537335" cy="500380"/>
          </a:xfrm>
          <a:custGeom>
            <a:avLst/>
            <a:gdLst/>
            <a:ahLst/>
            <a:cxnLst/>
            <a:rect l="l" t="t" r="r" b="b"/>
            <a:pathLst>
              <a:path w="1537335" h="500380">
                <a:moveTo>
                  <a:pt x="111696" y="470065"/>
                </a:moveTo>
                <a:lnTo>
                  <a:pt x="63550" y="422008"/>
                </a:lnTo>
                <a:lnTo>
                  <a:pt x="0" y="422008"/>
                </a:lnTo>
                <a:lnTo>
                  <a:pt x="0" y="484657"/>
                </a:lnTo>
                <a:lnTo>
                  <a:pt x="111696" y="484657"/>
                </a:lnTo>
                <a:lnTo>
                  <a:pt x="111696" y="470065"/>
                </a:lnTo>
                <a:close/>
              </a:path>
              <a:path w="1537335" h="500380">
                <a:moveTo>
                  <a:pt x="1537093" y="500100"/>
                </a:moveTo>
                <a:lnTo>
                  <a:pt x="1018882" y="169735"/>
                </a:lnTo>
                <a:lnTo>
                  <a:pt x="752627" y="0"/>
                </a:lnTo>
                <a:lnTo>
                  <a:pt x="752627" y="168821"/>
                </a:lnTo>
                <a:lnTo>
                  <a:pt x="753516" y="168821"/>
                </a:lnTo>
                <a:lnTo>
                  <a:pt x="752627" y="169735"/>
                </a:lnTo>
                <a:lnTo>
                  <a:pt x="752627" y="168821"/>
                </a:lnTo>
                <a:lnTo>
                  <a:pt x="491147" y="168821"/>
                </a:lnTo>
                <a:lnTo>
                  <a:pt x="491147" y="332193"/>
                </a:lnTo>
                <a:lnTo>
                  <a:pt x="229679" y="332193"/>
                </a:lnTo>
                <a:lnTo>
                  <a:pt x="229679" y="500100"/>
                </a:lnTo>
                <a:lnTo>
                  <a:pt x="1537093" y="500100"/>
                </a:lnTo>
                <a:close/>
              </a:path>
            </a:pathLst>
          </a:custGeom>
          <a:solidFill>
            <a:srgbClr val="202F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46157" y="1554217"/>
            <a:ext cx="30480" cy="392430"/>
          </a:xfrm>
          <a:custGeom>
            <a:avLst/>
            <a:gdLst/>
            <a:ahLst/>
            <a:cxnLst/>
            <a:rect l="l" t="t" r="r" b="b"/>
            <a:pathLst>
              <a:path w="30479" h="392430">
                <a:moveTo>
                  <a:pt x="29999" y="0"/>
                </a:moveTo>
                <a:lnTo>
                  <a:pt x="0" y="0"/>
                </a:lnTo>
                <a:lnTo>
                  <a:pt x="0" y="392123"/>
                </a:lnTo>
                <a:lnTo>
                  <a:pt x="29999" y="392123"/>
                </a:lnTo>
                <a:lnTo>
                  <a:pt x="29999" y="0"/>
                </a:lnTo>
                <a:close/>
              </a:path>
            </a:pathLst>
          </a:custGeom>
          <a:solidFill>
            <a:srgbClr val="202F62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6157" y="1946341"/>
            <a:ext cx="30480" cy="62865"/>
          </a:xfrm>
          <a:custGeom>
            <a:avLst/>
            <a:gdLst/>
            <a:ahLst/>
            <a:cxnLst/>
            <a:rect l="l" t="t" r="r" b="b"/>
            <a:pathLst>
              <a:path w="30479" h="62864">
                <a:moveTo>
                  <a:pt x="29999" y="0"/>
                </a:moveTo>
                <a:lnTo>
                  <a:pt x="0" y="0"/>
                </a:lnTo>
                <a:lnTo>
                  <a:pt x="0" y="62648"/>
                </a:lnTo>
                <a:lnTo>
                  <a:pt x="29999" y="62648"/>
                </a:lnTo>
                <a:lnTo>
                  <a:pt x="29999" y="0"/>
                </a:lnTo>
                <a:close/>
              </a:path>
            </a:pathLst>
          </a:custGeom>
          <a:solidFill>
            <a:srgbClr val="202F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50578" y="1501548"/>
            <a:ext cx="239395" cy="309245"/>
          </a:xfrm>
          <a:custGeom>
            <a:avLst/>
            <a:gdLst/>
            <a:ahLst/>
            <a:cxnLst/>
            <a:rect l="l" t="t" r="r" b="b"/>
            <a:pathLst>
              <a:path w="239395" h="309244">
                <a:moveTo>
                  <a:pt x="30834" y="0"/>
                </a:moveTo>
                <a:lnTo>
                  <a:pt x="0" y="49047"/>
                </a:lnTo>
                <a:lnTo>
                  <a:pt x="174349" y="159760"/>
                </a:lnTo>
                <a:lnTo>
                  <a:pt x="125301" y="288686"/>
                </a:lnTo>
                <a:lnTo>
                  <a:pt x="179784" y="308616"/>
                </a:lnTo>
                <a:lnTo>
                  <a:pt x="236997" y="157950"/>
                </a:lnTo>
                <a:lnTo>
                  <a:pt x="239106" y="148221"/>
                </a:lnTo>
                <a:lnTo>
                  <a:pt x="237562" y="138670"/>
                </a:lnTo>
                <a:lnTo>
                  <a:pt x="232787" y="130145"/>
                </a:lnTo>
                <a:lnTo>
                  <a:pt x="225207" y="123491"/>
                </a:lnTo>
                <a:lnTo>
                  <a:pt x="30834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6044" y="1554217"/>
            <a:ext cx="232423" cy="302433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40880" y="1030527"/>
            <a:ext cx="296545" cy="508634"/>
          </a:xfrm>
          <a:custGeom>
            <a:avLst/>
            <a:gdLst/>
            <a:ahLst/>
            <a:cxnLst/>
            <a:rect l="l" t="t" r="r" b="b"/>
            <a:pathLst>
              <a:path w="296545" h="508634">
                <a:moveTo>
                  <a:pt x="295922" y="415709"/>
                </a:moveTo>
                <a:lnTo>
                  <a:pt x="0" y="415709"/>
                </a:lnTo>
                <a:lnTo>
                  <a:pt x="0" y="508279"/>
                </a:lnTo>
                <a:lnTo>
                  <a:pt x="295922" y="508279"/>
                </a:lnTo>
                <a:lnTo>
                  <a:pt x="295922" y="415709"/>
                </a:lnTo>
                <a:close/>
              </a:path>
              <a:path w="296545" h="508634">
                <a:moveTo>
                  <a:pt x="295922" y="0"/>
                </a:moveTo>
                <a:lnTo>
                  <a:pt x="0" y="0"/>
                </a:lnTo>
                <a:lnTo>
                  <a:pt x="0" y="401193"/>
                </a:lnTo>
                <a:lnTo>
                  <a:pt x="295922" y="401193"/>
                </a:lnTo>
                <a:lnTo>
                  <a:pt x="295922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75335" y="1030527"/>
            <a:ext cx="261620" cy="508634"/>
          </a:xfrm>
          <a:custGeom>
            <a:avLst/>
            <a:gdLst/>
            <a:ahLst/>
            <a:cxnLst/>
            <a:rect l="l" t="t" r="r" b="b"/>
            <a:pathLst>
              <a:path w="261620" h="508634">
                <a:moveTo>
                  <a:pt x="28194" y="415709"/>
                </a:moveTo>
                <a:lnTo>
                  <a:pt x="0" y="415709"/>
                </a:lnTo>
                <a:lnTo>
                  <a:pt x="0" y="508279"/>
                </a:lnTo>
                <a:lnTo>
                  <a:pt x="28194" y="508279"/>
                </a:lnTo>
                <a:lnTo>
                  <a:pt x="28194" y="415709"/>
                </a:lnTo>
                <a:close/>
              </a:path>
              <a:path w="261620" h="508634">
                <a:moveTo>
                  <a:pt x="261467" y="0"/>
                </a:moveTo>
                <a:lnTo>
                  <a:pt x="224282" y="0"/>
                </a:lnTo>
                <a:lnTo>
                  <a:pt x="209651" y="10477"/>
                </a:lnTo>
                <a:lnTo>
                  <a:pt x="194538" y="18491"/>
                </a:lnTo>
                <a:lnTo>
                  <a:pt x="179082" y="23609"/>
                </a:lnTo>
                <a:lnTo>
                  <a:pt x="163474" y="25400"/>
                </a:lnTo>
                <a:lnTo>
                  <a:pt x="156502" y="25031"/>
                </a:lnTo>
                <a:lnTo>
                  <a:pt x="149364" y="23812"/>
                </a:lnTo>
                <a:lnTo>
                  <a:pt x="142227" y="21564"/>
                </a:lnTo>
                <a:lnTo>
                  <a:pt x="135280" y="18122"/>
                </a:lnTo>
                <a:lnTo>
                  <a:pt x="134353" y="19050"/>
                </a:lnTo>
                <a:lnTo>
                  <a:pt x="126187" y="19050"/>
                </a:lnTo>
                <a:lnTo>
                  <a:pt x="115468" y="18491"/>
                </a:lnTo>
                <a:lnTo>
                  <a:pt x="102171" y="15989"/>
                </a:lnTo>
                <a:lnTo>
                  <a:pt x="88163" y="10248"/>
                </a:lnTo>
                <a:lnTo>
                  <a:pt x="75323" y="0"/>
                </a:lnTo>
                <a:lnTo>
                  <a:pt x="0" y="0"/>
                </a:lnTo>
                <a:lnTo>
                  <a:pt x="0" y="401193"/>
                </a:lnTo>
                <a:lnTo>
                  <a:pt x="28194" y="401193"/>
                </a:lnTo>
                <a:lnTo>
                  <a:pt x="28194" y="54394"/>
                </a:lnTo>
                <a:lnTo>
                  <a:pt x="261467" y="54394"/>
                </a:lnTo>
                <a:lnTo>
                  <a:pt x="261467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03533" y="1084915"/>
            <a:ext cx="259079" cy="469900"/>
          </a:xfrm>
          <a:custGeom>
            <a:avLst/>
            <a:gdLst/>
            <a:ahLst/>
            <a:cxnLst/>
            <a:rect l="l" t="t" r="r" b="b"/>
            <a:pathLst>
              <a:path w="259079" h="469900">
                <a:moveTo>
                  <a:pt x="258741" y="0"/>
                </a:moveTo>
                <a:lnTo>
                  <a:pt x="0" y="0"/>
                </a:lnTo>
                <a:lnTo>
                  <a:pt x="0" y="469301"/>
                </a:lnTo>
                <a:lnTo>
                  <a:pt x="258741" y="469301"/>
                </a:lnTo>
                <a:lnTo>
                  <a:pt x="254784" y="342163"/>
                </a:lnTo>
                <a:lnTo>
                  <a:pt x="250813" y="272648"/>
                </a:lnTo>
                <a:lnTo>
                  <a:pt x="244441" y="236337"/>
                </a:lnTo>
                <a:lnTo>
                  <a:pt x="233283" y="208808"/>
                </a:lnTo>
                <a:lnTo>
                  <a:pt x="258741" y="208808"/>
                </a:lnTo>
                <a:lnTo>
                  <a:pt x="258741" y="0"/>
                </a:lnTo>
                <a:close/>
              </a:path>
            </a:pathLst>
          </a:custGeom>
          <a:solidFill>
            <a:srgbClr val="094A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3531" y="1210219"/>
            <a:ext cx="259079" cy="344170"/>
          </a:xfrm>
          <a:custGeom>
            <a:avLst/>
            <a:gdLst/>
            <a:ahLst/>
            <a:cxnLst/>
            <a:rect l="l" t="t" r="r" b="b"/>
            <a:pathLst>
              <a:path w="259079" h="344169">
                <a:moveTo>
                  <a:pt x="0" y="0"/>
                </a:moveTo>
                <a:lnTo>
                  <a:pt x="0" y="343996"/>
                </a:lnTo>
                <a:lnTo>
                  <a:pt x="258741" y="343996"/>
                </a:lnTo>
                <a:lnTo>
                  <a:pt x="256823" y="292487"/>
                </a:lnTo>
                <a:lnTo>
                  <a:pt x="254546" y="248374"/>
                </a:lnTo>
                <a:lnTo>
                  <a:pt x="251496" y="199655"/>
                </a:lnTo>
                <a:lnTo>
                  <a:pt x="0" y="0"/>
                </a:lnTo>
                <a:close/>
              </a:path>
            </a:pathLst>
          </a:custGeom>
          <a:solidFill>
            <a:srgbClr val="202F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42456" y="1084915"/>
            <a:ext cx="194310" cy="154940"/>
          </a:xfrm>
          <a:custGeom>
            <a:avLst/>
            <a:gdLst/>
            <a:ahLst/>
            <a:cxnLst/>
            <a:rect l="l" t="t" r="r" b="b"/>
            <a:pathLst>
              <a:path w="194309" h="154940">
                <a:moveTo>
                  <a:pt x="161076" y="0"/>
                </a:moveTo>
                <a:lnTo>
                  <a:pt x="11221" y="104451"/>
                </a:lnTo>
                <a:lnTo>
                  <a:pt x="5328" y="110668"/>
                </a:lnTo>
                <a:lnTo>
                  <a:pt x="1474" y="118163"/>
                </a:lnTo>
                <a:lnTo>
                  <a:pt x="0" y="126511"/>
                </a:lnTo>
                <a:lnTo>
                  <a:pt x="1245" y="135285"/>
                </a:lnTo>
                <a:lnTo>
                  <a:pt x="5086" y="142846"/>
                </a:lnTo>
                <a:lnTo>
                  <a:pt x="10882" y="148882"/>
                </a:lnTo>
                <a:lnTo>
                  <a:pt x="18207" y="152879"/>
                </a:lnTo>
                <a:lnTo>
                  <a:pt x="26637" y="154325"/>
                </a:lnTo>
                <a:lnTo>
                  <a:pt x="148298" y="154325"/>
                </a:lnTo>
                <a:lnTo>
                  <a:pt x="148298" y="99905"/>
                </a:lnTo>
                <a:lnTo>
                  <a:pt x="112937" y="99905"/>
                </a:lnTo>
                <a:lnTo>
                  <a:pt x="193721" y="43612"/>
                </a:lnTo>
                <a:lnTo>
                  <a:pt x="161076" y="0"/>
                </a:lnTo>
                <a:close/>
              </a:path>
            </a:pathLst>
          </a:custGeom>
          <a:solidFill>
            <a:srgbClr val="094A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90651" y="1014132"/>
            <a:ext cx="80010" cy="100965"/>
          </a:xfrm>
          <a:custGeom>
            <a:avLst/>
            <a:gdLst/>
            <a:ahLst/>
            <a:cxnLst/>
            <a:rect l="l" t="t" r="r" b="b"/>
            <a:pathLst>
              <a:path w="80009" h="100965">
                <a:moveTo>
                  <a:pt x="79883" y="6413"/>
                </a:moveTo>
                <a:lnTo>
                  <a:pt x="60845" y="0"/>
                </a:lnTo>
                <a:lnTo>
                  <a:pt x="54483" y="16395"/>
                </a:lnTo>
                <a:lnTo>
                  <a:pt x="19050" y="16395"/>
                </a:lnTo>
                <a:lnTo>
                  <a:pt x="19050" y="70789"/>
                </a:lnTo>
                <a:lnTo>
                  <a:pt x="0" y="70789"/>
                </a:lnTo>
                <a:lnTo>
                  <a:pt x="5473" y="82791"/>
                </a:lnTo>
                <a:lnTo>
                  <a:pt x="14528" y="92290"/>
                </a:lnTo>
                <a:lnTo>
                  <a:pt x="26314" y="98539"/>
                </a:lnTo>
                <a:lnTo>
                  <a:pt x="39992" y="100799"/>
                </a:lnTo>
                <a:lnTo>
                  <a:pt x="53086" y="98539"/>
                </a:lnTo>
                <a:lnTo>
                  <a:pt x="64579" y="92290"/>
                </a:lnTo>
                <a:lnTo>
                  <a:pt x="73533" y="82791"/>
                </a:lnTo>
                <a:lnTo>
                  <a:pt x="78994" y="70789"/>
                </a:lnTo>
                <a:lnTo>
                  <a:pt x="60845" y="70789"/>
                </a:lnTo>
                <a:lnTo>
                  <a:pt x="60845" y="40881"/>
                </a:lnTo>
                <a:lnTo>
                  <a:pt x="62153" y="31673"/>
                </a:lnTo>
                <a:lnTo>
                  <a:pt x="65265" y="21615"/>
                </a:lnTo>
                <a:lnTo>
                  <a:pt x="70916" y="12573"/>
                </a:lnTo>
                <a:lnTo>
                  <a:pt x="79883" y="6413"/>
                </a:lnTo>
                <a:close/>
              </a:path>
            </a:pathLst>
          </a:custGeom>
          <a:solidFill>
            <a:srgbClr val="FF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43329" y="933417"/>
            <a:ext cx="56515" cy="54610"/>
          </a:xfrm>
          <a:custGeom>
            <a:avLst/>
            <a:gdLst/>
            <a:ahLst/>
            <a:cxnLst/>
            <a:rect l="l" t="t" r="r" b="b"/>
            <a:pathLst>
              <a:path w="56515" h="54609">
                <a:moveTo>
                  <a:pt x="0" y="0"/>
                </a:moveTo>
                <a:lnTo>
                  <a:pt x="31755" y="54420"/>
                </a:lnTo>
                <a:lnTo>
                  <a:pt x="56292" y="30834"/>
                </a:lnTo>
                <a:lnTo>
                  <a:pt x="0" y="0"/>
                </a:lnTo>
                <a:close/>
              </a:path>
            </a:pathLst>
          </a:custGeom>
          <a:solidFill>
            <a:srgbClr val="9A8D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28833" y="96062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59" h="9525">
                <a:moveTo>
                  <a:pt x="6328" y="0"/>
                </a:moveTo>
                <a:lnTo>
                  <a:pt x="3624" y="0"/>
                </a:lnTo>
                <a:lnTo>
                  <a:pt x="1814" y="889"/>
                </a:lnTo>
                <a:lnTo>
                  <a:pt x="0" y="2703"/>
                </a:lnTo>
                <a:lnTo>
                  <a:pt x="0" y="5434"/>
                </a:lnTo>
                <a:lnTo>
                  <a:pt x="3624" y="9059"/>
                </a:lnTo>
                <a:lnTo>
                  <a:pt x="6328" y="9059"/>
                </a:lnTo>
                <a:lnTo>
                  <a:pt x="9980" y="5434"/>
                </a:lnTo>
                <a:lnTo>
                  <a:pt x="9980" y="2703"/>
                </a:lnTo>
                <a:lnTo>
                  <a:pt x="8170" y="889"/>
                </a:lnTo>
                <a:lnTo>
                  <a:pt x="6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43329" y="933417"/>
            <a:ext cx="56515" cy="54610"/>
          </a:xfrm>
          <a:custGeom>
            <a:avLst/>
            <a:gdLst/>
            <a:ahLst/>
            <a:cxnLst/>
            <a:rect l="l" t="t" r="r" b="b"/>
            <a:pathLst>
              <a:path w="56515" h="54609">
                <a:moveTo>
                  <a:pt x="0" y="0"/>
                </a:moveTo>
                <a:lnTo>
                  <a:pt x="31755" y="54420"/>
                </a:lnTo>
                <a:lnTo>
                  <a:pt x="56292" y="30834"/>
                </a:lnTo>
                <a:lnTo>
                  <a:pt x="0" y="0"/>
                </a:lnTo>
                <a:close/>
              </a:path>
            </a:pathLst>
          </a:custGeom>
          <a:solidFill>
            <a:srgbClr val="FF8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35287" y="903412"/>
            <a:ext cx="186690" cy="151130"/>
          </a:xfrm>
          <a:custGeom>
            <a:avLst/>
            <a:gdLst/>
            <a:ahLst/>
            <a:cxnLst/>
            <a:rect l="l" t="t" r="r" b="b"/>
            <a:pathLst>
              <a:path w="186690" h="151130">
                <a:moveTo>
                  <a:pt x="78036" y="0"/>
                </a:moveTo>
                <a:lnTo>
                  <a:pt x="0" y="77147"/>
                </a:lnTo>
                <a:lnTo>
                  <a:pt x="55372" y="132550"/>
                </a:lnTo>
                <a:lnTo>
                  <a:pt x="88449" y="150525"/>
                </a:lnTo>
                <a:lnTo>
                  <a:pt x="121766" y="149875"/>
                </a:lnTo>
                <a:lnTo>
                  <a:pt x="154571" y="134421"/>
                </a:lnTo>
                <a:lnTo>
                  <a:pt x="186112" y="107982"/>
                </a:lnTo>
                <a:lnTo>
                  <a:pt x="182487" y="104357"/>
                </a:lnTo>
                <a:lnTo>
                  <a:pt x="151653" y="72633"/>
                </a:lnTo>
                <a:lnTo>
                  <a:pt x="112589" y="33628"/>
                </a:lnTo>
                <a:lnTo>
                  <a:pt x="78036" y="0"/>
                </a:lnTo>
                <a:close/>
              </a:path>
            </a:pathLst>
          </a:custGeom>
          <a:solidFill>
            <a:srgbClr val="FF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28833" y="96062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59" h="9525">
                <a:moveTo>
                  <a:pt x="6328" y="0"/>
                </a:moveTo>
                <a:lnTo>
                  <a:pt x="3624" y="0"/>
                </a:lnTo>
                <a:lnTo>
                  <a:pt x="1814" y="889"/>
                </a:lnTo>
                <a:lnTo>
                  <a:pt x="0" y="2703"/>
                </a:lnTo>
                <a:lnTo>
                  <a:pt x="0" y="5434"/>
                </a:lnTo>
                <a:lnTo>
                  <a:pt x="3624" y="9059"/>
                </a:lnTo>
                <a:lnTo>
                  <a:pt x="6328" y="9059"/>
                </a:lnTo>
                <a:lnTo>
                  <a:pt x="9980" y="5434"/>
                </a:lnTo>
                <a:lnTo>
                  <a:pt x="9980" y="2703"/>
                </a:lnTo>
                <a:lnTo>
                  <a:pt x="8170" y="889"/>
                </a:lnTo>
                <a:lnTo>
                  <a:pt x="6328" y="0"/>
                </a:lnTo>
                <a:close/>
              </a:path>
            </a:pathLst>
          </a:custGeom>
          <a:solidFill>
            <a:srgbClr val="002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29565" y="1084915"/>
            <a:ext cx="193675" cy="154940"/>
          </a:xfrm>
          <a:custGeom>
            <a:avLst/>
            <a:gdLst/>
            <a:ahLst/>
            <a:cxnLst/>
            <a:rect l="l" t="t" r="r" b="b"/>
            <a:pathLst>
              <a:path w="193675" h="154940">
                <a:moveTo>
                  <a:pt x="32707" y="0"/>
                </a:moveTo>
                <a:lnTo>
                  <a:pt x="0" y="43612"/>
                </a:lnTo>
                <a:lnTo>
                  <a:pt x="80865" y="99905"/>
                </a:lnTo>
                <a:lnTo>
                  <a:pt x="44502" y="99905"/>
                </a:lnTo>
                <a:lnTo>
                  <a:pt x="45422" y="154325"/>
                </a:lnTo>
                <a:lnTo>
                  <a:pt x="166182" y="154325"/>
                </a:lnTo>
                <a:lnTo>
                  <a:pt x="193322" y="126511"/>
                </a:lnTo>
                <a:lnTo>
                  <a:pt x="191789" y="118163"/>
                </a:lnTo>
                <a:lnTo>
                  <a:pt x="187878" y="110668"/>
                </a:lnTo>
                <a:lnTo>
                  <a:pt x="181598" y="104451"/>
                </a:lnTo>
                <a:lnTo>
                  <a:pt x="32707" y="0"/>
                </a:lnTo>
                <a:close/>
              </a:path>
            </a:pathLst>
          </a:custGeom>
          <a:solidFill>
            <a:srgbClr val="094A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15089" y="882760"/>
            <a:ext cx="101600" cy="167640"/>
          </a:xfrm>
          <a:custGeom>
            <a:avLst/>
            <a:gdLst/>
            <a:ahLst/>
            <a:cxnLst/>
            <a:rect l="l" t="t" r="r" b="b"/>
            <a:pathLst>
              <a:path w="101600" h="167640">
                <a:moveTo>
                  <a:pt x="61488" y="0"/>
                </a:moveTo>
                <a:lnTo>
                  <a:pt x="46399" y="5918"/>
                </a:lnTo>
                <a:lnTo>
                  <a:pt x="35898" y="15579"/>
                </a:lnTo>
                <a:lnTo>
                  <a:pt x="31960" y="20650"/>
                </a:lnTo>
                <a:lnTo>
                  <a:pt x="22870" y="22658"/>
                </a:lnTo>
                <a:lnTo>
                  <a:pt x="17005" y="29171"/>
                </a:lnTo>
                <a:lnTo>
                  <a:pt x="13857" y="38926"/>
                </a:lnTo>
                <a:lnTo>
                  <a:pt x="12920" y="50658"/>
                </a:lnTo>
                <a:lnTo>
                  <a:pt x="0" y="71171"/>
                </a:lnTo>
                <a:lnTo>
                  <a:pt x="884" y="89649"/>
                </a:lnTo>
                <a:lnTo>
                  <a:pt x="9605" y="104724"/>
                </a:lnTo>
                <a:lnTo>
                  <a:pt x="20197" y="115027"/>
                </a:lnTo>
                <a:lnTo>
                  <a:pt x="36412" y="148409"/>
                </a:lnTo>
                <a:lnTo>
                  <a:pt x="61482" y="163397"/>
                </a:lnTo>
                <a:lnTo>
                  <a:pt x="84514" y="167146"/>
                </a:lnTo>
                <a:lnTo>
                  <a:pt x="94613" y="166806"/>
                </a:lnTo>
                <a:lnTo>
                  <a:pt x="94219" y="142429"/>
                </a:lnTo>
                <a:lnTo>
                  <a:pt x="85320" y="121527"/>
                </a:lnTo>
                <a:lnTo>
                  <a:pt x="74718" y="106918"/>
                </a:lnTo>
                <a:lnTo>
                  <a:pt x="69213" y="101422"/>
                </a:lnTo>
                <a:lnTo>
                  <a:pt x="70134" y="100533"/>
                </a:lnTo>
                <a:lnTo>
                  <a:pt x="70134" y="97798"/>
                </a:lnTo>
                <a:lnTo>
                  <a:pt x="71269" y="89757"/>
                </a:lnTo>
                <a:lnTo>
                  <a:pt x="74446" y="83756"/>
                </a:lnTo>
                <a:lnTo>
                  <a:pt x="79322" y="78435"/>
                </a:lnTo>
                <a:lnTo>
                  <a:pt x="85553" y="72433"/>
                </a:lnTo>
                <a:lnTo>
                  <a:pt x="92894" y="61405"/>
                </a:lnTo>
                <a:lnTo>
                  <a:pt x="98700" y="47556"/>
                </a:lnTo>
                <a:lnTo>
                  <a:pt x="101102" y="33199"/>
                </a:lnTo>
                <a:lnTo>
                  <a:pt x="98233" y="20650"/>
                </a:lnTo>
                <a:lnTo>
                  <a:pt x="98233" y="18840"/>
                </a:lnTo>
                <a:lnTo>
                  <a:pt x="94883" y="5767"/>
                </a:lnTo>
                <a:lnTo>
                  <a:pt x="88380" y="2639"/>
                </a:lnTo>
                <a:lnTo>
                  <a:pt x="82043" y="4441"/>
                </a:lnTo>
                <a:lnTo>
                  <a:pt x="79193" y="6156"/>
                </a:lnTo>
                <a:lnTo>
                  <a:pt x="61488" y="0"/>
                </a:lnTo>
                <a:close/>
              </a:path>
            </a:pathLst>
          </a:custGeom>
          <a:solidFill>
            <a:srgbClr val="202F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396189" y="1075866"/>
            <a:ext cx="279400" cy="218440"/>
          </a:xfrm>
          <a:custGeom>
            <a:avLst/>
            <a:gdLst/>
            <a:ahLst/>
            <a:cxnLst/>
            <a:rect l="l" t="t" r="r" b="b"/>
            <a:pathLst>
              <a:path w="279400" h="218440">
                <a:moveTo>
                  <a:pt x="37249" y="0"/>
                </a:moveTo>
                <a:lnTo>
                  <a:pt x="0" y="0"/>
                </a:lnTo>
                <a:lnTo>
                  <a:pt x="0" y="217868"/>
                </a:lnTo>
                <a:lnTo>
                  <a:pt x="37249" y="217868"/>
                </a:lnTo>
                <a:lnTo>
                  <a:pt x="37249" y="0"/>
                </a:lnTo>
                <a:close/>
              </a:path>
              <a:path w="279400" h="218440">
                <a:moveTo>
                  <a:pt x="278777" y="0"/>
                </a:moveTo>
                <a:lnTo>
                  <a:pt x="240614" y="0"/>
                </a:lnTo>
                <a:lnTo>
                  <a:pt x="240614" y="217868"/>
                </a:lnTo>
                <a:lnTo>
                  <a:pt x="278777" y="217868"/>
                </a:lnTo>
                <a:lnTo>
                  <a:pt x="278777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90753" y="984185"/>
            <a:ext cx="284480" cy="256540"/>
          </a:xfrm>
          <a:custGeom>
            <a:avLst/>
            <a:gdLst/>
            <a:ahLst/>
            <a:cxnLst/>
            <a:rect l="l" t="t" r="r" b="b"/>
            <a:pathLst>
              <a:path w="284480" h="256540">
                <a:moveTo>
                  <a:pt x="56286" y="228777"/>
                </a:moveTo>
                <a:lnTo>
                  <a:pt x="54216" y="217868"/>
                </a:lnTo>
                <a:lnTo>
                  <a:pt x="48475" y="208927"/>
                </a:lnTo>
                <a:lnTo>
                  <a:pt x="39865" y="202869"/>
                </a:lnTo>
                <a:lnTo>
                  <a:pt x="29108" y="200647"/>
                </a:lnTo>
                <a:lnTo>
                  <a:pt x="28194" y="201561"/>
                </a:lnTo>
                <a:lnTo>
                  <a:pt x="28194" y="200647"/>
                </a:lnTo>
                <a:lnTo>
                  <a:pt x="0" y="200647"/>
                </a:lnTo>
                <a:lnTo>
                  <a:pt x="0" y="255981"/>
                </a:lnTo>
                <a:lnTo>
                  <a:pt x="28194" y="255981"/>
                </a:lnTo>
                <a:lnTo>
                  <a:pt x="28194" y="255066"/>
                </a:lnTo>
                <a:lnTo>
                  <a:pt x="29108" y="255981"/>
                </a:lnTo>
                <a:lnTo>
                  <a:pt x="39865" y="253771"/>
                </a:lnTo>
                <a:lnTo>
                  <a:pt x="48475" y="247815"/>
                </a:lnTo>
                <a:lnTo>
                  <a:pt x="54216" y="239141"/>
                </a:lnTo>
                <a:lnTo>
                  <a:pt x="56286" y="228777"/>
                </a:lnTo>
                <a:close/>
              </a:path>
              <a:path w="284480" h="256540">
                <a:moveTo>
                  <a:pt x="128917" y="34556"/>
                </a:moveTo>
                <a:lnTo>
                  <a:pt x="94462" y="0"/>
                </a:lnTo>
                <a:lnTo>
                  <a:pt x="88849" y="7823"/>
                </a:lnTo>
                <a:lnTo>
                  <a:pt x="86982" y="16916"/>
                </a:lnTo>
                <a:lnTo>
                  <a:pt x="88849" y="26200"/>
                </a:lnTo>
                <a:lnTo>
                  <a:pt x="94462" y="34556"/>
                </a:lnTo>
                <a:lnTo>
                  <a:pt x="102400" y="40170"/>
                </a:lnTo>
                <a:lnTo>
                  <a:pt x="111696" y="42037"/>
                </a:lnTo>
                <a:lnTo>
                  <a:pt x="120992" y="40170"/>
                </a:lnTo>
                <a:lnTo>
                  <a:pt x="128917" y="34556"/>
                </a:lnTo>
                <a:close/>
              </a:path>
              <a:path w="284480" h="256540">
                <a:moveTo>
                  <a:pt x="284226" y="200647"/>
                </a:moveTo>
                <a:lnTo>
                  <a:pt x="256032" y="200647"/>
                </a:lnTo>
                <a:lnTo>
                  <a:pt x="256032" y="201561"/>
                </a:lnTo>
                <a:lnTo>
                  <a:pt x="255117" y="201561"/>
                </a:lnTo>
                <a:lnTo>
                  <a:pt x="255117" y="200647"/>
                </a:lnTo>
                <a:lnTo>
                  <a:pt x="244360" y="202869"/>
                </a:lnTo>
                <a:lnTo>
                  <a:pt x="235724" y="208927"/>
                </a:lnTo>
                <a:lnTo>
                  <a:pt x="229984" y="217868"/>
                </a:lnTo>
                <a:lnTo>
                  <a:pt x="227901" y="228777"/>
                </a:lnTo>
                <a:lnTo>
                  <a:pt x="229984" y="239141"/>
                </a:lnTo>
                <a:lnTo>
                  <a:pt x="235724" y="247815"/>
                </a:lnTo>
                <a:lnTo>
                  <a:pt x="244360" y="253771"/>
                </a:lnTo>
                <a:lnTo>
                  <a:pt x="255117" y="255981"/>
                </a:lnTo>
                <a:lnTo>
                  <a:pt x="255117" y="255066"/>
                </a:lnTo>
                <a:lnTo>
                  <a:pt x="256032" y="255066"/>
                </a:lnTo>
                <a:lnTo>
                  <a:pt x="256032" y="255981"/>
                </a:lnTo>
                <a:lnTo>
                  <a:pt x="284226" y="255981"/>
                </a:lnTo>
                <a:lnTo>
                  <a:pt x="284226" y="255066"/>
                </a:lnTo>
                <a:lnTo>
                  <a:pt x="284226" y="201561"/>
                </a:lnTo>
                <a:lnTo>
                  <a:pt x="284226" y="200647"/>
                </a:lnTo>
                <a:close/>
              </a:path>
            </a:pathLst>
          </a:custGeom>
          <a:solidFill>
            <a:srgbClr val="FF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488835" y="992364"/>
            <a:ext cx="22860" cy="20955"/>
          </a:xfrm>
          <a:custGeom>
            <a:avLst/>
            <a:gdLst/>
            <a:ahLst/>
            <a:cxnLst/>
            <a:rect l="l" t="t" r="r" b="b"/>
            <a:pathLst>
              <a:path w="22859" h="20955">
                <a:moveTo>
                  <a:pt x="22669" y="17221"/>
                </a:moveTo>
                <a:lnTo>
                  <a:pt x="4546" y="0"/>
                </a:lnTo>
                <a:lnTo>
                  <a:pt x="0" y="4546"/>
                </a:lnTo>
                <a:lnTo>
                  <a:pt x="0" y="12712"/>
                </a:lnTo>
                <a:lnTo>
                  <a:pt x="7251" y="19951"/>
                </a:lnTo>
                <a:lnTo>
                  <a:pt x="10883" y="20840"/>
                </a:lnTo>
                <a:lnTo>
                  <a:pt x="16344" y="20840"/>
                </a:lnTo>
                <a:lnTo>
                  <a:pt x="19964" y="19951"/>
                </a:lnTo>
                <a:lnTo>
                  <a:pt x="22669" y="17221"/>
                </a:lnTo>
                <a:close/>
              </a:path>
            </a:pathLst>
          </a:custGeom>
          <a:solidFill>
            <a:srgbClr val="D99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69763" y="1993385"/>
            <a:ext cx="436880" cy="31750"/>
          </a:xfrm>
          <a:custGeom>
            <a:avLst/>
            <a:gdLst/>
            <a:ahLst/>
            <a:cxnLst/>
            <a:rect l="l" t="t" r="r" b="b"/>
            <a:pathLst>
              <a:path w="436880" h="31750">
                <a:moveTo>
                  <a:pt x="429707" y="0"/>
                </a:moveTo>
                <a:lnTo>
                  <a:pt x="6987" y="0"/>
                </a:lnTo>
                <a:lnTo>
                  <a:pt x="0" y="6987"/>
                </a:lnTo>
                <a:lnTo>
                  <a:pt x="0" y="24225"/>
                </a:lnTo>
                <a:lnTo>
                  <a:pt x="6987" y="31213"/>
                </a:lnTo>
                <a:lnTo>
                  <a:pt x="421089" y="31213"/>
                </a:lnTo>
                <a:lnTo>
                  <a:pt x="429707" y="31213"/>
                </a:lnTo>
                <a:lnTo>
                  <a:pt x="436695" y="24225"/>
                </a:lnTo>
                <a:lnTo>
                  <a:pt x="436695" y="6987"/>
                </a:lnTo>
                <a:lnTo>
                  <a:pt x="429707" y="0"/>
                </a:lnTo>
                <a:close/>
              </a:path>
            </a:pathLst>
          </a:custGeom>
          <a:solidFill>
            <a:srgbClr val="202F62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755" y="6416178"/>
            <a:ext cx="2161583" cy="12419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697" y="804164"/>
            <a:ext cx="215455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697" y="4623943"/>
            <a:ext cx="21545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13943" y="18696814"/>
            <a:ext cx="7660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9697" y="18696814"/>
            <a:ext cx="55060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3644" y="18696814"/>
            <a:ext cx="55060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hyperlink" Target="https://onedrive.live.com/about/" TargetMode="External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hyperlink" Target="https://onedrive.live.com/about/download/" TargetMode="External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hyperlink" Target="http://go.microsoft.com/fwlink/p/?LinkId=618618" TargetMode="External"/><Relationship Id="rId37" Type="http://schemas.openxmlformats.org/officeDocument/2006/relationships/hyperlink" Target="http://go.microsoft.com/fwlink/p/?LinkId=618619" TargetMode="External"/><Relationship Id="rId38" Type="http://schemas.openxmlformats.org/officeDocument/2006/relationships/hyperlink" Target="http://go.microsoft.com/fwlink/p/?LinkId=618620" TargetMode="External"/><Relationship Id="rId39" Type="http://schemas.openxmlformats.org/officeDocument/2006/relationships/hyperlink" Target="http://go.microsoft.com/fwlink/p/?LinkId=618621" TargetMode="External"/><Relationship Id="rId40" Type="http://schemas.openxmlformats.org/officeDocument/2006/relationships/hyperlink" Target="http://go.microsoft.com/fwlink/p/?LinkId=618623" TargetMode="External"/><Relationship Id="rId41" Type="http://schemas.openxmlformats.org/officeDocument/2006/relationships/hyperlink" Target="http://go.microsoft.com/fwlink/p/?LinkId=618624" TargetMode="External"/><Relationship Id="rId42" Type="http://schemas.openxmlformats.org/officeDocument/2006/relationships/hyperlink" Target="http://go.microsoft.com/fwlink/p/?LinkId=618625" TargetMode="External"/><Relationship Id="rId43" Type="http://schemas.openxmlformats.org/officeDocument/2006/relationships/hyperlink" Target="http://go.microsoft.com/fwlink/p/?LinkId=618626" TargetMode="External"/><Relationship Id="rId44" Type="http://schemas.openxmlformats.org/officeDocument/2006/relationships/hyperlink" Target="http://go.microsoft.com/fwlink/p/?LinkId=620016" TargetMode="External"/><Relationship Id="rId45" Type="http://schemas.openxmlformats.org/officeDocument/2006/relationships/image" Target="../media/image36.png"/><Relationship Id="rId46" Type="http://schemas.openxmlformats.org/officeDocument/2006/relationships/image" Target="../media/image37.png"/><Relationship Id="rId47" Type="http://schemas.openxmlformats.org/officeDocument/2006/relationships/image" Target="../media/image38.png"/><Relationship Id="rId48" Type="http://schemas.openxmlformats.org/officeDocument/2006/relationships/image" Target="../media/image39.png"/><Relationship Id="rId49" Type="http://schemas.openxmlformats.org/officeDocument/2006/relationships/image" Target="../media/image40.png"/><Relationship Id="rId50" Type="http://schemas.openxmlformats.org/officeDocument/2006/relationships/image" Target="../media/image41.png"/><Relationship Id="rId51" Type="http://schemas.openxmlformats.org/officeDocument/2006/relationships/image" Target="../media/image42.png"/><Relationship Id="rId52" Type="http://schemas.openxmlformats.org/officeDocument/2006/relationships/image" Target="../media/image43.png"/><Relationship Id="rId53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457" y="6548349"/>
            <a:ext cx="129539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-5">
                <a:solidFill>
                  <a:srgbClr val="6D6D6D"/>
                </a:solidFill>
                <a:latin typeface="Segoe UI"/>
                <a:cs typeface="Segoe UI"/>
              </a:rPr>
              <a:t>P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esquisa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617" y="6416052"/>
            <a:ext cx="2162175" cy="1242060"/>
          </a:xfrm>
          <a:custGeom>
            <a:avLst/>
            <a:gdLst/>
            <a:ahLst/>
            <a:cxnLst/>
            <a:rect l="l" t="t" r="r" b="b"/>
            <a:pathLst>
              <a:path w="2162175" h="1242059">
                <a:moveTo>
                  <a:pt x="2161717" y="4038"/>
                </a:moveTo>
                <a:lnTo>
                  <a:pt x="2157819" y="4038"/>
                </a:lnTo>
                <a:lnTo>
                  <a:pt x="2157819" y="1238224"/>
                </a:lnTo>
                <a:lnTo>
                  <a:pt x="2161717" y="1238224"/>
                </a:lnTo>
                <a:lnTo>
                  <a:pt x="2161717" y="4038"/>
                </a:lnTo>
                <a:close/>
              </a:path>
              <a:path w="2162175" h="1242059">
                <a:moveTo>
                  <a:pt x="2161717" y="0"/>
                </a:moveTo>
                <a:lnTo>
                  <a:pt x="0" y="0"/>
                </a:lnTo>
                <a:lnTo>
                  <a:pt x="0" y="3810"/>
                </a:lnTo>
                <a:lnTo>
                  <a:pt x="0" y="1238250"/>
                </a:lnTo>
                <a:lnTo>
                  <a:pt x="0" y="1242060"/>
                </a:lnTo>
                <a:lnTo>
                  <a:pt x="2161717" y="1242060"/>
                </a:lnTo>
                <a:lnTo>
                  <a:pt x="2161717" y="1238250"/>
                </a:lnTo>
                <a:lnTo>
                  <a:pt x="3898" y="1238250"/>
                </a:lnTo>
                <a:lnTo>
                  <a:pt x="3898" y="3810"/>
                </a:lnTo>
                <a:lnTo>
                  <a:pt x="2161717" y="3810"/>
                </a:lnTo>
                <a:lnTo>
                  <a:pt x="2161717" y="0"/>
                </a:lnTo>
                <a:close/>
              </a:path>
            </a:pathLst>
          </a:custGeom>
          <a:solidFill>
            <a:srgbClr val="E7E5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22" y="8613972"/>
            <a:ext cx="2161719" cy="1112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2323" y="9196924"/>
            <a:ext cx="21653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Bloc</a:t>
            </a: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ano</a:t>
            </a:r>
            <a:endParaRPr sz="25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622" y="8549056"/>
            <a:ext cx="2162175" cy="1177925"/>
            <a:chOff x="114622" y="8549056"/>
            <a:chExt cx="2162175" cy="1177925"/>
          </a:xfrm>
        </p:grpSpPr>
        <p:sp>
          <p:nvSpPr>
            <p:cNvPr id="7" name="object 7"/>
            <p:cNvSpPr/>
            <p:nvPr/>
          </p:nvSpPr>
          <p:spPr>
            <a:xfrm>
              <a:off x="114617" y="8613152"/>
              <a:ext cx="2162175" cy="1113790"/>
            </a:xfrm>
            <a:custGeom>
              <a:avLst/>
              <a:gdLst/>
              <a:ahLst/>
              <a:cxnLst/>
              <a:rect l="l" t="t" r="r" b="b"/>
              <a:pathLst>
                <a:path w="2162175" h="1113790">
                  <a:moveTo>
                    <a:pt x="2161717" y="4203"/>
                  </a:moveTo>
                  <a:lnTo>
                    <a:pt x="2157819" y="4203"/>
                  </a:lnTo>
                  <a:lnTo>
                    <a:pt x="2157819" y="1109573"/>
                  </a:lnTo>
                  <a:lnTo>
                    <a:pt x="2161717" y="1109573"/>
                  </a:lnTo>
                  <a:lnTo>
                    <a:pt x="2161717" y="4203"/>
                  </a:lnTo>
                  <a:close/>
                </a:path>
                <a:path w="2162175" h="1113790">
                  <a:moveTo>
                    <a:pt x="216171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109980"/>
                  </a:lnTo>
                  <a:lnTo>
                    <a:pt x="0" y="1113790"/>
                  </a:lnTo>
                  <a:lnTo>
                    <a:pt x="2161717" y="1113790"/>
                  </a:lnTo>
                  <a:lnTo>
                    <a:pt x="2161717" y="1109980"/>
                  </a:lnTo>
                  <a:lnTo>
                    <a:pt x="3898" y="1109980"/>
                  </a:lnTo>
                  <a:lnTo>
                    <a:pt x="3898" y="3810"/>
                  </a:lnTo>
                  <a:lnTo>
                    <a:pt x="2161717" y="3810"/>
                  </a:lnTo>
                  <a:lnTo>
                    <a:pt x="2161717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4850" y="855491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541" y="0"/>
                  </a:moveTo>
                  <a:lnTo>
                    <a:pt x="166950" y="5729"/>
                  </a:lnTo>
                  <a:lnTo>
                    <a:pt x="121395" y="22042"/>
                  </a:lnTo>
                  <a:lnTo>
                    <a:pt x="81185" y="47631"/>
                  </a:lnTo>
                  <a:lnTo>
                    <a:pt x="47631" y="81185"/>
                  </a:lnTo>
                  <a:lnTo>
                    <a:pt x="22042" y="121395"/>
                  </a:lnTo>
                  <a:lnTo>
                    <a:pt x="5729" y="166950"/>
                  </a:lnTo>
                  <a:lnTo>
                    <a:pt x="0" y="216541"/>
                  </a:lnTo>
                  <a:lnTo>
                    <a:pt x="5729" y="266132"/>
                  </a:lnTo>
                  <a:lnTo>
                    <a:pt x="22042" y="311687"/>
                  </a:lnTo>
                  <a:lnTo>
                    <a:pt x="47631" y="351897"/>
                  </a:lnTo>
                  <a:lnTo>
                    <a:pt x="81185" y="385451"/>
                  </a:lnTo>
                  <a:lnTo>
                    <a:pt x="121395" y="411040"/>
                  </a:lnTo>
                  <a:lnTo>
                    <a:pt x="166950" y="427353"/>
                  </a:lnTo>
                  <a:lnTo>
                    <a:pt x="216541" y="433082"/>
                  </a:lnTo>
                  <a:lnTo>
                    <a:pt x="266132" y="427353"/>
                  </a:lnTo>
                  <a:lnTo>
                    <a:pt x="311687" y="411040"/>
                  </a:lnTo>
                  <a:lnTo>
                    <a:pt x="351897" y="385451"/>
                  </a:lnTo>
                  <a:lnTo>
                    <a:pt x="385451" y="351897"/>
                  </a:lnTo>
                  <a:lnTo>
                    <a:pt x="411040" y="311687"/>
                  </a:lnTo>
                  <a:lnTo>
                    <a:pt x="427353" y="266132"/>
                  </a:lnTo>
                  <a:lnTo>
                    <a:pt x="433082" y="216541"/>
                  </a:lnTo>
                  <a:lnTo>
                    <a:pt x="427353" y="166950"/>
                  </a:lnTo>
                  <a:lnTo>
                    <a:pt x="411040" y="121395"/>
                  </a:lnTo>
                  <a:lnTo>
                    <a:pt x="385451" y="81185"/>
                  </a:lnTo>
                  <a:lnTo>
                    <a:pt x="351897" y="47631"/>
                  </a:lnTo>
                  <a:lnTo>
                    <a:pt x="311687" y="22042"/>
                  </a:lnTo>
                  <a:lnTo>
                    <a:pt x="266132" y="5729"/>
                  </a:lnTo>
                  <a:lnTo>
                    <a:pt x="216541" y="0"/>
                  </a:lnTo>
                  <a:close/>
                </a:path>
              </a:pathLst>
            </a:custGeom>
            <a:solidFill>
              <a:srgbClr val="E4F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8996" y="8549056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4">
                  <a:moveTo>
                    <a:pt x="222393" y="0"/>
                  </a:moveTo>
                  <a:lnTo>
                    <a:pt x="177630" y="4526"/>
                  </a:lnTo>
                  <a:lnTo>
                    <a:pt x="135910" y="17504"/>
                  </a:lnTo>
                  <a:lnTo>
                    <a:pt x="98137" y="38033"/>
                  </a:lnTo>
                  <a:lnTo>
                    <a:pt x="65211" y="65211"/>
                  </a:lnTo>
                  <a:lnTo>
                    <a:pt x="38033" y="98137"/>
                  </a:lnTo>
                  <a:lnTo>
                    <a:pt x="17504" y="135910"/>
                  </a:lnTo>
                  <a:lnTo>
                    <a:pt x="4526" y="177630"/>
                  </a:lnTo>
                  <a:lnTo>
                    <a:pt x="0" y="222393"/>
                  </a:lnTo>
                  <a:lnTo>
                    <a:pt x="4526" y="267157"/>
                  </a:lnTo>
                  <a:lnTo>
                    <a:pt x="17504" y="308877"/>
                  </a:lnTo>
                  <a:lnTo>
                    <a:pt x="38033" y="346650"/>
                  </a:lnTo>
                  <a:lnTo>
                    <a:pt x="65211" y="379576"/>
                  </a:lnTo>
                  <a:lnTo>
                    <a:pt x="98137" y="406754"/>
                  </a:lnTo>
                  <a:lnTo>
                    <a:pt x="135910" y="427283"/>
                  </a:lnTo>
                  <a:lnTo>
                    <a:pt x="177630" y="440261"/>
                  </a:lnTo>
                  <a:lnTo>
                    <a:pt x="222393" y="444787"/>
                  </a:lnTo>
                  <a:lnTo>
                    <a:pt x="267157" y="440261"/>
                  </a:lnTo>
                  <a:lnTo>
                    <a:pt x="290234" y="433082"/>
                  </a:lnTo>
                  <a:lnTo>
                    <a:pt x="222393" y="433082"/>
                  </a:lnTo>
                  <a:lnTo>
                    <a:pt x="174085" y="427518"/>
                  </a:lnTo>
                  <a:lnTo>
                    <a:pt x="129738" y="411668"/>
                  </a:lnTo>
                  <a:lnTo>
                    <a:pt x="90619" y="386796"/>
                  </a:lnTo>
                  <a:lnTo>
                    <a:pt x="57991" y="354168"/>
                  </a:lnTo>
                  <a:lnTo>
                    <a:pt x="33119" y="315048"/>
                  </a:lnTo>
                  <a:lnTo>
                    <a:pt x="17269" y="270702"/>
                  </a:lnTo>
                  <a:lnTo>
                    <a:pt x="11704" y="222393"/>
                  </a:lnTo>
                  <a:lnTo>
                    <a:pt x="17269" y="174085"/>
                  </a:lnTo>
                  <a:lnTo>
                    <a:pt x="33119" y="129738"/>
                  </a:lnTo>
                  <a:lnTo>
                    <a:pt x="57991" y="90619"/>
                  </a:lnTo>
                  <a:lnTo>
                    <a:pt x="90619" y="57991"/>
                  </a:lnTo>
                  <a:lnTo>
                    <a:pt x="129738" y="33119"/>
                  </a:lnTo>
                  <a:lnTo>
                    <a:pt x="174085" y="17269"/>
                  </a:lnTo>
                  <a:lnTo>
                    <a:pt x="222393" y="11704"/>
                  </a:lnTo>
                  <a:lnTo>
                    <a:pt x="290234" y="11704"/>
                  </a:lnTo>
                  <a:lnTo>
                    <a:pt x="267157" y="4526"/>
                  </a:lnTo>
                  <a:lnTo>
                    <a:pt x="222393" y="0"/>
                  </a:lnTo>
                  <a:close/>
                </a:path>
                <a:path w="445134" h="445134">
                  <a:moveTo>
                    <a:pt x="290234" y="11704"/>
                  </a:moveTo>
                  <a:lnTo>
                    <a:pt x="222393" y="11704"/>
                  </a:lnTo>
                  <a:lnTo>
                    <a:pt x="270702" y="17269"/>
                  </a:lnTo>
                  <a:lnTo>
                    <a:pt x="315048" y="33119"/>
                  </a:lnTo>
                  <a:lnTo>
                    <a:pt x="354168" y="57991"/>
                  </a:lnTo>
                  <a:lnTo>
                    <a:pt x="386796" y="90619"/>
                  </a:lnTo>
                  <a:lnTo>
                    <a:pt x="411668" y="129738"/>
                  </a:lnTo>
                  <a:lnTo>
                    <a:pt x="427518" y="174085"/>
                  </a:lnTo>
                  <a:lnTo>
                    <a:pt x="433082" y="222393"/>
                  </a:lnTo>
                  <a:lnTo>
                    <a:pt x="427518" y="270702"/>
                  </a:lnTo>
                  <a:lnTo>
                    <a:pt x="411668" y="315048"/>
                  </a:lnTo>
                  <a:lnTo>
                    <a:pt x="386796" y="354168"/>
                  </a:lnTo>
                  <a:lnTo>
                    <a:pt x="354168" y="386796"/>
                  </a:lnTo>
                  <a:lnTo>
                    <a:pt x="315048" y="411668"/>
                  </a:lnTo>
                  <a:lnTo>
                    <a:pt x="270702" y="427518"/>
                  </a:lnTo>
                  <a:lnTo>
                    <a:pt x="222393" y="433082"/>
                  </a:lnTo>
                  <a:lnTo>
                    <a:pt x="290234" y="433082"/>
                  </a:lnTo>
                  <a:lnTo>
                    <a:pt x="346650" y="406754"/>
                  </a:lnTo>
                  <a:lnTo>
                    <a:pt x="379576" y="379576"/>
                  </a:lnTo>
                  <a:lnTo>
                    <a:pt x="406754" y="346650"/>
                  </a:lnTo>
                  <a:lnTo>
                    <a:pt x="427283" y="308877"/>
                  </a:lnTo>
                  <a:lnTo>
                    <a:pt x="440261" y="267157"/>
                  </a:lnTo>
                  <a:lnTo>
                    <a:pt x="444787" y="222393"/>
                  </a:lnTo>
                  <a:lnTo>
                    <a:pt x="440261" y="177630"/>
                  </a:lnTo>
                  <a:lnTo>
                    <a:pt x="427283" y="135910"/>
                  </a:lnTo>
                  <a:lnTo>
                    <a:pt x="406754" y="98137"/>
                  </a:lnTo>
                  <a:lnTo>
                    <a:pt x="379576" y="65211"/>
                  </a:lnTo>
                  <a:lnTo>
                    <a:pt x="346650" y="38033"/>
                  </a:lnTo>
                  <a:lnTo>
                    <a:pt x="308877" y="17504"/>
                  </a:lnTo>
                  <a:lnTo>
                    <a:pt x="290234" y="11704"/>
                  </a:lnTo>
                  <a:close/>
                </a:path>
              </a:pathLst>
            </a:custGeom>
            <a:solidFill>
              <a:srgbClr val="00BC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001" y="8726581"/>
              <a:ext cx="46990" cy="62865"/>
            </a:xfrm>
            <a:custGeom>
              <a:avLst/>
              <a:gdLst/>
              <a:ahLst/>
              <a:cxnLst/>
              <a:rect l="l" t="t" r="r" b="b"/>
              <a:pathLst>
                <a:path w="46990" h="62865">
                  <a:moveTo>
                    <a:pt x="23288" y="0"/>
                  </a:moveTo>
                  <a:lnTo>
                    <a:pt x="0" y="24681"/>
                  </a:lnTo>
                  <a:lnTo>
                    <a:pt x="0" y="39710"/>
                  </a:lnTo>
                  <a:lnTo>
                    <a:pt x="17350" y="21271"/>
                  </a:lnTo>
                  <a:lnTo>
                    <a:pt x="17350" y="62843"/>
                  </a:lnTo>
                  <a:lnTo>
                    <a:pt x="29227" y="62843"/>
                  </a:lnTo>
                  <a:lnTo>
                    <a:pt x="29227" y="21271"/>
                  </a:lnTo>
                  <a:lnTo>
                    <a:pt x="46425" y="39656"/>
                  </a:lnTo>
                  <a:lnTo>
                    <a:pt x="46425" y="24580"/>
                  </a:lnTo>
                  <a:lnTo>
                    <a:pt x="23288" y="0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8885" y="8855067"/>
              <a:ext cx="385445" cy="127635"/>
            </a:xfrm>
            <a:custGeom>
              <a:avLst/>
              <a:gdLst/>
              <a:ahLst/>
              <a:cxnLst/>
              <a:rect l="l" t="t" r="r" b="b"/>
              <a:pathLst>
                <a:path w="385444" h="127634">
                  <a:moveTo>
                    <a:pt x="385009" y="0"/>
                  </a:moveTo>
                  <a:lnTo>
                    <a:pt x="0" y="0"/>
                  </a:lnTo>
                  <a:lnTo>
                    <a:pt x="3230" y="9037"/>
                  </a:lnTo>
                  <a:lnTo>
                    <a:pt x="28101" y="48157"/>
                  </a:lnTo>
                  <a:lnTo>
                    <a:pt x="60729" y="80784"/>
                  </a:lnTo>
                  <a:lnTo>
                    <a:pt x="99849" y="105654"/>
                  </a:lnTo>
                  <a:lnTo>
                    <a:pt x="144195" y="121504"/>
                  </a:lnTo>
                  <a:lnTo>
                    <a:pt x="192504" y="127068"/>
                  </a:lnTo>
                  <a:lnTo>
                    <a:pt x="240814" y="121504"/>
                  </a:lnTo>
                  <a:lnTo>
                    <a:pt x="285161" y="105654"/>
                  </a:lnTo>
                  <a:lnTo>
                    <a:pt x="324280" y="80784"/>
                  </a:lnTo>
                  <a:lnTo>
                    <a:pt x="356908" y="48157"/>
                  </a:lnTo>
                  <a:lnTo>
                    <a:pt x="381779" y="9037"/>
                  </a:lnTo>
                  <a:lnTo>
                    <a:pt x="385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1634" y="8560761"/>
              <a:ext cx="379730" cy="119380"/>
            </a:xfrm>
            <a:custGeom>
              <a:avLst/>
              <a:gdLst/>
              <a:ahLst/>
              <a:cxnLst/>
              <a:rect l="l" t="t" r="r" b="b"/>
              <a:pathLst>
                <a:path w="379730" h="119379">
                  <a:moveTo>
                    <a:pt x="189755" y="0"/>
                  </a:moveTo>
                  <a:lnTo>
                    <a:pt x="141446" y="5564"/>
                  </a:lnTo>
                  <a:lnTo>
                    <a:pt x="97100" y="21414"/>
                  </a:lnTo>
                  <a:lnTo>
                    <a:pt x="57980" y="46286"/>
                  </a:lnTo>
                  <a:lnTo>
                    <a:pt x="25352" y="78913"/>
                  </a:lnTo>
                  <a:lnTo>
                    <a:pt x="481" y="118032"/>
                  </a:lnTo>
                  <a:lnTo>
                    <a:pt x="0" y="119379"/>
                  </a:lnTo>
                  <a:lnTo>
                    <a:pt x="379511" y="119379"/>
                  </a:lnTo>
                  <a:lnTo>
                    <a:pt x="354159" y="78913"/>
                  </a:lnTo>
                  <a:lnTo>
                    <a:pt x="321531" y="46286"/>
                  </a:lnTo>
                  <a:lnTo>
                    <a:pt x="282412" y="21414"/>
                  </a:lnTo>
                  <a:lnTo>
                    <a:pt x="238065" y="5564"/>
                  </a:lnTo>
                  <a:lnTo>
                    <a:pt x="18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14622" y="12701269"/>
            <a:ext cx="2160905" cy="974725"/>
            <a:chOff x="114622" y="12701269"/>
            <a:chExt cx="2160905" cy="9747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22" y="12701647"/>
              <a:ext cx="2160326" cy="9742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4617" y="12701282"/>
              <a:ext cx="2160905" cy="974090"/>
            </a:xfrm>
            <a:custGeom>
              <a:avLst/>
              <a:gdLst/>
              <a:ahLst/>
              <a:cxnLst/>
              <a:rect l="l" t="t" r="r" b="b"/>
              <a:pathLst>
                <a:path w="2160905" h="974090">
                  <a:moveTo>
                    <a:pt x="2160320" y="0"/>
                  </a:moveTo>
                  <a:lnTo>
                    <a:pt x="2156422" y="0"/>
                  </a:lnTo>
                  <a:lnTo>
                    <a:pt x="2156422" y="3810"/>
                  </a:lnTo>
                  <a:lnTo>
                    <a:pt x="2156422" y="970280"/>
                  </a:lnTo>
                  <a:lnTo>
                    <a:pt x="3898" y="970280"/>
                  </a:lnTo>
                  <a:lnTo>
                    <a:pt x="3898" y="3810"/>
                  </a:lnTo>
                  <a:lnTo>
                    <a:pt x="2156422" y="3810"/>
                  </a:lnTo>
                  <a:lnTo>
                    <a:pt x="2156422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970280"/>
                  </a:lnTo>
                  <a:lnTo>
                    <a:pt x="0" y="974090"/>
                  </a:lnTo>
                  <a:lnTo>
                    <a:pt x="2160320" y="974090"/>
                  </a:lnTo>
                  <a:lnTo>
                    <a:pt x="2160320" y="970762"/>
                  </a:lnTo>
                  <a:lnTo>
                    <a:pt x="2160320" y="970280"/>
                  </a:lnTo>
                  <a:lnTo>
                    <a:pt x="2160320" y="3810"/>
                  </a:lnTo>
                  <a:lnTo>
                    <a:pt x="2160320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1267" y="12797635"/>
              <a:ext cx="172085" cy="76835"/>
            </a:xfrm>
            <a:custGeom>
              <a:avLst/>
              <a:gdLst/>
              <a:ahLst/>
              <a:cxnLst/>
              <a:rect l="l" t="t" r="r" b="b"/>
              <a:pathLst>
                <a:path w="172084" h="76834">
                  <a:moveTo>
                    <a:pt x="172078" y="0"/>
                  </a:moveTo>
                  <a:lnTo>
                    <a:pt x="0" y="0"/>
                  </a:lnTo>
                  <a:lnTo>
                    <a:pt x="0" y="76324"/>
                  </a:lnTo>
                  <a:lnTo>
                    <a:pt x="172078" y="76324"/>
                  </a:lnTo>
                  <a:lnTo>
                    <a:pt x="172078" y="0"/>
                  </a:lnTo>
                  <a:close/>
                </a:path>
              </a:pathLst>
            </a:custGeom>
            <a:solidFill>
              <a:srgbClr val="A9D1E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4622" y="16529050"/>
            <a:ext cx="2160905" cy="941705"/>
            <a:chOff x="114622" y="16529050"/>
            <a:chExt cx="2160905" cy="9417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57" y="16529261"/>
              <a:ext cx="2160287" cy="9408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617" y="16529062"/>
              <a:ext cx="2160905" cy="941069"/>
            </a:xfrm>
            <a:custGeom>
              <a:avLst/>
              <a:gdLst/>
              <a:ahLst/>
              <a:cxnLst/>
              <a:rect l="l" t="t" r="r" b="b"/>
              <a:pathLst>
                <a:path w="2160905" h="941069">
                  <a:moveTo>
                    <a:pt x="21603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937260"/>
                  </a:lnTo>
                  <a:lnTo>
                    <a:pt x="0" y="941070"/>
                  </a:lnTo>
                  <a:lnTo>
                    <a:pt x="2160320" y="941070"/>
                  </a:lnTo>
                  <a:lnTo>
                    <a:pt x="2160320" y="937260"/>
                  </a:lnTo>
                  <a:lnTo>
                    <a:pt x="3898" y="937260"/>
                  </a:lnTo>
                  <a:lnTo>
                    <a:pt x="3898" y="3810"/>
                  </a:lnTo>
                  <a:lnTo>
                    <a:pt x="2156422" y="3810"/>
                  </a:lnTo>
                  <a:lnTo>
                    <a:pt x="2156422" y="937183"/>
                  </a:lnTo>
                  <a:lnTo>
                    <a:pt x="2160320" y="937183"/>
                  </a:lnTo>
                  <a:lnTo>
                    <a:pt x="2160320" y="3810"/>
                  </a:lnTo>
                  <a:lnTo>
                    <a:pt x="2160320" y="3568"/>
                  </a:lnTo>
                  <a:lnTo>
                    <a:pt x="2160320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455862" y="16630135"/>
            <a:ext cx="833755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E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x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clu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i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r          </a:t>
            </a:r>
            <a:r>
              <a:rPr dirty="0" sz="200" spc="1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Mo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v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er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p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ara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       </a:t>
            </a:r>
            <a:r>
              <a:rPr dirty="0" sz="200" spc="-2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Copiar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p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ara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         </a:t>
            </a:r>
            <a:r>
              <a:rPr dirty="0" sz="200" spc="-1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-10">
                <a:solidFill>
                  <a:srgbClr val="3C3C3C"/>
                </a:solidFill>
                <a:latin typeface="Segoe UI Semilight"/>
                <a:cs typeface="Segoe UI Semilight"/>
              </a:rPr>
              <a:t>R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enomear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             </a:t>
            </a:r>
            <a:r>
              <a:rPr dirty="0" sz="200" spc="2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Inse</a:t>
            </a:r>
            <a:endParaRPr sz="200">
              <a:latin typeface="Segoe UI Semilight"/>
              <a:cs typeface="Segoe UI Semiligh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4626" y="18008600"/>
            <a:ext cx="2160905" cy="981075"/>
            <a:chOff x="114626" y="18008600"/>
            <a:chExt cx="2160905" cy="98107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30" y="18008825"/>
              <a:ext cx="2160315" cy="9808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4617" y="18008612"/>
              <a:ext cx="2160905" cy="980440"/>
            </a:xfrm>
            <a:custGeom>
              <a:avLst/>
              <a:gdLst/>
              <a:ahLst/>
              <a:cxnLst/>
              <a:rect l="l" t="t" r="r" b="b"/>
              <a:pathLst>
                <a:path w="2160905" h="980440">
                  <a:moveTo>
                    <a:pt x="21603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976630"/>
                  </a:lnTo>
                  <a:lnTo>
                    <a:pt x="0" y="980440"/>
                  </a:lnTo>
                  <a:lnTo>
                    <a:pt x="2160320" y="980440"/>
                  </a:lnTo>
                  <a:lnTo>
                    <a:pt x="2160320" y="977163"/>
                  </a:lnTo>
                  <a:lnTo>
                    <a:pt x="2160320" y="976630"/>
                  </a:lnTo>
                  <a:lnTo>
                    <a:pt x="2160320" y="3886"/>
                  </a:lnTo>
                  <a:lnTo>
                    <a:pt x="2156422" y="3886"/>
                  </a:lnTo>
                  <a:lnTo>
                    <a:pt x="2156422" y="976630"/>
                  </a:lnTo>
                  <a:lnTo>
                    <a:pt x="3898" y="976630"/>
                  </a:lnTo>
                  <a:lnTo>
                    <a:pt x="3898" y="3810"/>
                  </a:lnTo>
                  <a:lnTo>
                    <a:pt x="2160320" y="3810"/>
                  </a:lnTo>
                  <a:lnTo>
                    <a:pt x="2160320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403" y="14432086"/>
            <a:ext cx="1782865" cy="101733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04123" y="6636015"/>
            <a:ext cx="194945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latin typeface="Segoe UI"/>
                <a:cs typeface="Segoe UI"/>
              </a:rPr>
              <a:t>Acesso</a:t>
            </a:r>
            <a:r>
              <a:rPr dirty="0" sz="200" spc="5">
                <a:latin typeface="Segoe UI"/>
                <a:cs typeface="Segoe UI"/>
              </a:rPr>
              <a:t> </a:t>
            </a:r>
            <a:r>
              <a:rPr dirty="0" sz="200" spc="5">
                <a:latin typeface="Segoe UI"/>
                <a:cs typeface="Segoe UI"/>
              </a:rPr>
              <a:t>rápido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537" y="8709500"/>
            <a:ext cx="490220" cy="23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uFill>
                  <a:solidFill>
                    <a:srgbClr val="094AB2"/>
                  </a:solidFill>
                </a:uFill>
                <a:latin typeface="Segoe UI Semilight"/>
                <a:cs typeface="Segoe UI Semilight"/>
              </a:rPr>
              <a:t> </a:t>
            </a:r>
            <a:r>
              <a:rPr dirty="0" u="sng" sz="600" spc="40">
                <a:uFill>
                  <a:solidFill>
                    <a:srgbClr val="094AB2"/>
                  </a:solidFill>
                </a:uFill>
                <a:latin typeface="Segoe UI Semilight"/>
                <a:cs typeface="Segoe UI Semilight"/>
              </a:rPr>
              <a:t> </a:t>
            </a:r>
            <a:r>
              <a:rPr dirty="0" sz="600" spc="55">
                <a:latin typeface="Segoe UI Semilight"/>
                <a:cs typeface="Segoe UI Semilight"/>
              </a:rPr>
              <a:t> </a:t>
            </a:r>
            <a:r>
              <a:rPr dirty="0" sz="600" spc="-5">
                <a:latin typeface="Segoe UI Semilight"/>
                <a:cs typeface="Segoe UI Semilight"/>
              </a:rPr>
              <a:t>Car</a:t>
            </a:r>
            <a:r>
              <a:rPr dirty="0" sz="600" spc="-10">
                <a:latin typeface="Segoe UI Semilight"/>
                <a:cs typeface="Segoe UI Semilight"/>
              </a:rPr>
              <a:t>r</a:t>
            </a:r>
            <a:r>
              <a:rPr dirty="0" sz="600">
                <a:latin typeface="Segoe UI Semilight"/>
                <a:cs typeface="Segoe UI Semilight"/>
              </a:rPr>
              <a:t>egar</a:t>
            </a:r>
            <a:endParaRPr sz="6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450">
                <a:solidFill>
                  <a:srgbClr val="3C3C3C"/>
                </a:solidFill>
                <a:latin typeface="Segoe UI Semilight"/>
                <a:cs typeface="Segoe UI Semilight"/>
              </a:rPr>
              <a:t>Arquivos</a:t>
            </a:r>
            <a:endParaRPr sz="450">
              <a:latin typeface="Segoe UI Semilight"/>
              <a:cs typeface="Segoe UI Semi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126" y="8628625"/>
            <a:ext cx="278765" cy="170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dirty="0" sz="350">
                <a:solidFill>
                  <a:srgbClr val="D7D7D7"/>
                </a:solidFill>
                <a:latin typeface="Segoe UI Semilight"/>
                <a:cs typeface="Segoe UI Semilight"/>
              </a:rPr>
              <a:t>OneDriv</a:t>
            </a:r>
            <a:r>
              <a:rPr dirty="0" sz="350" spc="5">
                <a:solidFill>
                  <a:srgbClr val="D7D7D7"/>
                </a:solidFill>
                <a:latin typeface="Segoe UI Semilight"/>
                <a:cs typeface="Segoe UI Semilight"/>
              </a:rPr>
              <a:t>e</a:t>
            </a:r>
            <a:endParaRPr sz="35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Pesquisar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0589" y="8876744"/>
            <a:ext cx="1758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10">
                <a:solidFill>
                  <a:srgbClr val="3C3C3C"/>
                </a:solidFill>
                <a:latin typeface="Segoe UI Semilight"/>
                <a:cs typeface="Segoe UI Semilight"/>
              </a:rPr>
              <a:t>OneDrive</a:t>
            </a:r>
            <a:endParaRPr sz="3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Arquivos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905" y="13311254"/>
            <a:ext cx="78105" cy="65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solidFill>
                  <a:srgbClr val="3C3C3C"/>
                </a:solidFill>
                <a:latin typeface="Segoe UI Semilight"/>
                <a:cs typeface="Segoe UI Semilight"/>
              </a:rPr>
              <a:t>PCs</a:t>
            </a:r>
            <a:endParaRPr sz="250">
              <a:latin typeface="Segoe UI Semilight"/>
              <a:cs typeface="Segoe UI Semi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9368" y="12709749"/>
            <a:ext cx="24892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35"/>
              </a:spcBef>
            </a:pPr>
            <a:r>
              <a:rPr dirty="0" sz="300" spc="10">
                <a:solidFill>
                  <a:srgbClr val="D7D7D7"/>
                </a:solidFill>
                <a:latin typeface="Segoe UI Semilight"/>
                <a:cs typeface="Segoe UI Semilight"/>
              </a:rPr>
              <a:t>OneDrive</a:t>
            </a:r>
            <a:endParaRPr sz="3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Pesquisar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1267" y="12797635"/>
            <a:ext cx="172085" cy="7683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90"/>
              </a:spcBef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Novo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881" y="12897363"/>
            <a:ext cx="86995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P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asta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8553" y="12976376"/>
            <a:ext cx="274320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Documen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t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o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d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o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W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or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881" y="13053421"/>
            <a:ext cx="333375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Pasta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de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trabalho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 do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Excel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9197" y="13130479"/>
            <a:ext cx="336550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Apresentação do 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PowerP...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727" y="13284434"/>
            <a:ext cx="233045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P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esquisa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</a:t>
            </a:r>
            <a:r>
              <a:rPr dirty="0" sz="200" spc="10">
                <a:solidFill>
                  <a:srgbClr val="3C3C3C"/>
                </a:solidFill>
                <a:latin typeface="Segoe UI Semilight"/>
                <a:cs typeface="Segoe UI Semilight"/>
              </a:rPr>
              <a:t>o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E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x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cel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8230" y="13361479"/>
            <a:ext cx="344170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Documento</a:t>
            </a:r>
            <a:r>
              <a:rPr dirty="0" sz="200" spc="-1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de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texto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sem...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90" y="12807617"/>
            <a:ext cx="127000" cy="5841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Car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r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egar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905" y="12926949"/>
            <a:ext cx="160020" cy="185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>
                <a:solidFill>
                  <a:srgbClr val="3C3C3C"/>
                </a:solidFill>
                <a:latin typeface="Segoe UI Semilight"/>
                <a:cs typeface="Segoe UI Semilight"/>
              </a:rPr>
              <a:t>OneDrive</a:t>
            </a:r>
            <a:endParaRPr sz="250">
              <a:latin typeface="Segoe UI Semilight"/>
              <a:cs typeface="Segoe UI Semilight"/>
            </a:endParaRPr>
          </a:p>
          <a:p>
            <a:pPr marL="13335" marR="46355" indent="-635">
              <a:lnSpc>
                <a:spcPts val="480"/>
              </a:lnSpc>
              <a:spcBef>
                <a:spcPts val="45"/>
              </a:spcBef>
            </a:pPr>
            <a:r>
              <a:rPr dirty="0" sz="150" spc="20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qui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v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os  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Recente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3502" y="9198308"/>
            <a:ext cx="18732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Orçamento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6173" y="9198223"/>
            <a:ext cx="211454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Documen</a:t>
            </a:r>
            <a:r>
              <a:rPr dirty="0" sz="250" spc="-5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0884" y="9198879"/>
            <a:ext cx="9398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5">
                <a:solidFill>
                  <a:srgbClr val="FFFFFF"/>
                </a:solidFill>
                <a:latin typeface="Segoe UI"/>
                <a:cs typeface="Segoe UI"/>
              </a:rPr>
              <a:t>Casa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8048" y="9157256"/>
            <a:ext cx="3937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2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24483" y="9156764"/>
            <a:ext cx="5270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20">
                <a:solidFill>
                  <a:srgbClr val="FFFFFF"/>
                </a:solidFill>
                <a:latin typeface="Segoe UI"/>
                <a:cs typeface="Segoe UI"/>
              </a:rPr>
              <a:t>12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9951" y="9156764"/>
            <a:ext cx="3937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2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345" y="9031348"/>
            <a:ext cx="118745" cy="126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ecen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e</a:t>
            </a:r>
            <a:endParaRPr sz="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Fotos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0825" y="9172284"/>
            <a:ext cx="201295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Com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p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tilhado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0345" y="9244232"/>
            <a:ext cx="996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Li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x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eira</a:t>
            </a:r>
            <a:endParaRPr sz="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300" spc="-5">
                <a:solidFill>
                  <a:srgbClr val="3C3C3C"/>
                </a:solidFill>
                <a:latin typeface="Segoe UI Semilight"/>
                <a:cs typeface="Segoe UI Semilight"/>
              </a:rPr>
              <a:t>PCs</a:t>
            </a:r>
            <a:endParaRPr sz="300">
              <a:latin typeface="Segoe UI Semilight"/>
              <a:cs typeface="Segoe UI Semi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5617" y="9610986"/>
            <a:ext cx="249554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5">
                <a:solidFill>
                  <a:srgbClr val="5E5E5E"/>
                </a:solidFill>
                <a:latin typeface="Segoe UI"/>
                <a:cs typeface="Segoe UI"/>
              </a:rPr>
              <a:t>Ap</a:t>
            </a:r>
            <a:r>
              <a:rPr dirty="0" sz="250" spc="-5">
                <a:solidFill>
                  <a:srgbClr val="5E5E5E"/>
                </a:solidFill>
                <a:latin typeface="Segoe UI"/>
                <a:cs typeface="Segoe UI"/>
              </a:rPr>
              <a:t>r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esentação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 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3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41896" y="9612298"/>
            <a:ext cx="249554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5">
                <a:solidFill>
                  <a:srgbClr val="5E5E5E"/>
                </a:solidFill>
                <a:latin typeface="Segoe UI"/>
                <a:cs typeface="Segoe UI"/>
              </a:rPr>
              <a:t>Ap</a:t>
            </a:r>
            <a:r>
              <a:rPr dirty="0" sz="250" spc="-5">
                <a:solidFill>
                  <a:srgbClr val="5E5E5E"/>
                </a:solidFill>
                <a:latin typeface="Segoe UI"/>
                <a:cs typeface="Segoe UI"/>
              </a:rPr>
              <a:t>r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esentação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 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2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8175" y="9611018"/>
            <a:ext cx="856615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955" algn="l"/>
                <a:tab pos="784860" algn="l"/>
              </a:tabLst>
            </a:pPr>
            <a:r>
              <a:rPr dirty="0" sz="250" spc="-10">
                <a:solidFill>
                  <a:srgbClr val="5E5E5E"/>
                </a:solidFill>
                <a:latin typeface="Segoe UI"/>
                <a:cs typeface="Segoe UI"/>
              </a:rPr>
              <a:t>R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ela</a:t>
            </a:r>
            <a:r>
              <a:rPr dirty="0" sz="250" spc="-5">
                <a:solidFill>
                  <a:srgbClr val="5E5E5E"/>
                </a:solidFill>
                <a:latin typeface="Segoe UI"/>
                <a:cs typeface="Segoe UI"/>
              </a:rPr>
              <a:t>t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ório_A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	</a:t>
            </a:r>
            <a:r>
              <a:rPr dirty="0" sz="250" spc="-10">
                <a:solidFill>
                  <a:srgbClr val="5E5E5E"/>
                </a:solidFill>
                <a:latin typeface="Segoe UI"/>
                <a:cs typeface="Segoe UI"/>
              </a:rPr>
              <a:t>R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ela</a:t>
            </a:r>
            <a:r>
              <a:rPr dirty="0" sz="250" spc="-5">
                <a:solidFill>
                  <a:srgbClr val="5E5E5E"/>
                </a:solidFill>
                <a:latin typeface="Segoe UI"/>
                <a:cs typeface="Segoe UI"/>
              </a:rPr>
              <a:t>t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ório_B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	</a:t>
            </a:r>
            <a:r>
              <a:rPr dirty="0" sz="250">
                <a:solidFill>
                  <a:srgbClr val="5E5E5E"/>
                </a:solidFill>
                <a:latin typeface="Segoe UI"/>
                <a:cs typeface="Segoe UI"/>
              </a:rPr>
              <a:t>Esta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2656" y="6743797"/>
            <a:ext cx="17462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latin typeface="Segoe UI"/>
                <a:cs typeface="Segoe UI"/>
              </a:rPr>
              <a:t>Downloads</a:t>
            </a:r>
            <a:endParaRPr sz="2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185"/>
              </a:spcBef>
            </a:pPr>
            <a:r>
              <a:rPr dirty="0" sz="200">
                <a:latin typeface="Segoe UI"/>
                <a:cs typeface="Segoe UI"/>
              </a:rPr>
              <a:t>Documentos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3780" y="7219738"/>
            <a:ext cx="314325" cy="45085"/>
          </a:xfrm>
          <a:prstGeom prst="rect">
            <a:avLst/>
          </a:prstGeom>
          <a:ln w="3175">
            <a:solidFill>
              <a:srgbClr val="77787B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45"/>
              </a:spcBef>
            </a:pPr>
            <a:r>
              <a:rPr dirty="0" sz="200" spc="5">
                <a:solidFill>
                  <a:srgbClr val="000066"/>
                </a:solidFill>
                <a:latin typeface="Segoe UI"/>
                <a:cs typeface="Segoe UI"/>
              </a:rPr>
              <a:t>Mo</a:t>
            </a:r>
            <a:r>
              <a:rPr dirty="0" sz="200">
                <a:solidFill>
                  <a:srgbClr val="000066"/>
                </a:solidFill>
                <a:latin typeface="Segoe UI"/>
                <a:cs typeface="Segoe UI"/>
              </a:rPr>
              <a:t>v</a:t>
            </a:r>
            <a:r>
              <a:rPr dirty="0" sz="200" spc="5">
                <a:solidFill>
                  <a:srgbClr val="000066"/>
                </a:solidFill>
                <a:latin typeface="Segoe UI"/>
                <a:cs typeface="Segoe UI"/>
              </a:rPr>
              <a:t>er</a:t>
            </a:r>
            <a:r>
              <a:rPr dirty="0" sz="200">
                <a:solidFill>
                  <a:srgbClr val="000066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000066"/>
                </a:solidFill>
                <a:latin typeface="Segoe UI"/>
                <a:cs typeface="Segoe UI"/>
              </a:rPr>
              <a:t>p</a:t>
            </a:r>
            <a:r>
              <a:rPr dirty="0" sz="200" spc="5">
                <a:solidFill>
                  <a:srgbClr val="000066"/>
                </a:solidFill>
                <a:latin typeface="Segoe UI"/>
                <a:cs typeface="Segoe UI"/>
              </a:rPr>
              <a:t>ara</a:t>
            </a:r>
            <a:r>
              <a:rPr dirty="0" sz="200">
                <a:solidFill>
                  <a:srgbClr val="000066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000066"/>
                </a:solidFill>
                <a:latin typeface="Segoe UI"/>
                <a:cs typeface="Segoe UI"/>
              </a:rPr>
              <a:t>OneDri</a:t>
            </a:r>
            <a:r>
              <a:rPr dirty="0" sz="200">
                <a:solidFill>
                  <a:srgbClr val="000066"/>
                </a:solidFill>
                <a:latin typeface="Segoe UI"/>
                <a:cs typeface="Segoe UI"/>
              </a:rPr>
              <a:t>v</a:t>
            </a:r>
            <a:r>
              <a:rPr dirty="0" sz="200" spc="5">
                <a:solidFill>
                  <a:srgbClr val="000066"/>
                </a:solidFill>
                <a:latin typeface="Segoe UI"/>
                <a:cs typeface="Segoe UI"/>
              </a:rPr>
              <a:t>e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6768" y="6688198"/>
            <a:ext cx="577850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63855" algn="l"/>
              </a:tabLst>
            </a:pPr>
            <a:r>
              <a:rPr dirty="0" sz="200">
                <a:latin typeface="Segoe UI"/>
                <a:cs typeface="Segoe UI"/>
              </a:rPr>
              <a:t>Área </a:t>
            </a:r>
            <a:r>
              <a:rPr dirty="0" sz="200" spc="5">
                <a:latin typeface="Segoe UI"/>
                <a:cs typeface="Segoe UI"/>
              </a:rPr>
              <a:t>de </a:t>
            </a:r>
            <a:r>
              <a:rPr dirty="0" sz="200" spc="-5">
                <a:latin typeface="Segoe UI"/>
                <a:cs typeface="Segoe UI"/>
              </a:rPr>
              <a:t>Trabalho	</a:t>
            </a:r>
            <a:r>
              <a:rPr dirty="0" baseline="13888" sz="300" spc="22">
                <a:latin typeface="Segoe UI"/>
                <a:cs typeface="Segoe UI"/>
              </a:rPr>
              <a:t>ORÇAMENTO</a:t>
            </a:r>
            <a:endParaRPr baseline="13888" sz="3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7866" y="6718997"/>
            <a:ext cx="347980" cy="26225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" spc="10">
                <a:latin typeface="Segoe UI"/>
                <a:cs typeface="Segoe UI"/>
              </a:rPr>
              <a:t>FAMÍLIA</a:t>
            </a:r>
            <a:endParaRPr sz="200">
              <a:latin typeface="Segoe UI"/>
              <a:cs typeface="Segoe UI"/>
            </a:endParaRPr>
          </a:p>
          <a:p>
            <a:pPr marL="12700" marR="5080">
              <a:lnSpc>
                <a:spcPct val="154600"/>
              </a:lnSpc>
            </a:pPr>
            <a:r>
              <a:rPr dirty="0" sz="200" spc="10">
                <a:latin typeface="Segoe UI"/>
                <a:cs typeface="Segoe UI"/>
              </a:rPr>
              <a:t>PROJETOS PARA </a:t>
            </a:r>
            <a:r>
              <a:rPr dirty="0" sz="200" spc="15">
                <a:latin typeface="Segoe UI"/>
                <a:cs typeface="Segoe UI"/>
              </a:rPr>
              <a:t>CASA </a:t>
            </a:r>
            <a:r>
              <a:rPr dirty="0" sz="200" spc="20">
                <a:latin typeface="Segoe UI"/>
                <a:cs typeface="Segoe UI"/>
              </a:rPr>
              <a:t> </a:t>
            </a:r>
            <a:r>
              <a:rPr dirty="0" sz="200" spc="10">
                <a:latin typeface="Segoe UI"/>
                <a:cs typeface="Segoe UI"/>
              </a:rPr>
              <a:t>B</a:t>
            </a:r>
            <a:r>
              <a:rPr dirty="0" sz="200">
                <a:latin typeface="Segoe UI"/>
                <a:cs typeface="Segoe UI"/>
              </a:rPr>
              <a:t>L</a:t>
            </a:r>
            <a:r>
              <a:rPr dirty="0" sz="200" spc="20">
                <a:latin typeface="Segoe UI"/>
                <a:cs typeface="Segoe UI"/>
              </a:rPr>
              <a:t>O</a:t>
            </a:r>
            <a:r>
              <a:rPr dirty="0" sz="200" spc="10">
                <a:latin typeface="Segoe UI"/>
                <a:cs typeface="Segoe UI"/>
              </a:rPr>
              <a:t>C</a:t>
            </a:r>
            <a:r>
              <a:rPr dirty="0" sz="200" spc="15">
                <a:latin typeface="Segoe UI"/>
                <a:cs typeface="Segoe UI"/>
              </a:rPr>
              <a:t>OS</a:t>
            </a:r>
            <a:r>
              <a:rPr dirty="0" sz="200" spc="5">
                <a:latin typeface="Segoe UI"/>
                <a:cs typeface="Segoe UI"/>
              </a:rPr>
              <a:t> </a:t>
            </a:r>
            <a:r>
              <a:rPr dirty="0" sz="200" spc="15">
                <a:latin typeface="Segoe UI"/>
                <a:cs typeface="Segoe UI"/>
              </a:rPr>
              <a:t>D</a:t>
            </a:r>
            <a:r>
              <a:rPr dirty="0" sz="200" spc="15">
                <a:latin typeface="Segoe UI"/>
                <a:cs typeface="Segoe UI"/>
              </a:rPr>
              <a:t>E</a:t>
            </a:r>
            <a:r>
              <a:rPr dirty="0" sz="200" spc="5">
                <a:latin typeface="Segoe UI"/>
                <a:cs typeface="Segoe UI"/>
              </a:rPr>
              <a:t> </a:t>
            </a:r>
            <a:r>
              <a:rPr dirty="0" sz="200" spc="20">
                <a:latin typeface="Segoe UI"/>
                <a:cs typeface="Segoe UI"/>
              </a:rPr>
              <a:t>AN</a:t>
            </a:r>
            <a:r>
              <a:rPr dirty="0" sz="200" spc="5">
                <a:latin typeface="Segoe UI"/>
                <a:cs typeface="Segoe UI"/>
              </a:rPr>
              <a:t>O</a:t>
            </a:r>
            <a:r>
              <a:rPr dirty="0" sz="200" spc="-5">
                <a:latin typeface="Segoe UI"/>
                <a:cs typeface="Segoe UI"/>
              </a:rPr>
              <a:t>T</a:t>
            </a:r>
            <a:r>
              <a:rPr dirty="0" sz="200" spc="15">
                <a:latin typeface="Segoe UI"/>
                <a:cs typeface="Segoe UI"/>
              </a:rPr>
              <a:t>AÇÕES  </a:t>
            </a:r>
            <a:r>
              <a:rPr dirty="0" sz="200" spc="15">
                <a:latin typeface="Segoe UI"/>
                <a:cs typeface="Segoe UI"/>
              </a:rPr>
              <a:t>VIAGEM</a:t>
            </a:r>
            <a:endParaRPr sz="20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dirty="0" sz="200" spc="15">
                <a:latin typeface="Segoe UI"/>
                <a:cs typeface="Segoe UI"/>
              </a:rPr>
              <a:t>TRABALHO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0892" y="6619297"/>
            <a:ext cx="104139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15">
                <a:solidFill>
                  <a:srgbClr val="4C607A"/>
                </a:solidFill>
                <a:latin typeface="Segoe UI"/>
                <a:cs typeface="Segoe UI"/>
              </a:rPr>
              <a:t>Nome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6463" y="6618747"/>
            <a:ext cx="501015" cy="361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3335">
              <a:lnSpc>
                <a:spcPct val="100000"/>
              </a:lnSpc>
              <a:spcBef>
                <a:spcPts val="130"/>
              </a:spcBef>
            </a:pPr>
            <a:r>
              <a:rPr dirty="0" sz="200">
                <a:solidFill>
                  <a:srgbClr val="4C607A"/>
                </a:solidFill>
                <a:latin typeface="Segoe UI"/>
                <a:cs typeface="Segoe UI"/>
              </a:rPr>
              <a:t>Data</a:t>
            </a:r>
            <a:r>
              <a:rPr dirty="0" sz="200" spc="-5">
                <a:solidFill>
                  <a:srgbClr val="4C607A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C607A"/>
                </a:solidFill>
                <a:latin typeface="Segoe UI"/>
                <a:cs typeface="Segoe UI"/>
              </a:rPr>
              <a:t>de</a:t>
            </a:r>
            <a:r>
              <a:rPr dirty="0" sz="200" spc="-5">
                <a:solidFill>
                  <a:srgbClr val="4C607A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4C607A"/>
                </a:solidFill>
                <a:latin typeface="Segoe UI"/>
                <a:cs typeface="Segoe UI"/>
              </a:rPr>
              <a:t>modificação  </a:t>
            </a:r>
            <a:r>
              <a:rPr dirty="0" sz="200" spc="10">
                <a:solidFill>
                  <a:srgbClr val="4C607A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C607A"/>
                </a:solidFill>
                <a:latin typeface="Segoe UI"/>
                <a:cs typeface="Segoe UI"/>
              </a:rPr>
              <a:t>Tipo</a:t>
            </a:r>
            <a:endParaRPr sz="200">
              <a:latin typeface="Segoe UI"/>
              <a:cs typeface="Segoe UI"/>
            </a:endParaRPr>
          </a:p>
          <a:p>
            <a:pPr algn="just" marL="12700" marR="5080" indent="1905">
              <a:lnSpc>
                <a:spcPct val="154900"/>
              </a:lnSpc>
              <a:spcBef>
                <a:spcPts val="135"/>
              </a:spcBef>
            </a:pP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13/7/2015 08:42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 </a:t>
            </a:r>
            <a:r>
              <a:rPr dirty="0" sz="200" spc="-4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28/7/2015 11:40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 </a:t>
            </a:r>
            <a:r>
              <a:rPr dirty="0" sz="200" spc="-4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10/3/2015 08:43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 </a:t>
            </a:r>
            <a:r>
              <a:rPr dirty="0" sz="200" spc="-4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30/7/2015 08:37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 </a:t>
            </a:r>
            <a:r>
              <a:rPr dirty="0" sz="200" spc="-4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30/6/2015 12:43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 </a:t>
            </a:r>
            <a:r>
              <a:rPr dirty="0" sz="200" spc="-4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27/7/2015</a:t>
            </a:r>
            <a:r>
              <a:rPr dirty="0" sz="200" spc="-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15:47</a:t>
            </a:r>
            <a:r>
              <a:rPr dirty="0" sz="200" spc="30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Pasta </a:t>
            </a:r>
            <a:r>
              <a:rPr dirty="0" sz="200" spc="5">
                <a:solidFill>
                  <a:srgbClr val="6D6D6D"/>
                </a:solidFill>
                <a:latin typeface="Segoe UI"/>
                <a:cs typeface="Segoe UI"/>
              </a:rPr>
              <a:t>de</a:t>
            </a:r>
            <a:r>
              <a:rPr dirty="0" sz="200" spc="-5">
                <a:solidFill>
                  <a:srgbClr val="6D6D6D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6D6D6D"/>
                </a:solidFill>
                <a:latin typeface="Segoe UI"/>
                <a:cs typeface="Segoe UI"/>
              </a:rPr>
              <a:t>arquivos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26208" y="6618923"/>
            <a:ext cx="133350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-20">
                <a:solidFill>
                  <a:srgbClr val="4C607A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4C607A"/>
                </a:solidFill>
                <a:latin typeface="Segoe UI"/>
                <a:cs typeface="Segoe UI"/>
              </a:rPr>
              <a:t>amanho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3248" y="6420124"/>
            <a:ext cx="584835" cy="1873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latin typeface="Segoe UI"/>
                <a:cs typeface="Segoe UI"/>
              </a:rPr>
              <a:t>OneDrive</a:t>
            </a:r>
            <a:endParaRPr sz="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200" spc="-5">
                <a:solidFill>
                  <a:srgbClr val="FFFFFF"/>
                </a:solidFill>
                <a:latin typeface="Segoe UI"/>
                <a:cs typeface="Segoe UI"/>
              </a:rPr>
              <a:t>Arquivo</a:t>
            </a:r>
            <a:r>
              <a:rPr dirty="0" sz="200" spc="45">
                <a:solidFill>
                  <a:srgbClr val="FFFFFF"/>
                </a:solidFill>
                <a:latin typeface="Segoe UI"/>
                <a:cs typeface="Segoe UI"/>
              </a:rPr>
              <a:t>   </a:t>
            </a:r>
            <a:r>
              <a:rPr dirty="0" sz="200" spc="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Início         </a:t>
            </a:r>
            <a:r>
              <a:rPr dirty="0" sz="200" spc="3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Compartilhar          </a:t>
            </a:r>
            <a:r>
              <a:rPr dirty="0" sz="200" spc="20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Exibir</a:t>
            </a:r>
            <a:endParaRPr sz="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">
              <a:latin typeface="Segoe UI"/>
              <a:cs typeface="Segoe UI"/>
            </a:endParaRPr>
          </a:p>
          <a:p>
            <a:pPr marL="324485">
              <a:lnSpc>
                <a:spcPct val="100000"/>
              </a:lnSpc>
            </a:pPr>
            <a:r>
              <a:rPr dirty="0" sz="200" spc="5">
                <a:latin typeface="Segoe UI"/>
                <a:cs typeface="Segoe UI"/>
              </a:rPr>
              <a:t>OneDrive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9124" y="13122698"/>
            <a:ext cx="81280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Fot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os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8872" y="13184393"/>
            <a:ext cx="176530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 spc="20">
                <a:solidFill>
                  <a:srgbClr val="3C3C3C"/>
                </a:solidFill>
                <a:latin typeface="Segoe UI"/>
                <a:cs typeface="Segoe UI"/>
              </a:rPr>
              <a:t>Com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p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tilhado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8872" y="13245358"/>
            <a:ext cx="89535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Li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x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eira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7415" y="14439344"/>
            <a:ext cx="93218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00" spc="-25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dirty="0" sz="300" spc="-5">
                <a:solidFill>
                  <a:srgbClr val="FFFFFF"/>
                </a:solidFill>
                <a:latin typeface="Segoe UI Light"/>
                <a:cs typeface="Segoe UI Light"/>
              </a:rPr>
              <a:t>ower</a:t>
            </a:r>
            <a:r>
              <a:rPr dirty="0" sz="300" spc="-25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dirty="0" sz="300" spc="-5">
                <a:solidFill>
                  <a:srgbClr val="FFFFFF"/>
                </a:solidFill>
                <a:latin typeface="Segoe UI Light"/>
                <a:cs typeface="Segoe UI Light"/>
              </a:rPr>
              <a:t>oint</a:t>
            </a:r>
            <a:r>
              <a:rPr dirty="0" sz="300" spc="-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Segoe UI Light"/>
                <a:cs typeface="Segoe UI Light"/>
              </a:rPr>
              <a:t>Onlin</a:t>
            </a:r>
            <a:r>
              <a:rPr dirty="0" sz="300" spc="-5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300">
                <a:solidFill>
                  <a:srgbClr val="FFFFFF"/>
                </a:solidFill>
                <a:latin typeface="Segoe UI Light"/>
                <a:cs typeface="Segoe UI Light"/>
              </a:rPr>
              <a:t>    </a:t>
            </a:r>
            <a:r>
              <a:rPr dirty="0" sz="300" spc="-1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baseline="18518" sz="225" spc="22">
                <a:solidFill>
                  <a:srgbClr val="FFFFFF"/>
                </a:solidFill>
                <a:latin typeface="Segoe UI"/>
                <a:cs typeface="Segoe UI"/>
              </a:rPr>
              <a:t>OneDri</a:t>
            </a:r>
            <a:r>
              <a:rPr dirty="0" baseline="18518" sz="225" spc="1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baseline="18518" sz="225" spc="22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baseline="18518" sz="225">
                <a:solidFill>
                  <a:srgbClr val="FFFFFF"/>
                </a:solidFill>
                <a:latin typeface="Segoe UI"/>
                <a:cs typeface="Segoe UI"/>
              </a:rPr>
              <a:t>      </a:t>
            </a:r>
            <a:r>
              <a:rPr dirty="0" baseline="18518" sz="225" spc="30">
                <a:solidFill>
                  <a:srgbClr val="FFFFFF"/>
                </a:solidFill>
                <a:latin typeface="Segoe UI"/>
                <a:cs typeface="Segoe UI"/>
              </a:rPr>
              <a:t>Documen</a:t>
            </a:r>
            <a:r>
              <a:rPr dirty="0" baseline="18518" sz="225" spc="7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baseline="18518" sz="225" spc="22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dirty="0" baseline="18518" sz="225">
                <a:solidFill>
                  <a:srgbClr val="FFFFFF"/>
                </a:solidFill>
                <a:latin typeface="Segoe UI"/>
                <a:cs typeface="Segoe UI"/>
              </a:rPr>
              <a:t>                 </a:t>
            </a:r>
            <a:r>
              <a:rPr dirty="0" baseline="18518" sz="225" spc="-22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18518" sz="225" spc="3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dirty="0" baseline="18518" sz="225" spc="7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baseline="18518" sz="225" spc="22">
                <a:solidFill>
                  <a:srgbClr val="FFFFFF"/>
                </a:solidFill>
                <a:latin typeface="Segoe UI"/>
                <a:cs typeface="Segoe UI"/>
              </a:rPr>
              <a:t>esentação</a:t>
            </a:r>
            <a:r>
              <a:rPr dirty="0" baseline="18518" sz="225" spc="7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18518" sz="225" spc="22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baseline="18518" sz="225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53137" y="14449432"/>
            <a:ext cx="4616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20">
                <a:solidFill>
                  <a:srgbClr val="FFFFFF"/>
                </a:solidFill>
                <a:latin typeface="Segoe UI"/>
                <a:cs typeface="Segoe UI"/>
              </a:rPr>
              <a:t>Com</a:t>
            </a:r>
            <a:r>
              <a:rPr dirty="0" sz="150" spc="15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dirty="0" sz="150" spc="1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50" spc="1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150" spc="10">
                <a:solidFill>
                  <a:srgbClr val="FFFFFF"/>
                </a:solidFill>
                <a:latin typeface="Segoe UI"/>
                <a:cs typeface="Segoe UI"/>
              </a:rPr>
              <a:t>tilhar</a:t>
            </a:r>
            <a:r>
              <a:rPr dirty="0" sz="150">
                <a:solidFill>
                  <a:srgbClr val="FFFFFF"/>
                </a:solidFill>
                <a:latin typeface="Segoe UI"/>
                <a:cs typeface="Segoe UI"/>
              </a:rPr>
              <a:t>                 </a:t>
            </a:r>
            <a:r>
              <a:rPr dirty="0" sz="1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50" spc="20">
                <a:solidFill>
                  <a:srgbClr val="595959"/>
                </a:solidFill>
                <a:latin typeface="Segoe UI"/>
                <a:cs typeface="Segoe UI"/>
              </a:rPr>
              <a:t>kauan</a:t>
            </a:r>
            <a:r>
              <a:rPr dirty="0" sz="150" spc="10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595959"/>
                </a:solidFill>
                <a:latin typeface="Segoe UI"/>
                <a:cs typeface="Segoe UI"/>
              </a:rPr>
              <a:t>silv</a:t>
            </a:r>
            <a:r>
              <a:rPr dirty="0" sz="150" spc="15">
                <a:solidFill>
                  <a:srgbClr val="595959"/>
                </a:solidFill>
                <a:latin typeface="Segoe UI"/>
                <a:cs typeface="Segoe UI"/>
              </a:rPr>
              <a:t>a</a:t>
            </a:r>
            <a:r>
              <a:rPr dirty="0" sz="150">
                <a:solidFill>
                  <a:srgbClr val="595959"/>
                </a:solidFill>
                <a:latin typeface="Segoe UI"/>
                <a:cs typeface="Segoe UI"/>
              </a:rPr>
              <a:t>         </a:t>
            </a:r>
            <a:r>
              <a:rPr dirty="0" sz="150" spc="-5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150" spc="15">
                <a:solidFill>
                  <a:srgbClr val="595959"/>
                </a:solidFill>
                <a:latin typeface="Segoe UI"/>
                <a:cs typeface="Segoe UI"/>
              </a:rPr>
              <a:t>Sair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5279" y="15386386"/>
            <a:ext cx="35179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Clique para adicionar 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anotações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0245" y="14796106"/>
            <a:ext cx="38100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0" spc="15">
                <a:solidFill>
                  <a:srgbClr val="D0482E"/>
                </a:solidFill>
                <a:latin typeface="Segoe UI Semilight"/>
                <a:cs typeface="Segoe UI Semilight"/>
              </a:rPr>
              <a:t>2</a:t>
            </a:r>
            <a:endParaRPr sz="150">
              <a:latin typeface="Segoe UI Semilight"/>
              <a:cs typeface="Segoe UI Semi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1701" y="14518011"/>
            <a:ext cx="1521460" cy="1282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14"/>
              </a:spcBef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QUI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V</a:t>
            </a: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O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150" spc="-10">
                <a:solidFill>
                  <a:srgbClr val="3C3C3C"/>
                </a:solidFill>
                <a:latin typeface="Segoe UI"/>
                <a:cs typeface="Segoe UI"/>
              </a:rPr>
              <a:t>P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ÁGINA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INICIAL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  </a:t>
            </a:r>
            <a:r>
              <a:rPr dirty="0" sz="150" spc="-10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INSERIR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 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DESIGN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  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TRANSIÇÕES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  </a:t>
            </a:r>
            <a:r>
              <a:rPr dirty="0" sz="150" spc="-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ANIMAÇÕES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EXIBIR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  </a:t>
            </a:r>
            <a:r>
              <a:rPr dirty="0" sz="150" spc="1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Diga-m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e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o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que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v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ocê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deseja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7F7F7F"/>
                </a:solidFill>
                <a:latin typeface="Segoe UI"/>
                <a:cs typeface="Segoe UI"/>
              </a:rPr>
              <a:t>fazer</a:t>
            </a:r>
            <a:r>
              <a:rPr dirty="0" sz="150">
                <a:solidFill>
                  <a:srgbClr val="7F7F7F"/>
                </a:solidFill>
                <a:latin typeface="Segoe UI"/>
                <a:cs typeface="Segoe UI"/>
              </a:rPr>
              <a:t>                </a:t>
            </a:r>
            <a:r>
              <a:rPr dirty="0" sz="15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595959"/>
                </a:solidFill>
                <a:latin typeface="Segoe UI"/>
                <a:cs typeface="Segoe UI"/>
              </a:rPr>
              <a:t>ABRIR</a:t>
            </a:r>
            <a:r>
              <a:rPr dirty="0" sz="150" spc="10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595959"/>
                </a:solidFill>
                <a:latin typeface="Segoe UI"/>
                <a:cs typeface="Segoe UI"/>
              </a:rPr>
              <a:t>NO</a:t>
            </a:r>
            <a:r>
              <a:rPr dirty="0" sz="150" spc="10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150">
                <a:solidFill>
                  <a:srgbClr val="595959"/>
                </a:solidFill>
                <a:latin typeface="Segoe UI"/>
                <a:cs typeface="Segoe UI"/>
              </a:rPr>
              <a:t>POWERPOINT</a:t>
            </a:r>
            <a:endParaRPr sz="1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50" spc="10">
                <a:solidFill>
                  <a:srgbClr val="7E7E7E"/>
                </a:solidFill>
                <a:latin typeface="Segoe UI Semilight"/>
                <a:cs typeface="Segoe UI Semilight"/>
              </a:rPr>
              <a:t>1</a:t>
            </a:r>
            <a:endParaRPr sz="150">
              <a:latin typeface="Segoe UI Semilight"/>
              <a:cs typeface="Segoe UI Semi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0022" y="13561893"/>
            <a:ext cx="83375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8615" algn="l"/>
                <a:tab pos="683260" algn="l"/>
              </a:tabLst>
            </a:pP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Ap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esentação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3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	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Ap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esentação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2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	</a:t>
            </a:r>
            <a:r>
              <a:rPr dirty="0" sz="200" spc="-5">
                <a:solidFill>
                  <a:srgbClr val="464646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ela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ório_A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85670" y="13560927"/>
            <a:ext cx="16065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-5">
                <a:solidFill>
                  <a:srgbClr val="464646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ela</a:t>
            </a:r>
            <a:r>
              <a:rPr dirty="0" sz="200">
                <a:solidFill>
                  <a:srgbClr val="464646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ório_B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20731" y="13560429"/>
            <a:ext cx="21526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5">
                <a:solidFill>
                  <a:srgbClr val="464646"/>
                </a:solidFill>
                <a:latin typeface="Segoe UI"/>
                <a:cs typeface="Segoe UI"/>
              </a:rPr>
              <a:t>Estatísticas_Doc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8230" y="13202995"/>
            <a:ext cx="85598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320" algn="l"/>
              </a:tabLst>
            </a:pP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Bloco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e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anota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çõe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s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5">
                <a:solidFill>
                  <a:srgbClr val="3C3C3C"/>
                </a:solidFill>
                <a:latin typeface="Segoe UI Semilight"/>
                <a:cs typeface="Segoe UI Semilight"/>
              </a:rPr>
              <a:t>d</a:t>
            </a:r>
            <a:r>
              <a:rPr dirty="0" sz="200" spc="10">
                <a:solidFill>
                  <a:srgbClr val="3C3C3C"/>
                </a:solidFill>
                <a:latin typeface="Segoe UI Semilight"/>
                <a:cs typeface="Segoe UI Semilight"/>
              </a:rPr>
              <a:t>o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O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..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.</a:t>
            </a:r>
            <a:r>
              <a:rPr dirty="0" sz="200">
                <a:solidFill>
                  <a:srgbClr val="3C3C3C"/>
                </a:solidFill>
                <a:latin typeface="Segoe UI Semilight"/>
                <a:cs typeface="Segoe UI Semilight"/>
              </a:rPr>
              <a:t>     </a:t>
            </a:r>
            <a:r>
              <a:rPr dirty="0" sz="200" spc="1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Documen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Casa</a:t>
            </a:r>
            <a:endParaRPr sz="25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65331" y="13168642"/>
            <a:ext cx="36830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5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55665" y="13169286"/>
            <a:ext cx="36830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5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46320" y="13168642"/>
            <a:ext cx="47625" cy="5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>
                <a:solidFill>
                  <a:srgbClr val="FFFFFF"/>
                </a:solidFill>
                <a:latin typeface="Segoe UI"/>
                <a:cs typeface="Segoe UI"/>
              </a:rPr>
              <a:t>12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07083" y="13202293"/>
            <a:ext cx="546100" cy="6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Bloco</a:t>
            </a: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z="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50" spc="-15">
                <a:solidFill>
                  <a:srgbClr val="FFFFFF"/>
                </a:solidFill>
                <a:latin typeface="Segoe UI"/>
                <a:cs typeface="Segoe UI"/>
              </a:rPr>
              <a:t>anotações	Imagens</a:t>
            </a:r>
            <a:endParaRPr sz="250">
              <a:latin typeface="Segoe UI"/>
              <a:cs typeface="Segoe U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03407" y="14459168"/>
            <a:ext cx="1783080" cy="1314450"/>
            <a:chOff x="303407" y="14459168"/>
            <a:chExt cx="1783080" cy="1314450"/>
          </a:xfrm>
        </p:grpSpPr>
        <p:sp>
          <p:nvSpPr>
            <p:cNvPr id="77" name="object 77"/>
            <p:cNvSpPr/>
            <p:nvPr/>
          </p:nvSpPr>
          <p:spPr>
            <a:xfrm>
              <a:off x="1934355" y="14459445"/>
              <a:ext cx="1905" cy="31115"/>
            </a:xfrm>
            <a:custGeom>
              <a:avLst/>
              <a:gdLst/>
              <a:ahLst/>
              <a:cxnLst/>
              <a:rect l="l" t="t" r="r" b="b"/>
              <a:pathLst>
                <a:path w="1905" h="31115">
                  <a:moveTo>
                    <a:pt x="1654" y="0"/>
                  </a:moveTo>
                  <a:lnTo>
                    <a:pt x="0" y="0"/>
                  </a:lnTo>
                  <a:lnTo>
                    <a:pt x="0" y="30846"/>
                  </a:lnTo>
                  <a:lnTo>
                    <a:pt x="1654" y="3084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523" y="14459168"/>
              <a:ext cx="34642" cy="3464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456" y="14469732"/>
              <a:ext cx="12173" cy="15918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03407" y="15449430"/>
              <a:ext cx="1783080" cy="323850"/>
            </a:xfrm>
            <a:custGeom>
              <a:avLst/>
              <a:gdLst/>
              <a:ahLst/>
              <a:cxnLst/>
              <a:rect l="l" t="t" r="r" b="b"/>
              <a:pathLst>
                <a:path w="1783080" h="323850">
                  <a:moveTo>
                    <a:pt x="1782861" y="0"/>
                  </a:moveTo>
                  <a:lnTo>
                    <a:pt x="0" y="0"/>
                  </a:lnTo>
                  <a:lnTo>
                    <a:pt x="0" y="323836"/>
                  </a:lnTo>
                  <a:lnTo>
                    <a:pt x="1782861" y="323836"/>
                  </a:lnTo>
                  <a:lnTo>
                    <a:pt x="178286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36276" y="15445770"/>
              <a:ext cx="1905" cy="327660"/>
            </a:xfrm>
            <a:custGeom>
              <a:avLst/>
              <a:gdLst/>
              <a:ahLst/>
              <a:cxnLst/>
              <a:rect l="l" t="t" r="r" b="b"/>
              <a:pathLst>
                <a:path w="1904" h="327659">
                  <a:moveTo>
                    <a:pt x="1705" y="0"/>
                  </a:moveTo>
                  <a:lnTo>
                    <a:pt x="0" y="0"/>
                  </a:lnTo>
                  <a:lnTo>
                    <a:pt x="0" y="327496"/>
                  </a:lnTo>
                  <a:lnTo>
                    <a:pt x="1705" y="32749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D2D5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991932" y="16478198"/>
            <a:ext cx="335915" cy="335915"/>
            <a:chOff x="991932" y="16478198"/>
            <a:chExt cx="335915" cy="335915"/>
          </a:xfrm>
        </p:grpSpPr>
        <p:sp>
          <p:nvSpPr>
            <p:cNvPr id="83" name="object 83"/>
            <p:cNvSpPr/>
            <p:nvPr/>
          </p:nvSpPr>
          <p:spPr>
            <a:xfrm>
              <a:off x="997786" y="1648404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18" y="0"/>
                  </a:moveTo>
                  <a:lnTo>
                    <a:pt x="118923" y="5793"/>
                  </a:lnTo>
                  <a:lnTo>
                    <a:pt x="80258" y="22138"/>
                  </a:lnTo>
                  <a:lnTo>
                    <a:pt x="47478" y="47478"/>
                  </a:lnTo>
                  <a:lnTo>
                    <a:pt x="22138" y="80258"/>
                  </a:lnTo>
                  <a:lnTo>
                    <a:pt x="5793" y="118923"/>
                  </a:lnTo>
                  <a:lnTo>
                    <a:pt x="0" y="161918"/>
                  </a:lnTo>
                  <a:lnTo>
                    <a:pt x="5793" y="204912"/>
                  </a:lnTo>
                  <a:lnTo>
                    <a:pt x="22138" y="243577"/>
                  </a:lnTo>
                  <a:lnTo>
                    <a:pt x="47478" y="276358"/>
                  </a:lnTo>
                  <a:lnTo>
                    <a:pt x="80258" y="301698"/>
                  </a:lnTo>
                  <a:lnTo>
                    <a:pt x="118923" y="318042"/>
                  </a:lnTo>
                  <a:lnTo>
                    <a:pt x="161918" y="323836"/>
                  </a:lnTo>
                  <a:lnTo>
                    <a:pt x="204912" y="318042"/>
                  </a:lnTo>
                  <a:lnTo>
                    <a:pt x="243577" y="301698"/>
                  </a:lnTo>
                  <a:lnTo>
                    <a:pt x="276358" y="276358"/>
                  </a:lnTo>
                  <a:lnTo>
                    <a:pt x="301698" y="243577"/>
                  </a:lnTo>
                  <a:lnTo>
                    <a:pt x="318042" y="204912"/>
                  </a:lnTo>
                  <a:lnTo>
                    <a:pt x="323836" y="161918"/>
                  </a:lnTo>
                  <a:lnTo>
                    <a:pt x="318042" y="118923"/>
                  </a:lnTo>
                  <a:lnTo>
                    <a:pt x="301698" y="80258"/>
                  </a:lnTo>
                  <a:lnTo>
                    <a:pt x="276358" y="47478"/>
                  </a:lnTo>
                  <a:lnTo>
                    <a:pt x="243577" y="22138"/>
                  </a:lnTo>
                  <a:lnTo>
                    <a:pt x="204912" y="5793"/>
                  </a:lnTo>
                  <a:lnTo>
                    <a:pt x="161918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91932" y="16478198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5">
                  <a:moveTo>
                    <a:pt x="167770" y="0"/>
                  </a:moveTo>
                  <a:lnTo>
                    <a:pt x="123222" y="6003"/>
                  </a:lnTo>
                  <a:lnTo>
                    <a:pt x="83160" y="22938"/>
                  </a:lnTo>
                  <a:lnTo>
                    <a:pt x="49194" y="49194"/>
                  </a:lnTo>
                  <a:lnTo>
                    <a:pt x="22938" y="83160"/>
                  </a:lnTo>
                  <a:lnTo>
                    <a:pt x="6003" y="123222"/>
                  </a:lnTo>
                  <a:lnTo>
                    <a:pt x="0" y="167770"/>
                  </a:lnTo>
                  <a:lnTo>
                    <a:pt x="6003" y="212319"/>
                  </a:lnTo>
                  <a:lnTo>
                    <a:pt x="22938" y="252381"/>
                  </a:lnTo>
                  <a:lnTo>
                    <a:pt x="49194" y="286346"/>
                  </a:lnTo>
                  <a:lnTo>
                    <a:pt x="83160" y="312602"/>
                  </a:lnTo>
                  <a:lnTo>
                    <a:pt x="123222" y="329538"/>
                  </a:lnTo>
                  <a:lnTo>
                    <a:pt x="167770" y="335541"/>
                  </a:lnTo>
                  <a:lnTo>
                    <a:pt x="212319" y="329538"/>
                  </a:lnTo>
                  <a:lnTo>
                    <a:pt x="225806" y="323836"/>
                  </a:lnTo>
                  <a:lnTo>
                    <a:pt x="167770" y="323836"/>
                  </a:lnTo>
                  <a:lnTo>
                    <a:pt x="118442" y="315880"/>
                  </a:lnTo>
                  <a:lnTo>
                    <a:pt x="75601" y="293724"/>
                  </a:lnTo>
                  <a:lnTo>
                    <a:pt x="41817" y="259940"/>
                  </a:lnTo>
                  <a:lnTo>
                    <a:pt x="19661" y="217099"/>
                  </a:lnTo>
                  <a:lnTo>
                    <a:pt x="11704" y="167770"/>
                  </a:lnTo>
                  <a:lnTo>
                    <a:pt x="19661" y="118442"/>
                  </a:lnTo>
                  <a:lnTo>
                    <a:pt x="41817" y="75601"/>
                  </a:lnTo>
                  <a:lnTo>
                    <a:pt x="75601" y="41817"/>
                  </a:lnTo>
                  <a:lnTo>
                    <a:pt x="118442" y="19661"/>
                  </a:lnTo>
                  <a:lnTo>
                    <a:pt x="167770" y="11704"/>
                  </a:lnTo>
                  <a:lnTo>
                    <a:pt x="225806" y="11704"/>
                  </a:lnTo>
                  <a:lnTo>
                    <a:pt x="212319" y="6003"/>
                  </a:lnTo>
                  <a:lnTo>
                    <a:pt x="167770" y="0"/>
                  </a:lnTo>
                  <a:close/>
                </a:path>
                <a:path w="335915" h="335915">
                  <a:moveTo>
                    <a:pt x="225806" y="11704"/>
                  </a:moveTo>
                  <a:lnTo>
                    <a:pt x="167770" y="11704"/>
                  </a:lnTo>
                  <a:lnTo>
                    <a:pt x="217099" y="19661"/>
                  </a:lnTo>
                  <a:lnTo>
                    <a:pt x="259940" y="41817"/>
                  </a:lnTo>
                  <a:lnTo>
                    <a:pt x="293724" y="75601"/>
                  </a:lnTo>
                  <a:lnTo>
                    <a:pt x="315880" y="118442"/>
                  </a:lnTo>
                  <a:lnTo>
                    <a:pt x="323836" y="167770"/>
                  </a:lnTo>
                  <a:lnTo>
                    <a:pt x="315880" y="217099"/>
                  </a:lnTo>
                  <a:lnTo>
                    <a:pt x="293724" y="259940"/>
                  </a:lnTo>
                  <a:lnTo>
                    <a:pt x="259940" y="293724"/>
                  </a:lnTo>
                  <a:lnTo>
                    <a:pt x="217099" y="315880"/>
                  </a:lnTo>
                  <a:lnTo>
                    <a:pt x="167770" y="323836"/>
                  </a:lnTo>
                  <a:lnTo>
                    <a:pt x="225806" y="323836"/>
                  </a:lnTo>
                  <a:lnTo>
                    <a:pt x="286346" y="286346"/>
                  </a:lnTo>
                  <a:lnTo>
                    <a:pt x="312602" y="252381"/>
                  </a:lnTo>
                  <a:lnTo>
                    <a:pt x="329538" y="212319"/>
                  </a:lnTo>
                  <a:lnTo>
                    <a:pt x="335541" y="167770"/>
                  </a:lnTo>
                  <a:lnTo>
                    <a:pt x="329538" y="123222"/>
                  </a:lnTo>
                  <a:lnTo>
                    <a:pt x="312602" y="83160"/>
                  </a:lnTo>
                  <a:lnTo>
                    <a:pt x="286346" y="49194"/>
                  </a:lnTo>
                  <a:lnTo>
                    <a:pt x="252381" y="22938"/>
                  </a:lnTo>
                  <a:lnTo>
                    <a:pt x="225806" y="11704"/>
                  </a:lnTo>
                  <a:close/>
                </a:path>
              </a:pathLst>
            </a:custGeom>
            <a:solidFill>
              <a:srgbClr val="00BC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018117" y="16707910"/>
              <a:ext cx="283210" cy="94615"/>
            </a:xfrm>
            <a:custGeom>
              <a:avLst/>
              <a:gdLst/>
              <a:ahLst/>
              <a:cxnLst/>
              <a:rect l="l" t="t" r="r" b="b"/>
              <a:pathLst>
                <a:path w="283209" h="94615">
                  <a:moveTo>
                    <a:pt x="283173" y="0"/>
                  </a:moveTo>
                  <a:lnTo>
                    <a:pt x="0" y="0"/>
                  </a:lnTo>
                  <a:lnTo>
                    <a:pt x="15633" y="30231"/>
                  </a:lnTo>
                  <a:lnTo>
                    <a:pt x="49416" y="64015"/>
                  </a:lnTo>
                  <a:lnTo>
                    <a:pt x="92256" y="86170"/>
                  </a:lnTo>
                  <a:lnTo>
                    <a:pt x="141584" y="94127"/>
                  </a:lnTo>
                  <a:lnTo>
                    <a:pt x="190914" y="86170"/>
                  </a:lnTo>
                  <a:lnTo>
                    <a:pt x="233756" y="64015"/>
                  </a:lnTo>
                  <a:lnTo>
                    <a:pt x="267539" y="30231"/>
                  </a:lnTo>
                  <a:lnTo>
                    <a:pt x="283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21064" y="16489901"/>
              <a:ext cx="277495" cy="88900"/>
            </a:xfrm>
            <a:custGeom>
              <a:avLst/>
              <a:gdLst/>
              <a:ahLst/>
              <a:cxnLst/>
              <a:rect l="l" t="t" r="r" b="b"/>
              <a:pathLst>
                <a:path w="277494" h="88900">
                  <a:moveTo>
                    <a:pt x="138638" y="0"/>
                  </a:moveTo>
                  <a:lnTo>
                    <a:pt x="89310" y="7956"/>
                  </a:lnTo>
                  <a:lnTo>
                    <a:pt x="46469" y="30112"/>
                  </a:lnTo>
                  <a:lnTo>
                    <a:pt x="12686" y="63896"/>
                  </a:lnTo>
                  <a:lnTo>
                    <a:pt x="0" y="88430"/>
                  </a:lnTo>
                  <a:lnTo>
                    <a:pt x="277280" y="88430"/>
                  </a:lnTo>
                  <a:lnTo>
                    <a:pt x="264593" y="63896"/>
                  </a:lnTo>
                  <a:lnTo>
                    <a:pt x="230809" y="30112"/>
                  </a:lnTo>
                  <a:lnTo>
                    <a:pt x="187968" y="7956"/>
                  </a:lnTo>
                  <a:lnTo>
                    <a:pt x="138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03640" y="16578270"/>
              <a:ext cx="312420" cy="130175"/>
            </a:xfrm>
            <a:custGeom>
              <a:avLst/>
              <a:gdLst/>
              <a:ahLst/>
              <a:cxnLst/>
              <a:rect l="l" t="t" r="r" b="b"/>
              <a:pathLst>
                <a:path w="312419" h="130175">
                  <a:moveTo>
                    <a:pt x="294671" y="0"/>
                  </a:moveTo>
                  <a:lnTo>
                    <a:pt x="17456" y="0"/>
                  </a:lnTo>
                  <a:lnTo>
                    <a:pt x="7956" y="18371"/>
                  </a:lnTo>
                  <a:lnTo>
                    <a:pt x="0" y="67701"/>
                  </a:lnTo>
                  <a:lnTo>
                    <a:pt x="7956" y="117029"/>
                  </a:lnTo>
                  <a:lnTo>
                    <a:pt x="14445" y="129577"/>
                  </a:lnTo>
                  <a:lnTo>
                    <a:pt x="297682" y="129577"/>
                  </a:lnTo>
                  <a:lnTo>
                    <a:pt x="304171" y="117029"/>
                  </a:lnTo>
                  <a:lnTo>
                    <a:pt x="312127" y="67701"/>
                  </a:lnTo>
                  <a:lnTo>
                    <a:pt x="304171" y="18371"/>
                  </a:lnTo>
                  <a:lnTo>
                    <a:pt x="294671" y="0"/>
                  </a:lnTo>
                  <a:close/>
                </a:path>
              </a:pathLst>
            </a:custGeom>
            <a:solidFill>
              <a:srgbClr val="E6F2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22997" y="16612737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59">
                  <a:moveTo>
                    <a:pt x="45598" y="43425"/>
                  </a:moveTo>
                  <a:lnTo>
                    <a:pt x="41369" y="45044"/>
                  </a:lnTo>
                  <a:lnTo>
                    <a:pt x="39820" y="46550"/>
                  </a:lnTo>
                  <a:lnTo>
                    <a:pt x="37869" y="50975"/>
                  </a:lnTo>
                  <a:lnTo>
                    <a:pt x="37787" y="53128"/>
                  </a:lnTo>
                  <a:lnTo>
                    <a:pt x="39406" y="57311"/>
                  </a:lnTo>
                  <a:lnTo>
                    <a:pt x="40904" y="58883"/>
                  </a:lnTo>
                  <a:lnTo>
                    <a:pt x="43093" y="59929"/>
                  </a:lnTo>
                  <a:lnTo>
                    <a:pt x="45329" y="60830"/>
                  </a:lnTo>
                  <a:lnTo>
                    <a:pt x="47502" y="60877"/>
                  </a:lnTo>
                  <a:lnTo>
                    <a:pt x="51735" y="59262"/>
                  </a:lnTo>
                  <a:lnTo>
                    <a:pt x="53296" y="57763"/>
                  </a:lnTo>
                  <a:lnTo>
                    <a:pt x="54291" y="55575"/>
                  </a:lnTo>
                  <a:lnTo>
                    <a:pt x="55056" y="53721"/>
                  </a:lnTo>
                  <a:lnTo>
                    <a:pt x="55220" y="51915"/>
                  </a:lnTo>
                  <a:lnTo>
                    <a:pt x="54794" y="50151"/>
                  </a:lnTo>
                  <a:lnTo>
                    <a:pt x="57549" y="47444"/>
                  </a:lnTo>
                  <a:lnTo>
                    <a:pt x="59360" y="44802"/>
                  </a:lnTo>
                  <a:lnTo>
                    <a:pt x="50799" y="44802"/>
                  </a:lnTo>
                  <a:lnTo>
                    <a:pt x="50015" y="44377"/>
                  </a:lnTo>
                  <a:lnTo>
                    <a:pt x="47775" y="43472"/>
                  </a:lnTo>
                  <a:lnTo>
                    <a:pt x="45598" y="43425"/>
                  </a:lnTo>
                  <a:close/>
                </a:path>
                <a:path w="64134" h="60959">
                  <a:moveTo>
                    <a:pt x="61782" y="18907"/>
                  </a:moveTo>
                  <a:lnTo>
                    <a:pt x="60214" y="20620"/>
                  </a:lnTo>
                  <a:lnTo>
                    <a:pt x="58337" y="21927"/>
                  </a:lnTo>
                  <a:lnTo>
                    <a:pt x="56148" y="22832"/>
                  </a:lnTo>
                  <a:lnTo>
                    <a:pt x="56765" y="24826"/>
                  </a:lnTo>
                  <a:lnTo>
                    <a:pt x="57073" y="26944"/>
                  </a:lnTo>
                  <a:lnTo>
                    <a:pt x="57073" y="32223"/>
                  </a:lnTo>
                  <a:lnTo>
                    <a:pt x="56515" y="35075"/>
                  </a:lnTo>
                  <a:lnTo>
                    <a:pt x="54279" y="40405"/>
                  </a:lnTo>
                  <a:lnTo>
                    <a:pt x="52750" y="42762"/>
                  </a:lnTo>
                  <a:lnTo>
                    <a:pt x="50799" y="44802"/>
                  </a:lnTo>
                  <a:lnTo>
                    <a:pt x="59360" y="44802"/>
                  </a:lnTo>
                  <a:lnTo>
                    <a:pt x="59703" y="44303"/>
                  </a:lnTo>
                  <a:lnTo>
                    <a:pt x="62793" y="37171"/>
                  </a:lnTo>
                  <a:lnTo>
                    <a:pt x="63589" y="33316"/>
                  </a:lnTo>
                  <a:lnTo>
                    <a:pt x="63511" y="24826"/>
                  </a:lnTo>
                  <a:lnTo>
                    <a:pt x="63019" y="22095"/>
                  </a:lnTo>
                  <a:lnTo>
                    <a:pt x="61782" y="18907"/>
                  </a:lnTo>
                  <a:close/>
                </a:path>
                <a:path w="64134" h="60959">
                  <a:moveTo>
                    <a:pt x="8802" y="16636"/>
                  </a:moveTo>
                  <a:lnTo>
                    <a:pt x="0" y="25376"/>
                  </a:lnTo>
                  <a:lnTo>
                    <a:pt x="284" y="27537"/>
                  </a:lnTo>
                  <a:lnTo>
                    <a:pt x="1501" y="29796"/>
                  </a:lnTo>
                  <a:lnTo>
                    <a:pt x="2473" y="31345"/>
                  </a:lnTo>
                  <a:lnTo>
                    <a:pt x="3854" y="32531"/>
                  </a:lnTo>
                  <a:lnTo>
                    <a:pt x="5567" y="33245"/>
                  </a:lnTo>
                  <a:lnTo>
                    <a:pt x="6656" y="40237"/>
                  </a:lnTo>
                  <a:lnTo>
                    <a:pt x="9691" y="46043"/>
                  </a:lnTo>
                  <a:lnTo>
                    <a:pt x="19629" y="55266"/>
                  </a:lnTo>
                  <a:lnTo>
                    <a:pt x="25684" y="57834"/>
                  </a:lnTo>
                  <a:lnTo>
                    <a:pt x="32820" y="58360"/>
                  </a:lnTo>
                  <a:lnTo>
                    <a:pt x="31868" y="56218"/>
                  </a:lnTo>
                  <a:lnTo>
                    <a:pt x="31416" y="53959"/>
                  </a:lnTo>
                  <a:lnTo>
                    <a:pt x="31462" y="51579"/>
                  </a:lnTo>
                  <a:lnTo>
                    <a:pt x="26468" y="50865"/>
                  </a:lnTo>
                  <a:lnTo>
                    <a:pt x="22247" y="48844"/>
                  </a:lnTo>
                  <a:lnTo>
                    <a:pt x="15349" y="42188"/>
                  </a:lnTo>
                  <a:lnTo>
                    <a:pt x="13152" y="38076"/>
                  </a:lnTo>
                  <a:lnTo>
                    <a:pt x="12200" y="33175"/>
                  </a:lnTo>
                  <a:lnTo>
                    <a:pt x="12485" y="33031"/>
                  </a:lnTo>
                  <a:lnTo>
                    <a:pt x="15029" y="31509"/>
                  </a:lnTo>
                  <a:lnTo>
                    <a:pt x="16347" y="29796"/>
                  </a:lnTo>
                  <a:lnTo>
                    <a:pt x="17541" y="25423"/>
                  </a:lnTo>
                  <a:lnTo>
                    <a:pt x="17264" y="23285"/>
                  </a:lnTo>
                  <a:lnTo>
                    <a:pt x="16009" y="20998"/>
                  </a:lnTo>
                  <a:lnTo>
                    <a:pt x="14884" y="19145"/>
                  </a:lnTo>
                  <a:lnTo>
                    <a:pt x="13175" y="17826"/>
                  </a:lnTo>
                  <a:lnTo>
                    <a:pt x="8802" y="16636"/>
                  </a:lnTo>
                  <a:close/>
                </a:path>
                <a:path w="64134" h="60959">
                  <a:moveTo>
                    <a:pt x="59027" y="6562"/>
                  </a:moveTo>
                  <a:lnTo>
                    <a:pt x="37171" y="6562"/>
                  </a:lnTo>
                  <a:lnTo>
                    <a:pt x="39738" y="7015"/>
                  </a:lnTo>
                  <a:lnTo>
                    <a:pt x="42165" y="7920"/>
                  </a:lnTo>
                  <a:lnTo>
                    <a:pt x="50580" y="17338"/>
                  </a:lnTo>
                  <a:lnTo>
                    <a:pt x="52960" y="17288"/>
                  </a:lnTo>
                  <a:lnTo>
                    <a:pt x="54958" y="16472"/>
                  </a:lnTo>
                  <a:lnTo>
                    <a:pt x="58193" y="13285"/>
                  </a:lnTo>
                  <a:lnTo>
                    <a:pt x="58983" y="11369"/>
                  </a:lnTo>
                  <a:lnTo>
                    <a:pt x="59027" y="6562"/>
                  </a:lnTo>
                  <a:close/>
                </a:path>
                <a:path w="64134" h="60959">
                  <a:moveTo>
                    <a:pt x="38357" y="0"/>
                  </a:moveTo>
                  <a:lnTo>
                    <a:pt x="34459" y="0"/>
                  </a:lnTo>
                  <a:lnTo>
                    <a:pt x="29843" y="50"/>
                  </a:lnTo>
                  <a:lnTo>
                    <a:pt x="25610" y="1010"/>
                  </a:lnTo>
                  <a:lnTo>
                    <a:pt x="17908" y="4767"/>
                  </a:lnTo>
                  <a:lnTo>
                    <a:pt x="14623" y="7370"/>
                  </a:lnTo>
                  <a:lnTo>
                    <a:pt x="11915" y="10702"/>
                  </a:lnTo>
                  <a:lnTo>
                    <a:pt x="14198" y="11225"/>
                  </a:lnTo>
                  <a:lnTo>
                    <a:pt x="16242" y="12177"/>
                  </a:lnTo>
                  <a:lnTo>
                    <a:pt x="18052" y="13554"/>
                  </a:lnTo>
                  <a:lnTo>
                    <a:pt x="20144" y="11369"/>
                  </a:lnTo>
                  <a:lnTo>
                    <a:pt x="22590" y="9656"/>
                  </a:lnTo>
                  <a:lnTo>
                    <a:pt x="28205" y="7182"/>
                  </a:lnTo>
                  <a:lnTo>
                    <a:pt x="31224" y="6562"/>
                  </a:lnTo>
                  <a:lnTo>
                    <a:pt x="59027" y="6562"/>
                  </a:lnTo>
                  <a:lnTo>
                    <a:pt x="59024" y="6422"/>
                  </a:lnTo>
                  <a:lnTo>
                    <a:pt x="58193" y="4412"/>
                  </a:lnTo>
                  <a:lnTo>
                    <a:pt x="55883" y="2138"/>
                  </a:lnTo>
                  <a:lnTo>
                    <a:pt x="45372" y="2138"/>
                  </a:lnTo>
                  <a:lnTo>
                    <a:pt x="41997" y="714"/>
                  </a:lnTo>
                  <a:lnTo>
                    <a:pt x="38357" y="0"/>
                  </a:lnTo>
                  <a:close/>
                </a:path>
                <a:path w="64134" h="60959">
                  <a:moveTo>
                    <a:pt x="50580" y="355"/>
                  </a:moveTo>
                  <a:lnTo>
                    <a:pt x="48587" y="355"/>
                  </a:lnTo>
                  <a:lnTo>
                    <a:pt x="46847" y="952"/>
                  </a:lnTo>
                  <a:lnTo>
                    <a:pt x="45372" y="2138"/>
                  </a:lnTo>
                  <a:lnTo>
                    <a:pt x="55883" y="2138"/>
                  </a:lnTo>
                  <a:lnTo>
                    <a:pt x="54958" y="1229"/>
                  </a:lnTo>
                  <a:lnTo>
                    <a:pt x="52960" y="405"/>
                  </a:lnTo>
                  <a:lnTo>
                    <a:pt x="50580" y="355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559575" y="16616151"/>
            <a:ext cx="84328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Novo</a:t>
            </a:r>
            <a:r>
              <a:rPr dirty="0" sz="200" spc="45">
                <a:solidFill>
                  <a:srgbClr val="3C3C3C"/>
                </a:solidFill>
                <a:latin typeface="Segoe UI Semilight"/>
                <a:cs typeface="Segoe UI Semilight"/>
              </a:rPr>
              <a:t>        </a:t>
            </a:r>
            <a:r>
              <a:rPr dirty="0" sz="200" spc="45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Carregar</a:t>
            </a:r>
            <a:r>
              <a:rPr dirty="0" sz="200" spc="45">
                <a:solidFill>
                  <a:srgbClr val="3C3C3C"/>
                </a:solidFill>
                <a:latin typeface="Segoe UI Semilight"/>
                <a:cs typeface="Segoe UI Semilight"/>
              </a:rPr>
              <a:t>     </a:t>
            </a:r>
            <a:r>
              <a:rPr dirty="0" sz="200" spc="5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 Semilight"/>
                <a:cs typeface="Segoe UI Semilight"/>
              </a:rPr>
              <a:t>Abrir</a:t>
            </a:r>
            <a:r>
              <a:rPr dirty="0" sz="200" spc="45">
                <a:solidFill>
                  <a:srgbClr val="3C3C3C"/>
                </a:solidFill>
                <a:latin typeface="Segoe UI Semilight"/>
                <a:cs typeface="Segoe UI Semilight"/>
              </a:rPr>
              <a:t>       </a:t>
            </a:r>
            <a:r>
              <a:rPr dirty="0" sz="200" spc="50">
                <a:solidFill>
                  <a:srgbClr val="3C3C3C"/>
                </a:solidFill>
                <a:latin typeface="Segoe UI Semilight"/>
                <a:cs typeface="Segoe UI Semilight"/>
              </a:rPr>
              <a:t> </a:t>
            </a:r>
            <a:r>
              <a:rPr dirty="0" baseline="18518" sz="450" spc="-15">
                <a:latin typeface="Segoe UI Semilight"/>
                <a:cs typeface="Segoe UI Semilight"/>
              </a:rPr>
              <a:t>Compartilhar</a:t>
            </a:r>
            <a:r>
              <a:rPr dirty="0" sz="200" spc="-10">
                <a:solidFill>
                  <a:srgbClr val="3C3C3C"/>
                </a:solidFill>
                <a:latin typeface="Segoe UI Semilight"/>
                <a:cs typeface="Segoe UI Semilight"/>
              </a:rPr>
              <a:t>Baixar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2065" y="16724769"/>
            <a:ext cx="21018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3C3C3C"/>
                </a:solidFill>
                <a:latin typeface="Segoe UI Light"/>
                <a:cs typeface="Segoe UI Light"/>
              </a:rPr>
              <a:t>A</a:t>
            </a:r>
            <a:r>
              <a:rPr dirty="0" sz="400" spc="-10">
                <a:solidFill>
                  <a:srgbClr val="3C3C3C"/>
                </a:solidFill>
                <a:latin typeface="Segoe UI Light"/>
                <a:cs typeface="Segoe UI Light"/>
              </a:rPr>
              <a:t>r</a:t>
            </a:r>
            <a:r>
              <a:rPr dirty="0" sz="400">
                <a:solidFill>
                  <a:srgbClr val="3C3C3C"/>
                </a:solidFill>
                <a:latin typeface="Segoe UI Light"/>
                <a:cs typeface="Segoe UI Light"/>
              </a:rPr>
              <a:t>quivos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4003" y="16741454"/>
            <a:ext cx="151765" cy="180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" spc="-10">
                <a:solidFill>
                  <a:srgbClr val="3C3C3C"/>
                </a:solidFill>
                <a:latin typeface="Segoe UI Semilight"/>
                <a:cs typeface="Segoe UI Semilight"/>
              </a:rPr>
              <a:t>OneDrive</a:t>
            </a:r>
            <a:endParaRPr sz="250">
              <a:latin typeface="Segoe UI Semilight"/>
              <a:cs typeface="Segoe UI Semilight"/>
            </a:endParaRPr>
          </a:p>
          <a:p>
            <a:pPr marL="13335" marR="45720" indent="-635">
              <a:lnSpc>
                <a:spcPts val="470"/>
              </a:lnSpc>
              <a:spcBef>
                <a:spcPts val="40"/>
              </a:spcBef>
            </a:pPr>
            <a:r>
              <a:rPr dirty="0" sz="150" spc="10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quivos  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ecente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4948" y="16928504"/>
            <a:ext cx="170815" cy="109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Fotos</a:t>
            </a:r>
            <a:endParaRPr sz="1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Compartilhado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5270" y="17044899"/>
            <a:ext cx="86995" cy="127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" spc="5">
                <a:solidFill>
                  <a:srgbClr val="3C3C3C"/>
                </a:solidFill>
                <a:latin typeface="Segoe UI"/>
                <a:cs typeface="Segoe UI"/>
              </a:rPr>
              <a:t>Lixeira</a:t>
            </a:r>
            <a:endParaRPr sz="1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solidFill>
                  <a:srgbClr val="3C3C3C"/>
                </a:solidFill>
                <a:latin typeface="Segoe UI Semilight"/>
                <a:cs typeface="Segoe UI Semilight"/>
              </a:rPr>
              <a:t>PCs</a:t>
            </a:r>
            <a:endParaRPr sz="250">
              <a:latin typeface="Segoe UI Semilight"/>
              <a:cs typeface="Segoe UI Semiligh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24897" y="16973466"/>
            <a:ext cx="517525" cy="9906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50"/>
              </a:spcBef>
            </a:pPr>
            <a:r>
              <a:rPr dirty="0" sz="150" spc="-5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89255" algn="l"/>
              </a:tabLst>
            </a:pPr>
            <a:r>
              <a:rPr dirty="0" sz="200">
                <a:solidFill>
                  <a:srgbClr val="FFFFFF"/>
                </a:solidFill>
                <a:latin typeface="Segoe UI"/>
                <a:cs typeface="Segoe UI"/>
              </a:rPr>
              <a:t>Bloco</a:t>
            </a:r>
            <a:r>
              <a:rPr dirty="0" sz="2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dirty="0" sz="2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anotações	Imagens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80555" y="16978845"/>
            <a:ext cx="35560" cy="4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" spc="-5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45150" y="16972497"/>
            <a:ext cx="471805" cy="10033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65405">
              <a:lnSpc>
                <a:spcPct val="100000"/>
              </a:lnSpc>
              <a:spcBef>
                <a:spcPts val="150"/>
              </a:spcBef>
            </a:pPr>
            <a:r>
              <a:rPr dirty="0" sz="150" spc="-5">
                <a:solidFill>
                  <a:srgbClr val="FFFFFF"/>
                </a:solidFill>
                <a:latin typeface="Segoe UI"/>
                <a:cs typeface="Segoe UI"/>
              </a:rPr>
              <a:t>12</a:t>
            </a:r>
            <a:endParaRPr sz="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1955" algn="l"/>
              </a:tabLst>
            </a:pP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Documen</a:t>
            </a:r>
            <a:r>
              <a:rPr dirty="0" sz="20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dirty="0" sz="2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Casa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1676" y="16979820"/>
            <a:ext cx="35560" cy="4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" spc="-5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55961" y="17010138"/>
            <a:ext cx="16065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1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z="2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çamen</a:t>
            </a:r>
            <a:r>
              <a:rPr dirty="0" sz="20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57412" y="17350547"/>
            <a:ext cx="21272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Ap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esentação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3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5064" y="17351044"/>
            <a:ext cx="48196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2105" algn="l"/>
              </a:tabLst>
            </a:pP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Ap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esentação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2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	</a:t>
            </a:r>
            <a:r>
              <a:rPr dirty="0" sz="200" spc="-5">
                <a:solidFill>
                  <a:srgbClr val="474747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ela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ório_A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12968" y="17350401"/>
            <a:ext cx="16065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-5">
                <a:solidFill>
                  <a:srgbClr val="474747"/>
                </a:solidFill>
                <a:latin typeface="Segoe UI"/>
                <a:cs typeface="Segoe UI"/>
              </a:rPr>
              <a:t>R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ela</a:t>
            </a:r>
            <a:r>
              <a:rPr dirty="0" sz="200">
                <a:solidFill>
                  <a:srgbClr val="474747"/>
                </a:solidFill>
                <a:latin typeface="Segoe UI"/>
                <a:cs typeface="Segoe UI"/>
              </a:rPr>
              <a:t>t</a:t>
            </a: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ório_B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30949" y="17351044"/>
            <a:ext cx="21526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" spc="5">
                <a:solidFill>
                  <a:srgbClr val="474747"/>
                </a:solidFill>
                <a:latin typeface="Segoe UI"/>
                <a:cs typeface="Segoe UI"/>
              </a:rPr>
              <a:t>Estatísticas_Doc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5432" y="16539216"/>
            <a:ext cx="241300" cy="1441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20"/>
              </a:spcBef>
            </a:pPr>
            <a:r>
              <a:rPr dirty="0" sz="300" spc="5">
                <a:solidFill>
                  <a:srgbClr val="D7D7D7"/>
                </a:solidFill>
                <a:latin typeface="Segoe UI Semilight"/>
                <a:cs typeface="Segoe UI Semilight"/>
              </a:rPr>
              <a:t>OneDrive</a:t>
            </a:r>
            <a:endParaRPr sz="3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dirty="0" sz="150">
                <a:solidFill>
                  <a:srgbClr val="3C3C3C"/>
                </a:solidFill>
                <a:latin typeface="Segoe UI"/>
                <a:cs typeface="Segoe UI"/>
              </a:rPr>
              <a:t>Pesquisar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8684" y="18019594"/>
            <a:ext cx="793750" cy="81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350" spc="-5">
                <a:solidFill>
                  <a:srgbClr val="FFFFFF"/>
                </a:solidFill>
                <a:latin typeface="Segoe UI Light"/>
                <a:cs typeface="Segoe UI Light"/>
              </a:rPr>
              <a:t>PowerPoint</a:t>
            </a:r>
            <a:r>
              <a:rPr dirty="0" sz="350" spc="6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350" spc="-5">
                <a:solidFill>
                  <a:srgbClr val="FFFFFF"/>
                </a:solidFill>
                <a:latin typeface="Segoe UI Light"/>
                <a:cs typeface="Segoe UI Light"/>
              </a:rPr>
              <a:t>Online</a:t>
            </a:r>
            <a:r>
              <a:rPr dirty="0" sz="350" spc="1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350" spc="15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baseline="13888" sz="300" spc="15">
                <a:solidFill>
                  <a:srgbClr val="FFFFFF"/>
                </a:solidFill>
                <a:latin typeface="Segoe UI"/>
                <a:cs typeface="Segoe UI"/>
              </a:rPr>
              <a:t>OneDrive    </a:t>
            </a:r>
            <a:r>
              <a:rPr dirty="0" baseline="13888" sz="300" spc="37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13888" sz="300" spc="15">
                <a:solidFill>
                  <a:srgbClr val="FFFFFF"/>
                </a:solidFill>
                <a:latin typeface="Segoe UI"/>
                <a:cs typeface="Segoe UI"/>
              </a:rPr>
              <a:t>Documentos</a:t>
            </a:r>
            <a:endParaRPr baseline="13888" sz="3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03346" y="18030483"/>
            <a:ext cx="21272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00" spc="15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200" spc="15">
                <a:solidFill>
                  <a:srgbClr val="FFFFFF"/>
                </a:solidFill>
                <a:latin typeface="Segoe UI"/>
                <a:cs typeface="Segoe UI"/>
              </a:rPr>
              <a:t>esentação</a:t>
            </a:r>
            <a:r>
              <a:rPr dirty="0" sz="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00" spc="15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65320" y="18311942"/>
            <a:ext cx="384810" cy="1981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dirty="0" sz="150" spc="15">
                <a:solidFill>
                  <a:srgbClr val="868686"/>
                </a:solidFill>
                <a:latin typeface="Segoe UI"/>
                <a:cs typeface="Segoe UI"/>
              </a:rPr>
              <a:t>kauan</a:t>
            </a:r>
            <a:r>
              <a:rPr dirty="0" sz="150" spc="10">
                <a:solidFill>
                  <a:srgbClr val="868686"/>
                </a:solidFill>
                <a:latin typeface="Segoe UI"/>
                <a:cs typeface="Segoe UI"/>
              </a:rPr>
              <a:t> </a:t>
            </a:r>
            <a:r>
              <a:rPr dirty="0" sz="150" spc="5">
                <a:solidFill>
                  <a:srgbClr val="868686"/>
                </a:solidFill>
                <a:latin typeface="Segoe UI"/>
                <a:cs typeface="Segoe UI"/>
              </a:rPr>
              <a:t>sil</a:t>
            </a:r>
            <a:r>
              <a:rPr dirty="0" sz="150" spc="5">
                <a:solidFill>
                  <a:srgbClr val="868686"/>
                </a:solidFill>
                <a:latin typeface="Segoe UI"/>
                <a:cs typeface="Segoe UI"/>
              </a:rPr>
              <a:t>v</a:t>
            </a:r>
            <a:r>
              <a:rPr dirty="0" sz="150" spc="15">
                <a:solidFill>
                  <a:srgbClr val="868686"/>
                </a:solidFill>
                <a:latin typeface="Segoe UI"/>
                <a:cs typeface="Segoe UI"/>
              </a:rPr>
              <a:t>a</a:t>
            </a:r>
            <a:r>
              <a:rPr dirty="0" sz="150">
                <a:solidFill>
                  <a:srgbClr val="868686"/>
                </a:solidFill>
                <a:latin typeface="Segoe UI"/>
                <a:cs typeface="Segoe UI"/>
              </a:rPr>
              <a:t>       </a:t>
            </a:r>
            <a:r>
              <a:rPr dirty="0" sz="150" spc="-5">
                <a:solidFill>
                  <a:srgbClr val="868686"/>
                </a:solidFill>
                <a:latin typeface="Segoe UI"/>
                <a:cs typeface="Segoe UI"/>
              </a:rPr>
              <a:t>há</a:t>
            </a:r>
            <a:r>
              <a:rPr dirty="0" sz="150">
                <a:solidFill>
                  <a:srgbClr val="868686"/>
                </a:solidFill>
                <a:latin typeface="Segoe UI"/>
                <a:cs typeface="Segoe UI"/>
              </a:rPr>
              <a:t> </a:t>
            </a:r>
            <a:r>
              <a:rPr dirty="0" sz="150" spc="-5">
                <a:solidFill>
                  <a:srgbClr val="868686"/>
                </a:solidFill>
                <a:latin typeface="Segoe UI"/>
                <a:cs typeface="Segoe UI"/>
              </a:rPr>
              <a:t>alguns</a:t>
            </a:r>
            <a:r>
              <a:rPr dirty="0" sz="150">
                <a:solidFill>
                  <a:srgbClr val="868686"/>
                </a:solidFill>
                <a:latin typeface="Segoe UI"/>
                <a:cs typeface="Segoe UI"/>
              </a:rPr>
              <a:t> </a:t>
            </a:r>
            <a:r>
              <a:rPr dirty="0" sz="150" spc="-5">
                <a:solidFill>
                  <a:srgbClr val="868686"/>
                </a:solidFill>
                <a:latin typeface="Segoe UI"/>
                <a:cs typeface="Segoe UI"/>
              </a:rPr>
              <a:t>segundos</a:t>
            </a:r>
            <a:endParaRPr sz="150">
              <a:latin typeface="Segoe UI"/>
              <a:cs typeface="Segoe UI"/>
            </a:endParaRPr>
          </a:p>
          <a:p>
            <a:pPr marR="5080">
              <a:lnSpc>
                <a:spcPct val="136500"/>
              </a:lnSpc>
              <a:spcBef>
                <a:spcPts val="65"/>
              </a:spcBef>
            </a:pPr>
            <a:r>
              <a:rPr dirty="0" sz="150" spc="10">
                <a:solidFill>
                  <a:srgbClr val="868686"/>
                </a:solidFill>
                <a:latin typeface="Segoe UI"/>
                <a:cs typeface="Segoe UI"/>
              </a:rPr>
              <a:t>Podemos dar </a:t>
            </a:r>
            <a:r>
              <a:rPr dirty="0" sz="150" spc="15">
                <a:solidFill>
                  <a:srgbClr val="868686"/>
                </a:solidFill>
                <a:latin typeface="Segoe UI"/>
                <a:cs typeface="Segoe UI"/>
              </a:rPr>
              <a:t>uma </a:t>
            </a:r>
            <a:r>
              <a:rPr dirty="0" sz="150" spc="10">
                <a:solidFill>
                  <a:srgbClr val="868686"/>
                </a:solidFill>
                <a:latin typeface="Segoe UI"/>
                <a:cs typeface="Segoe UI"/>
              </a:rPr>
              <a:t>olhada no </a:t>
            </a:r>
            <a:r>
              <a:rPr dirty="0" sz="150" spc="5">
                <a:solidFill>
                  <a:srgbClr val="868686"/>
                </a:solidFill>
                <a:latin typeface="Segoe UI"/>
                <a:cs typeface="Segoe UI"/>
              </a:rPr>
              <a:t>terceiro </a:t>
            </a:r>
            <a:r>
              <a:rPr dirty="0" sz="150" spc="10">
                <a:solidFill>
                  <a:srgbClr val="868686"/>
                </a:solidFill>
                <a:latin typeface="Segoe UI"/>
                <a:cs typeface="Segoe UI"/>
              </a:rPr>
              <a:t> marcador?</a:t>
            </a:r>
            <a:endParaRPr sz="1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Segoe UI"/>
              <a:cs typeface="Segoe UI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dirty="0" sz="150" spc="10" i="1">
                <a:solidFill>
                  <a:srgbClr val="BABABA"/>
                </a:solidFill>
                <a:latin typeface="Segoe UI"/>
                <a:cs typeface="Segoe UI"/>
              </a:rPr>
              <a:t>Resposta...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93467" y="18115314"/>
            <a:ext cx="290830" cy="191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9525">
              <a:lnSpc>
                <a:spcPct val="100000"/>
              </a:lnSpc>
              <a:spcBef>
                <a:spcPts val="90"/>
              </a:spcBef>
            </a:pPr>
            <a:r>
              <a:rPr dirty="0" sz="200" spc="-5">
                <a:solidFill>
                  <a:srgbClr val="595959"/>
                </a:solidFill>
                <a:latin typeface="Segoe UI"/>
                <a:cs typeface="Segoe UI"/>
              </a:rPr>
              <a:t>ABRIR</a:t>
            </a:r>
            <a:r>
              <a:rPr dirty="0" sz="200" spc="-5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595959"/>
                </a:solidFill>
                <a:latin typeface="Segoe UI"/>
                <a:cs typeface="Segoe UI"/>
              </a:rPr>
              <a:t>NO</a:t>
            </a:r>
            <a:r>
              <a:rPr dirty="0" sz="200" spc="-5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595959"/>
                </a:solidFill>
                <a:latin typeface="Segoe UI"/>
                <a:cs typeface="Segoe UI"/>
              </a:rPr>
              <a:t>POWERPOINT</a:t>
            </a:r>
            <a:endParaRPr sz="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Segoe UI"/>
              <a:cs typeface="Segoe UI"/>
            </a:endParaRPr>
          </a:p>
          <a:p>
            <a:pPr algn="ctr" marL="19685">
              <a:lnSpc>
                <a:spcPct val="100000"/>
              </a:lnSpc>
            </a:pPr>
            <a:r>
              <a:rPr dirty="0" sz="300" spc="15">
                <a:solidFill>
                  <a:srgbClr val="D0482E"/>
                </a:solidFill>
                <a:latin typeface="Segoe UI"/>
                <a:cs typeface="Segoe UI"/>
              </a:rPr>
              <a:t>Comentários</a:t>
            </a:r>
            <a:endParaRPr sz="300">
              <a:latin typeface="Segoe UI"/>
              <a:cs typeface="Segoe UI"/>
            </a:endParaRPr>
          </a:p>
          <a:p>
            <a:pPr algn="ctr" marR="34290">
              <a:lnSpc>
                <a:spcPct val="100000"/>
              </a:lnSpc>
              <a:spcBef>
                <a:spcPts val="200"/>
              </a:spcBef>
            </a:pPr>
            <a:r>
              <a:rPr dirty="0" sz="150" spc="20">
                <a:solidFill>
                  <a:srgbClr val="595959"/>
                </a:solidFill>
                <a:latin typeface="Segoe UI"/>
                <a:cs typeface="Segoe UI"/>
              </a:rPr>
              <a:t>NOVO</a:t>
            </a:r>
            <a:endParaRPr sz="15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654294" y="18032111"/>
            <a:ext cx="535305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00" spc="15">
                <a:solidFill>
                  <a:srgbClr val="FFFFFF"/>
                </a:solidFill>
                <a:latin typeface="Segoe UI"/>
                <a:cs typeface="Segoe UI"/>
              </a:rPr>
              <a:t>Compartilhar           </a:t>
            </a:r>
            <a:r>
              <a:rPr dirty="0" sz="200" spc="6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00" spc="10">
                <a:solidFill>
                  <a:srgbClr val="595959"/>
                </a:solidFill>
                <a:latin typeface="Segoe UI"/>
                <a:cs typeface="Segoe UI"/>
              </a:rPr>
              <a:t>kauan</a:t>
            </a:r>
            <a:r>
              <a:rPr dirty="0" sz="200" spc="40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595959"/>
                </a:solidFill>
                <a:latin typeface="Segoe UI"/>
                <a:cs typeface="Segoe UI"/>
              </a:rPr>
              <a:t>silva     </a:t>
            </a:r>
            <a:r>
              <a:rPr dirty="0" sz="200" spc="55">
                <a:solidFill>
                  <a:srgbClr val="595959"/>
                </a:solidFill>
                <a:latin typeface="Segoe UI"/>
                <a:cs typeface="Segoe UI"/>
              </a:rPr>
              <a:t> </a:t>
            </a:r>
            <a:r>
              <a:rPr dirty="0" sz="200" spc="5">
                <a:solidFill>
                  <a:srgbClr val="595959"/>
                </a:solidFill>
                <a:latin typeface="Segoe UI"/>
                <a:cs typeface="Segoe UI"/>
              </a:rPr>
              <a:t>Sair</a:t>
            </a:r>
            <a:endParaRPr sz="2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50537" y="18451941"/>
            <a:ext cx="27940" cy="60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00" spc="10">
                <a:solidFill>
                  <a:srgbClr val="D0482E"/>
                </a:solidFill>
                <a:latin typeface="Segoe UI Semilight"/>
                <a:cs typeface="Segoe UI Semilight"/>
              </a:rPr>
              <a:t>2</a:t>
            </a:r>
            <a:endParaRPr sz="200">
              <a:latin typeface="Segoe UI Semilight"/>
              <a:cs typeface="Segoe UI Semiligh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2327" y="18114985"/>
            <a:ext cx="1445895" cy="150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05"/>
              </a:spcBef>
            </a:pP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A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R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QUI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V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O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-10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20">
                <a:solidFill>
                  <a:srgbClr val="3C3C3C"/>
                </a:solidFill>
                <a:latin typeface="Segoe UI"/>
                <a:cs typeface="Segoe UI"/>
              </a:rPr>
              <a:t>P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ÁGINA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INICIAL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1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INSERIR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1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DESIGN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TRANSIÇÕES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ANIMAÇÕES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</a:t>
            </a:r>
            <a:r>
              <a:rPr dirty="0" sz="200" spc="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EXIBIR</a:t>
            </a:r>
            <a:r>
              <a:rPr dirty="0" sz="200">
                <a:solidFill>
                  <a:srgbClr val="3C3C3C"/>
                </a:solidFill>
                <a:latin typeface="Segoe UI"/>
                <a:cs typeface="Segoe UI"/>
              </a:rPr>
              <a:t>     </a:t>
            </a:r>
            <a:r>
              <a:rPr dirty="0" sz="200" spc="-5">
                <a:solidFill>
                  <a:srgbClr val="3C3C3C"/>
                </a:solidFill>
                <a:latin typeface="Segoe UI"/>
                <a:cs typeface="Segoe UI"/>
              </a:rPr>
              <a:t> </a:t>
            </a:r>
            <a:r>
              <a:rPr dirty="0" sz="200" spc="-10">
                <a:solidFill>
                  <a:srgbClr val="7F7F7F"/>
                </a:solidFill>
                <a:latin typeface="Segoe UI"/>
                <a:cs typeface="Segoe UI"/>
              </a:rPr>
              <a:t>Diga-m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e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o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que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200" spc="-10">
                <a:solidFill>
                  <a:srgbClr val="7F7F7F"/>
                </a:solidFill>
                <a:latin typeface="Segoe UI"/>
                <a:cs typeface="Segoe UI"/>
              </a:rPr>
              <a:t>v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ocê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deseja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 </a:t>
            </a:r>
            <a:r>
              <a:rPr dirty="0" sz="200" spc="-5">
                <a:solidFill>
                  <a:srgbClr val="7F7F7F"/>
                </a:solidFill>
                <a:latin typeface="Segoe UI"/>
                <a:cs typeface="Segoe UI"/>
              </a:rPr>
              <a:t>fazer</a:t>
            </a:r>
            <a:endParaRPr sz="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dirty="0" sz="200" spc="10">
                <a:solidFill>
                  <a:srgbClr val="7E7E7E"/>
                </a:solidFill>
                <a:latin typeface="Segoe UI Semilight"/>
                <a:cs typeface="Segoe UI Semilight"/>
              </a:rPr>
              <a:t>1</a:t>
            </a:r>
            <a:endParaRPr sz="200">
              <a:latin typeface="Segoe UI Semilight"/>
              <a:cs typeface="Segoe UI Semilight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5083" y="6619129"/>
            <a:ext cx="1718310" cy="668020"/>
            <a:chOff x="85083" y="6619129"/>
            <a:chExt cx="1718310" cy="668020"/>
          </a:xfrm>
        </p:grpSpPr>
        <p:pic>
          <p:nvPicPr>
            <p:cNvPr id="112" name="object 1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848" y="7225184"/>
              <a:ext cx="31837" cy="29964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90937" y="6845013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5">
                  <a:moveTo>
                    <a:pt x="217914" y="0"/>
                  </a:moveTo>
                  <a:lnTo>
                    <a:pt x="168009" y="5765"/>
                  </a:lnTo>
                  <a:lnTo>
                    <a:pt x="122165" y="22182"/>
                  </a:lnTo>
                  <a:lnTo>
                    <a:pt x="81700" y="47933"/>
                  </a:lnTo>
                  <a:lnTo>
                    <a:pt x="47933" y="81700"/>
                  </a:lnTo>
                  <a:lnTo>
                    <a:pt x="22182" y="122163"/>
                  </a:lnTo>
                  <a:lnTo>
                    <a:pt x="5765" y="168006"/>
                  </a:lnTo>
                  <a:lnTo>
                    <a:pt x="0" y="217910"/>
                  </a:lnTo>
                  <a:lnTo>
                    <a:pt x="5765" y="267816"/>
                  </a:lnTo>
                  <a:lnTo>
                    <a:pt x="22182" y="313660"/>
                  </a:lnTo>
                  <a:lnTo>
                    <a:pt x="47933" y="354124"/>
                  </a:lnTo>
                  <a:lnTo>
                    <a:pt x="81700" y="387891"/>
                  </a:lnTo>
                  <a:lnTo>
                    <a:pt x="122165" y="413643"/>
                  </a:lnTo>
                  <a:lnTo>
                    <a:pt x="168009" y="430060"/>
                  </a:lnTo>
                  <a:lnTo>
                    <a:pt x="217914" y="435825"/>
                  </a:lnTo>
                  <a:lnTo>
                    <a:pt x="267820" y="430060"/>
                  </a:lnTo>
                  <a:lnTo>
                    <a:pt x="313664" y="413643"/>
                  </a:lnTo>
                  <a:lnTo>
                    <a:pt x="354128" y="387891"/>
                  </a:lnTo>
                  <a:lnTo>
                    <a:pt x="387895" y="354124"/>
                  </a:lnTo>
                  <a:lnTo>
                    <a:pt x="413646" y="313660"/>
                  </a:lnTo>
                  <a:lnTo>
                    <a:pt x="430064" y="267816"/>
                  </a:lnTo>
                  <a:lnTo>
                    <a:pt x="435829" y="217910"/>
                  </a:lnTo>
                  <a:lnTo>
                    <a:pt x="430064" y="168006"/>
                  </a:lnTo>
                  <a:lnTo>
                    <a:pt x="413646" y="122163"/>
                  </a:lnTo>
                  <a:lnTo>
                    <a:pt x="387895" y="81700"/>
                  </a:lnTo>
                  <a:lnTo>
                    <a:pt x="354128" y="47933"/>
                  </a:lnTo>
                  <a:lnTo>
                    <a:pt x="313664" y="22182"/>
                  </a:lnTo>
                  <a:lnTo>
                    <a:pt x="267820" y="5765"/>
                  </a:lnTo>
                  <a:lnTo>
                    <a:pt x="217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85083" y="6839159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67" y="0"/>
                  </a:moveTo>
                  <a:lnTo>
                    <a:pt x="178727" y="4554"/>
                  </a:lnTo>
                  <a:lnTo>
                    <a:pt x="136750" y="17612"/>
                  </a:lnTo>
                  <a:lnTo>
                    <a:pt x="98743" y="38268"/>
                  </a:lnTo>
                  <a:lnTo>
                    <a:pt x="65614" y="65614"/>
                  </a:lnTo>
                  <a:lnTo>
                    <a:pt x="38268" y="98743"/>
                  </a:lnTo>
                  <a:lnTo>
                    <a:pt x="17612" y="136750"/>
                  </a:lnTo>
                  <a:lnTo>
                    <a:pt x="4554" y="178727"/>
                  </a:lnTo>
                  <a:lnTo>
                    <a:pt x="0" y="223767"/>
                  </a:lnTo>
                  <a:lnTo>
                    <a:pt x="4554" y="268807"/>
                  </a:lnTo>
                  <a:lnTo>
                    <a:pt x="17612" y="310783"/>
                  </a:lnTo>
                  <a:lnTo>
                    <a:pt x="38268" y="348789"/>
                  </a:lnTo>
                  <a:lnTo>
                    <a:pt x="65614" y="381918"/>
                  </a:lnTo>
                  <a:lnTo>
                    <a:pt x="98743" y="409263"/>
                  </a:lnTo>
                  <a:lnTo>
                    <a:pt x="136750" y="429918"/>
                  </a:lnTo>
                  <a:lnTo>
                    <a:pt x="178727" y="442976"/>
                  </a:lnTo>
                  <a:lnTo>
                    <a:pt x="223767" y="447530"/>
                  </a:lnTo>
                  <a:lnTo>
                    <a:pt x="268807" y="442976"/>
                  </a:lnTo>
                  <a:lnTo>
                    <a:pt x="291795" y="435825"/>
                  </a:lnTo>
                  <a:lnTo>
                    <a:pt x="223767" y="435825"/>
                  </a:lnTo>
                  <a:lnTo>
                    <a:pt x="175143" y="430225"/>
                  </a:lnTo>
                  <a:lnTo>
                    <a:pt x="130507" y="414271"/>
                  </a:lnTo>
                  <a:lnTo>
                    <a:pt x="91132" y="389238"/>
                  </a:lnTo>
                  <a:lnTo>
                    <a:pt x="58292" y="356398"/>
                  </a:lnTo>
                  <a:lnTo>
                    <a:pt x="33259" y="317024"/>
                  </a:lnTo>
                  <a:lnTo>
                    <a:pt x="17305" y="272390"/>
                  </a:lnTo>
                  <a:lnTo>
                    <a:pt x="11704" y="223767"/>
                  </a:lnTo>
                  <a:lnTo>
                    <a:pt x="17305" y="175143"/>
                  </a:lnTo>
                  <a:lnTo>
                    <a:pt x="33259" y="130507"/>
                  </a:lnTo>
                  <a:lnTo>
                    <a:pt x="58292" y="91132"/>
                  </a:lnTo>
                  <a:lnTo>
                    <a:pt x="91132" y="58292"/>
                  </a:lnTo>
                  <a:lnTo>
                    <a:pt x="130507" y="33259"/>
                  </a:lnTo>
                  <a:lnTo>
                    <a:pt x="175143" y="17305"/>
                  </a:lnTo>
                  <a:lnTo>
                    <a:pt x="223767" y="11704"/>
                  </a:lnTo>
                  <a:lnTo>
                    <a:pt x="291793" y="11704"/>
                  </a:lnTo>
                  <a:lnTo>
                    <a:pt x="268807" y="4554"/>
                  </a:lnTo>
                  <a:lnTo>
                    <a:pt x="223767" y="0"/>
                  </a:lnTo>
                  <a:close/>
                </a:path>
                <a:path w="447675" h="447675">
                  <a:moveTo>
                    <a:pt x="291793" y="11704"/>
                  </a:moveTo>
                  <a:lnTo>
                    <a:pt x="223767" y="11704"/>
                  </a:lnTo>
                  <a:lnTo>
                    <a:pt x="272391" y="17305"/>
                  </a:lnTo>
                  <a:lnTo>
                    <a:pt x="317027" y="33259"/>
                  </a:lnTo>
                  <a:lnTo>
                    <a:pt x="356401" y="58292"/>
                  </a:lnTo>
                  <a:lnTo>
                    <a:pt x="389242" y="91132"/>
                  </a:lnTo>
                  <a:lnTo>
                    <a:pt x="414275" y="130507"/>
                  </a:lnTo>
                  <a:lnTo>
                    <a:pt x="430229" y="175143"/>
                  </a:lnTo>
                  <a:lnTo>
                    <a:pt x="435829" y="223767"/>
                  </a:lnTo>
                  <a:lnTo>
                    <a:pt x="430229" y="272390"/>
                  </a:lnTo>
                  <a:lnTo>
                    <a:pt x="414275" y="317024"/>
                  </a:lnTo>
                  <a:lnTo>
                    <a:pt x="389242" y="356398"/>
                  </a:lnTo>
                  <a:lnTo>
                    <a:pt x="356401" y="389238"/>
                  </a:lnTo>
                  <a:lnTo>
                    <a:pt x="317027" y="414271"/>
                  </a:lnTo>
                  <a:lnTo>
                    <a:pt x="272391" y="430225"/>
                  </a:lnTo>
                  <a:lnTo>
                    <a:pt x="223767" y="435825"/>
                  </a:lnTo>
                  <a:lnTo>
                    <a:pt x="291795" y="435825"/>
                  </a:lnTo>
                  <a:lnTo>
                    <a:pt x="348790" y="409263"/>
                  </a:lnTo>
                  <a:lnTo>
                    <a:pt x="381920" y="381918"/>
                  </a:lnTo>
                  <a:lnTo>
                    <a:pt x="409266" y="348789"/>
                  </a:lnTo>
                  <a:lnTo>
                    <a:pt x="429922" y="310783"/>
                  </a:lnTo>
                  <a:lnTo>
                    <a:pt x="442980" y="268807"/>
                  </a:lnTo>
                  <a:lnTo>
                    <a:pt x="447534" y="223767"/>
                  </a:lnTo>
                  <a:lnTo>
                    <a:pt x="442980" y="178727"/>
                  </a:lnTo>
                  <a:lnTo>
                    <a:pt x="429922" y="136750"/>
                  </a:lnTo>
                  <a:lnTo>
                    <a:pt x="409266" y="98743"/>
                  </a:lnTo>
                  <a:lnTo>
                    <a:pt x="381920" y="65614"/>
                  </a:lnTo>
                  <a:lnTo>
                    <a:pt x="348790" y="38268"/>
                  </a:lnTo>
                  <a:lnTo>
                    <a:pt x="310784" y="17612"/>
                  </a:lnTo>
                  <a:lnTo>
                    <a:pt x="291793" y="11704"/>
                  </a:lnTo>
                  <a:close/>
                </a:path>
              </a:pathLst>
            </a:custGeom>
            <a:solidFill>
              <a:srgbClr val="00BC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96797" y="7009505"/>
              <a:ext cx="424180" cy="102235"/>
            </a:xfrm>
            <a:custGeom>
              <a:avLst/>
              <a:gdLst/>
              <a:ahLst/>
              <a:cxnLst/>
              <a:rect l="l" t="t" r="r" b="b"/>
              <a:pathLst>
                <a:path w="424180" h="102234">
                  <a:moveTo>
                    <a:pt x="417265" y="0"/>
                  </a:moveTo>
                  <a:lnTo>
                    <a:pt x="6831" y="0"/>
                  </a:lnTo>
                  <a:lnTo>
                    <a:pt x="3904" y="12879"/>
                  </a:lnTo>
                  <a:lnTo>
                    <a:pt x="1772" y="26041"/>
                  </a:lnTo>
                  <a:lnTo>
                    <a:pt x="462" y="39461"/>
                  </a:lnTo>
                  <a:lnTo>
                    <a:pt x="0" y="54072"/>
                  </a:lnTo>
                  <a:lnTo>
                    <a:pt x="379" y="66271"/>
                  </a:lnTo>
                  <a:lnTo>
                    <a:pt x="1447" y="78283"/>
                  </a:lnTo>
                  <a:lnTo>
                    <a:pt x="3175" y="90093"/>
                  </a:lnTo>
                  <a:lnTo>
                    <a:pt x="5532" y="101688"/>
                  </a:lnTo>
                  <a:lnTo>
                    <a:pt x="418564" y="101688"/>
                  </a:lnTo>
                  <a:lnTo>
                    <a:pt x="420943" y="89979"/>
                  </a:lnTo>
                  <a:lnTo>
                    <a:pt x="422681" y="78050"/>
                  </a:lnTo>
                  <a:lnTo>
                    <a:pt x="423747" y="65916"/>
                  </a:lnTo>
                  <a:lnTo>
                    <a:pt x="424109" y="53593"/>
                  </a:lnTo>
                  <a:lnTo>
                    <a:pt x="423666" y="39814"/>
                  </a:lnTo>
                  <a:lnTo>
                    <a:pt x="422358" y="26272"/>
                  </a:lnTo>
                  <a:lnTo>
                    <a:pt x="420214" y="12992"/>
                  </a:lnTo>
                  <a:lnTo>
                    <a:pt x="417265" y="0"/>
                  </a:lnTo>
                  <a:close/>
                </a:path>
              </a:pathLst>
            </a:custGeom>
            <a:solidFill>
              <a:srgbClr val="CD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33273" y="7031913"/>
              <a:ext cx="95250" cy="57150"/>
            </a:xfrm>
            <a:custGeom>
              <a:avLst/>
              <a:gdLst/>
              <a:ahLst/>
              <a:cxnLst/>
              <a:rect l="l" t="t" r="r" b="b"/>
              <a:pathLst>
                <a:path w="95250" h="57150">
                  <a:moveTo>
                    <a:pt x="69761" y="6248"/>
                  </a:moveTo>
                  <a:lnTo>
                    <a:pt x="69430" y="5257"/>
                  </a:lnTo>
                  <a:lnTo>
                    <a:pt x="59753" y="1498"/>
                  </a:lnTo>
                  <a:lnTo>
                    <a:pt x="51866" y="0"/>
                  </a:lnTo>
                  <a:lnTo>
                    <a:pt x="44831" y="1435"/>
                  </a:lnTo>
                  <a:lnTo>
                    <a:pt x="39014" y="5181"/>
                  </a:lnTo>
                  <a:lnTo>
                    <a:pt x="38176" y="6248"/>
                  </a:lnTo>
                  <a:lnTo>
                    <a:pt x="69761" y="6248"/>
                  </a:lnTo>
                  <a:close/>
                </a:path>
                <a:path w="95250" h="57150">
                  <a:moveTo>
                    <a:pt x="72834" y="18364"/>
                  </a:moveTo>
                  <a:lnTo>
                    <a:pt x="72364" y="14135"/>
                  </a:lnTo>
                  <a:lnTo>
                    <a:pt x="71208" y="10617"/>
                  </a:lnTo>
                  <a:lnTo>
                    <a:pt x="34772" y="10604"/>
                  </a:lnTo>
                  <a:lnTo>
                    <a:pt x="19443" y="10604"/>
                  </a:lnTo>
                  <a:lnTo>
                    <a:pt x="14274" y="13233"/>
                  </a:lnTo>
                  <a:lnTo>
                    <a:pt x="10731" y="20015"/>
                  </a:lnTo>
                  <a:lnTo>
                    <a:pt x="11468" y="26568"/>
                  </a:lnTo>
                  <a:lnTo>
                    <a:pt x="0" y="27406"/>
                  </a:lnTo>
                  <a:lnTo>
                    <a:pt x="0" y="46520"/>
                  </a:lnTo>
                  <a:lnTo>
                    <a:pt x="6096" y="52501"/>
                  </a:lnTo>
                  <a:lnTo>
                    <a:pt x="21170" y="52501"/>
                  </a:lnTo>
                  <a:lnTo>
                    <a:pt x="19100" y="49326"/>
                  </a:lnTo>
                  <a:lnTo>
                    <a:pt x="18656" y="46520"/>
                  </a:lnTo>
                  <a:lnTo>
                    <a:pt x="18567" y="30505"/>
                  </a:lnTo>
                  <a:lnTo>
                    <a:pt x="32169" y="28600"/>
                  </a:lnTo>
                  <a:lnTo>
                    <a:pt x="33909" y="16243"/>
                  </a:lnTo>
                  <a:lnTo>
                    <a:pt x="55816" y="10617"/>
                  </a:lnTo>
                  <a:lnTo>
                    <a:pt x="63068" y="14909"/>
                  </a:lnTo>
                  <a:lnTo>
                    <a:pt x="66167" y="19710"/>
                  </a:lnTo>
                  <a:lnTo>
                    <a:pt x="68237" y="18249"/>
                  </a:lnTo>
                  <a:lnTo>
                    <a:pt x="72834" y="18364"/>
                  </a:lnTo>
                  <a:close/>
                </a:path>
                <a:path w="95250" h="57150">
                  <a:moveTo>
                    <a:pt x="95110" y="36652"/>
                  </a:moveTo>
                  <a:lnTo>
                    <a:pt x="86194" y="35623"/>
                  </a:lnTo>
                  <a:lnTo>
                    <a:pt x="86575" y="28511"/>
                  </a:lnTo>
                  <a:lnTo>
                    <a:pt x="82524" y="24180"/>
                  </a:lnTo>
                  <a:lnTo>
                    <a:pt x="79425" y="22809"/>
                  </a:lnTo>
                  <a:lnTo>
                    <a:pt x="71488" y="19304"/>
                  </a:lnTo>
                  <a:lnTo>
                    <a:pt x="65379" y="22809"/>
                  </a:lnTo>
                  <a:lnTo>
                    <a:pt x="62661" y="18757"/>
                  </a:lnTo>
                  <a:lnTo>
                    <a:pt x="57023" y="13500"/>
                  </a:lnTo>
                  <a:lnTo>
                    <a:pt x="35737" y="18338"/>
                  </a:lnTo>
                  <a:lnTo>
                    <a:pt x="34683" y="30988"/>
                  </a:lnTo>
                  <a:lnTo>
                    <a:pt x="21818" y="31394"/>
                  </a:lnTo>
                  <a:lnTo>
                    <a:pt x="21818" y="49834"/>
                  </a:lnTo>
                  <a:lnTo>
                    <a:pt x="25349" y="56540"/>
                  </a:lnTo>
                  <a:lnTo>
                    <a:pt x="92506" y="56540"/>
                  </a:lnTo>
                  <a:lnTo>
                    <a:pt x="95110" y="51015"/>
                  </a:lnTo>
                  <a:lnTo>
                    <a:pt x="95110" y="36652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42963" y="7038720"/>
              <a:ext cx="241935" cy="46990"/>
            </a:xfrm>
            <a:custGeom>
              <a:avLst/>
              <a:gdLst/>
              <a:ahLst/>
              <a:cxnLst/>
              <a:rect l="l" t="t" r="r" b="b"/>
              <a:pathLst>
                <a:path w="241934" h="46990">
                  <a:moveTo>
                    <a:pt x="41376" y="18961"/>
                  </a:moveTo>
                  <a:lnTo>
                    <a:pt x="40538" y="15138"/>
                  </a:lnTo>
                  <a:lnTo>
                    <a:pt x="37172" y="8420"/>
                  </a:lnTo>
                  <a:lnTo>
                    <a:pt x="36004" y="7150"/>
                  </a:lnTo>
                  <a:lnTo>
                    <a:pt x="36004" y="18224"/>
                  </a:lnTo>
                  <a:lnTo>
                    <a:pt x="36004" y="29502"/>
                  </a:lnTo>
                  <a:lnTo>
                    <a:pt x="34632" y="33870"/>
                  </a:lnTo>
                  <a:lnTo>
                    <a:pt x="29133" y="40220"/>
                  </a:lnTo>
                  <a:lnTo>
                    <a:pt x="25349" y="41795"/>
                  </a:lnTo>
                  <a:lnTo>
                    <a:pt x="17551" y="41795"/>
                  </a:lnTo>
                  <a:lnTo>
                    <a:pt x="5359" y="20421"/>
                  </a:lnTo>
                  <a:lnTo>
                    <a:pt x="6019" y="17310"/>
                  </a:lnTo>
                  <a:lnTo>
                    <a:pt x="8623" y="11734"/>
                  </a:lnTo>
                  <a:lnTo>
                    <a:pt x="10452" y="9575"/>
                  </a:lnTo>
                  <a:lnTo>
                    <a:pt x="15201" y="6553"/>
                  </a:lnTo>
                  <a:lnTo>
                    <a:pt x="17881" y="5791"/>
                  </a:lnTo>
                  <a:lnTo>
                    <a:pt x="25628" y="5791"/>
                  </a:lnTo>
                  <a:lnTo>
                    <a:pt x="29337" y="7391"/>
                  </a:lnTo>
                  <a:lnTo>
                    <a:pt x="34671" y="13779"/>
                  </a:lnTo>
                  <a:lnTo>
                    <a:pt x="36004" y="18224"/>
                  </a:lnTo>
                  <a:lnTo>
                    <a:pt x="36004" y="7150"/>
                  </a:lnTo>
                  <a:lnTo>
                    <a:pt x="34759" y="5791"/>
                  </a:lnTo>
                  <a:lnTo>
                    <a:pt x="28638" y="2108"/>
                  </a:lnTo>
                  <a:lnTo>
                    <a:pt x="25146" y="1181"/>
                  </a:lnTo>
                  <a:lnTo>
                    <a:pt x="17005" y="1181"/>
                  </a:lnTo>
                  <a:lnTo>
                    <a:pt x="0" y="19697"/>
                  </a:lnTo>
                  <a:lnTo>
                    <a:pt x="0" y="28613"/>
                  </a:lnTo>
                  <a:lnTo>
                    <a:pt x="16497" y="46443"/>
                  </a:lnTo>
                  <a:lnTo>
                    <a:pt x="24650" y="46443"/>
                  </a:lnTo>
                  <a:lnTo>
                    <a:pt x="28321" y="45491"/>
                  </a:lnTo>
                  <a:lnTo>
                    <a:pt x="34531" y="41795"/>
                  </a:lnTo>
                  <a:lnTo>
                    <a:pt x="34683" y="41706"/>
                  </a:lnTo>
                  <a:lnTo>
                    <a:pt x="37122" y="39014"/>
                  </a:lnTo>
                  <a:lnTo>
                    <a:pt x="40525" y="31991"/>
                  </a:lnTo>
                  <a:lnTo>
                    <a:pt x="41376" y="27901"/>
                  </a:lnTo>
                  <a:lnTo>
                    <a:pt x="41376" y="18961"/>
                  </a:lnTo>
                  <a:close/>
                </a:path>
                <a:path w="241934" h="46990">
                  <a:moveTo>
                    <a:pt x="73685" y="22440"/>
                  </a:moveTo>
                  <a:lnTo>
                    <a:pt x="72783" y="19265"/>
                  </a:lnTo>
                  <a:lnTo>
                    <a:pt x="69176" y="14782"/>
                  </a:lnTo>
                  <a:lnTo>
                    <a:pt x="66560" y="13665"/>
                  </a:lnTo>
                  <a:lnTo>
                    <a:pt x="58623" y="13665"/>
                  </a:lnTo>
                  <a:lnTo>
                    <a:pt x="55206" y="15646"/>
                  </a:lnTo>
                  <a:lnTo>
                    <a:pt x="52870" y="19621"/>
                  </a:lnTo>
                  <a:lnTo>
                    <a:pt x="52755" y="14427"/>
                  </a:lnTo>
                  <a:lnTo>
                    <a:pt x="47752" y="14427"/>
                  </a:lnTo>
                  <a:lnTo>
                    <a:pt x="47752" y="45681"/>
                  </a:lnTo>
                  <a:lnTo>
                    <a:pt x="52755" y="45681"/>
                  </a:lnTo>
                  <a:lnTo>
                    <a:pt x="52755" y="24968"/>
                  </a:lnTo>
                  <a:lnTo>
                    <a:pt x="53581" y="22593"/>
                  </a:lnTo>
                  <a:lnTo>
                    <a:pt x="56896" y="18872"/>
                  </a:lnTo>
                  <a:lnTo>
                    <a:pt x="58953" y="17932"/>
                  </a:lnTo>
                  <a:lnTo>
                    <a:pt x="66255" y="17932"/>
                  </a:lnTo>
                  <a:lnTo>
                    <a:pt x="68681" y="21247"/>
                  </a:lnTo>
                  <a:lnTo>
                    <a:pt x="68681" y="45681"/>
                  </a:lnTo>
                  <a:lnTo>
                    <a:pt x="73685" y="45681"/>
                  </a:lnTo>
                  <a:lnTo>
                    <a:pt x="73685" y="22440"/>
                  </a:lnTo>
                  <a:close/>
                </a:path>
                <a:path w="241934" h="46990">
                  <a:moveTo>
                    <a:pt x="106426" y="23939"/>
                  </a:moveTo>
                  <a:lnTo>
                    <a:pt x="105283" y="20256"/>
                  </a:lnTo>
                  <a:lnTo>
                    <a:pt x="103289" y="17932"/>
                  </a:lnTo>
                  <a:lnTo>
                    <a:pt x="101295" y="15621"/>
                  </a:lnTo>
                  <a:lnTo>
                    <a:pt x="101295" y="27063"/>
                  </a:lnTo>
                  <a:lnTo>
                    <a:pt x="84416" y="27063"/>
                  </a:lnTo>
                  <a:lnTo>
                    <a:pt x="84848" y="24320"/>
                  </a:lnTo>
                  <a:lnTo>
                    <a:pt x="85890" y="22110"/>
                  </a:lnTo>
                  <a:lnTo>
                    <a:pt x="89179" y="18770"/>
                  </a:lnTo>
                  <a:lnTo>
                    <a:pt x="91160" y="17932"/>
                  </a:lnTo>
                  <a:lnTo>
                    <a:pt x="95948" y="17932"/>
                  </a:lnTo>
                  <a:lnTo>
                    <a:pt x="97853" y="18732"/>
                  </a:lnTo>
                  <a:lnTo>
                    <a:pt x="100558" y="21932"/>
                  </a:lnTo>
                  <a:lnTo>
                    <a:pt x="101180" y="23939"/>
                  </a:lnTo>
                  <a:lnTo>
                    <a:pt x="101295" y="27063"/>
                  </a:lnTo>
                  <a:lnTo>
                    <a:pt x="101295" y="15621"/>
                  </a:lnTo>
                  <a:lnTo>
                    <a:pt x="100749" y="14986"/>
                  </a:lnTo>
                  <a:lnTo>
                    <a:pt x="97599" y="13665"/>
                  </a:lnTo>
                  <a:lnTo>
                    <a:pt x="90855" y="13665"/>
                  </a:lnTo>
                  <a:lnTo>
                    <a:pt x="79171" y="27063"/>
                  </a:lnTo>
                  <a:lnTo>
                    <a:pt x="79171" y="35255"/>
                  </a:lnTo>
                  <a:lnTo>
                    <a:pt x="80416" y="39243"/>
                  </a:lnTo>
                  <a:lnTo>
                    <a:pt x="85432" y="45008"/>
                  </a:lnTo>
                  <a:lnTo>
                    <a:pt x="88912" y="46443"/>
                  </a:lnTo>
                  <a:lnTo>
                    <a:pt x="97878" y="46443"/>
                  </a:lnTo>
                  <a:lnTo>
                    <a:pt x="101498" y="45427"/>
                  </a:lnTo>
                  <a:lnTo>
                    <a:pt x="104228" y="43421"/>
                  </a:lnTo>
                  <a:lnTo>
                    <a:pt x="104228" y="42176"/>
                  </a:lnTo>
                  <a:lnTo>
                    <a:pt x="104228" y="38747"/>
                  </a:lnTo>
                  <a:lnTo>
                    <a:pt x="101320" y="41033"/>
                  </a:lnTo>
                  <a:lnTo>
                    <a:pt x="98094" y="42176"/>
                  </a:lnTo>
                  <a:lnTo>
                    <a:pt x="91401" y="42176"/>
                  </a:lnTo>
                  <a:lnTo>
                    <a:pt x="88938" y="41236"/>
                  </a:lnTo>
                  <a:lnTo>
                    <a:pt x="85369" y="37515"/>
                  </a:lnTo>
                  <a:lnTo>
                    <a:pt x="84442" y="34823"/>
                  </a:lnTo>
                  <a:lnTo>
                    <a:pt x="84353" y="31305"/>
                  </a:lnTo>
                  <a:lnTo>
                    <a:pt x="106426" y="31305"/>
                  </a:lnTo>
                  <a:lnTo>
                    <a:pt x="106426" y="27063"/>
                  </a:lnTo>
                  <a:lnTo>
                    <a:pt x="106426" y="23939"/>
                  </a:lnTo>
                  <a:close/>
                </a:path>
                <a:path w="241934" h="46990">
                  <a:moveTo>
                    <a:pt x="148043" y="23253"/>
                  </a:moveTo>
                  <a:lnTo>
                    <a:pt x="146596" y="13919"/>
                  </a:lnTo>
                  <a:lnTo>
                    <a:pt x="142671" y="7886"/>
                  </a:lnTo>
                  <a:lnTo>
                    <a:pt x="142671" y="12166"/>
                  </a:lnTo>
                  <a:lnTo>
                    <a:pt x="142671" y="28981"/>
                  </a:lnTo>
                  <a:lnTo>
                    <a:pt x="141084" y="33337"/>
                  </a:lnTo>
                  <a:lnTo>
                    <a:pt x="134734" y="39497"/>
                  </a:lnTo>
                  <a:lnTo>
                    <a:pt x="130263" y="41046"/>
                  </a:lnTo>
                  <a:lnTo>
                    <a:pt x="117983" y="41046"/>
                  </a:lnTo>
                  <a:lnTo>
                    <a:pt x="117983" y="6553"/>
                  </a:lnTo>
                  <a:lnTo>
                    <a:pt x="136715" y="6553"/>
                  </a:lnTo>
                  <a:lnTo>
                    <a:pt x="142671" y="12166"/>
                  </a:lnTo>
                  <a:lnTo>
                    <a:pt x="142671" y="7886"/>
                  </a:lnTo>
                  <a:lnTo>
                    <a:pt x="142265" y="7251"/>
                  </a:lnTo>
                  <a:lnTo>
                    <a:pt x="141020" y="6553"/>
                  </a:lnTo>
                  <a:lnTo>
                    <a:pt x="135051" y="3251"/>
                  </a:lnTo>
                  <a:lnTo>
                    <a:pt x="124942" y="1917"/>
                  </a:lnTo>
                  <a:lnTo>
                    <a:pt x="112852" y="1917"/>
                  </a:lnTo>
                  <a:lnTo>
                    <a:pt x="112852" y="45681"/>
                  </a:lnTo>
                  <a:lnTo>
                    <a:pt x="129057" y="45681"/>
                  </a:lnTo>
                  <a:lnTo>
                    <a:pt x="148043" y="27711"/>
                  </a:lnTo>
                  <a:lnTo>
                    <a:pt x="148043" y="23253"/>
                  </a:lnTo>
                  <a:close/>
                </a:path>
                <a:path w="241934" h="46990">
                  <a:moveTo>
                    <a:pt x="170738" y="14312"/>
                  </a:moveTo>
                  <a:lnTo>
                    <a:pt x="170053" y="14020"/>
                  </a:lnTo>
                  <a:lnTo>
                    <a:pt x="169049" y="13881"/>
                  </a:lnTo>
                  <a:lnTo>
                    <a:pt x="165874" y="13881"/>
                  </a:lnTo>
                  <a:lnTo>
                    <a:pt x="164223" y="14503"/>
                  </a:lnTo>
                  <a:lnTo>
                    <a:pt x="161328" y="17005"/>
                  </a:lnTo>
                  <a:lnTo>
                    <a:pt x="160261" y="18707"/>
                  </a:lnTo>
                  <a:lnTo>
                    <a:pt x="159562" y="20866"/>
                  </a:lnTo>
                  <a:lnTo>
                    <a:pt x="159448" y="14427"/>
                  </a:lnTo>
                  <a:lnTo>
                    <a:pt x="154444" y="14427"/>
                  </a:lnTo>
                  <a:lnTo>
                    <a:pt x="154444" y="45681"/>
                  </a:lnTo>
                  <a:lnTo>
                    <a:pt x="159448" y="45681"/>
                  </a:lnTo>
                  <a:lnTo>
                    <a:pt x="159448" y="26416"/>
                  </a:lnTo>
                  <a:lnTo>
                    <a:pt x="160134" y="23698"/>
                  </a:lnTo>
                  <a:lnTo>
                    <a:pt x="162902" y="19532"/>
                  </a:lnTo>
                  <a:lnTo>
                    <a:pt x="164706" y="18491"/>
                  </a:lnTo>
                  <a:lnTo>
                    <a:pt x="168567" y="18491"/>
                  </a:lnTo>
                  <a:lnTo>
                    <a:pt x="169837" y="18821"/>
                  </a:lnTo>
                  <a:lnTo>
                    <a:pt x="170738" y="19494"/>
                  </a:lnTo>
                  <a:lnTo>
                    <a:pt x="170738" y="14312"/>
                  </a:lnTo>
                  <a:close/>
                </a:path>
                <a:path w="241934" h="46990">
                  <a:moveTo>
                    <a:pt x="179641" y="14427"/>
                  </a:moveTo>
                  <a:lnTo>
                    <a:pt x="174637" y="14427"/>
                  </a:lnTo>
                  <a:lnTo>
                    <a:pt x="174637" y="45681"/>
                  </a:lnTo>
                  <a:lnTo>
                    <a:pt x="179641" y="45681"/>
                  </a:lnTo>
                  <a:lnTo>
                    <a:pt x="179641" y="14427"/>
                  </a:lnTo>
                  <a:close/>
                </a:path>
                <a:path w="241934" h="46990">
                  <a:moveTo>
                    <a:pt x="180492" y="2336"/>
                  </a:moveTo>
                  <a:lnTo>
                    <a:pt x="180187" y="1574"/>
                  </a:lnTo>
                  <a:lnTo>
                    <a:pt x="178917" y="317"/>
                  </a:lnTo>
                  <a:lnTo>
                    <a:pt x="178130" y="0"/>
                  </a:lnTo>
                  <a:lnTo>
                    <a:pt x="176263" y="0"/>
                  </a:lnTo>
                  <a:lnTo>
                    <a:pt x="175488" y="317"/>
                  </a:lnTo>
                  <a:lnTo>
                    <a:pt x="174244" y="1600"/>
                  </a:lnTo>
                  <a:lnTo>
                    <a:pt x="173939" y="2336"/>
                  </a:lnTo>
                  <a:lnTo>
                    <a:pt x="173939" y="4203"/>
                  </a:lnTo>
                  <a:lnTo>
                    <a:pt x="174256" y="4991"/>
                  </a:lnTo>
                  <a:lnTo>
                    <a:pt x="175514" y="6197"/>
                  </a:lnTo>
                  <a:lnTo>
                    <a:pt x="176288" y="6489"/>
                  </a:lnTo>
                  <a:lnTo>
                    <a:pt x="178092" y="6489"/>
                  </a:lnTo>
                  <a:lnTo>
                    <a:pt x="178866" y="6184"/>
                  </a:lnTo>
                  <a:lnTo>
                    <a:pt x="180174" y="4940"/>
                  </a:lnTo>
                  <a:lnTo>
                    <a:pt x="180479" y="4203"/>
                  </a:lnTo>
                  <a:lnTo>
                    <a:pt x="180492" y="2336"/>
                  </a:lnTo>
                  <a:close/>
                </a:path>
                <a:path w="241934" h="46990">
                  <a:moveTo>
                    <a:pt x="212775" y="14427"/>
                  </a:moveTo>
                  <a:lnTo>
                    <a:pt x="207530" y="14427"/>
                  </a:lnTo>
                  <a:lnTo>
                    <a:pt x="198729" y="38582"/>
                  </a:lnTo>
                  <a:lnTo>
                    <a:pt x="198399" y="39992"/>
                  </a:lnTo>
                  <a:lnTo>
                    <a:pt x="198221" y="41490"/>
                  </a:lnTo>
                  <a:lnTo>
                    <a:pt x="198069" y="41490"/>
                  </a:lnTo>
                  <a:lnTo>
                    <a:pt x="197802" y="39763"/>
                  </a:lnTo>
                  <a:lnTo>
                    <a:pt x="197459" y="38303"/>
                  </a:lnTo>
                  <a:lnTo>
                    <a:pt x="189103" y="14427"/>
                  </a:lnTo>
                  <a:lnTo>
                    <a:pt x="183578" y="14427"/>
                  </a:lnTo>
                  <a:lnTo>
                    <a:pt x="195389" y="45681"/>
                  </a:lnTo>
                  <a:lnTo>
                    <a:pt x="200329" y="45681"/>
                  </a:lnTo>
                  <a:lnTo>
                    <a:pt x="212775" y="14427"/>
                  </a:lnTo>
                  <a:close/>
                </a:path>
                <a:path w="241934" h="46990">
                  <a:moveTo>
                    <a:pt x="241452" y="23939"/>
                  </a:moveTo>
                  <a:lnTo>
                    <a:pt x="240322" y="20256"/>
                  </a:lnTo>
                  <a:lnTo>
                    <a:pt x="238328" y="17932"/>
                  </a:lnTo>
                  <a:lnTo>
                    <a:pt x="236334" y="15621"/>
                  </a:lnTo>
                  <a:lnTo>
                    <a:pt x="236334" y="27063"/>
                  </a:lnTo>
                  <a:lnTo>
                    <a:pt x="219456" y="27063"/>
                  </a:lnTo>
                  <a:lnTo>
                    <a:pt x="219875" y="24320"/>
                  </a:lnTo>
                  <a:lnTo>
                    <a:pt x="220916" y="22110"/>
                  </a:lnTo>
                  <a:lnTo>
                    <a:pt x="224218" y="18770"/>
                  </a:lnTo>
                  <a:lnTo>
                    <a:pt x="226199" y="17932"/>
                  </a:lnTo>
                  <a:lnTo>
                    <a:pt x="230974" y="17932"/>
                  </a:lnTo>
                  <a:lnTo>
                    <a:pt x="232879" y="18732"/>
                  </a:lnTo>
                  <a:lnTo>
                    <a:pt x="235585" y="21932"/>
                  </a:lnTo>
                  <a:lnTo>
                    <a:pt x="236220" y="23939"/>
                  </a:lnTo>
                  <a:lnTo>
                    <a:pt x="236334" y="27063"/>
                  </a:lnTo>
                  <a:lnTo>
                    <a:pt x="236334" y="15621"/>
                  </a:lnTo>
                  <a:lnTo>
                    <a:pt x="235788" y="14986"/>
                  </a:lnTo>
                  <a:lnTo>
                    <a:pt x="232625" y="13665"/>
                  </a:lnTo>
                  <a:lnTo>
                    <a:pt x="225894" y="13665"/>
                  </a:lnTo>
                  <a:lnTo>
                    <a:pt x="214210" y="27063"/>
                  </a:lnTo>
                  <a:lnTo>
                    <a:pt x="214210" y="35255"/>
                  </a:lnTo>
                  <a:lnTo>
                    <a:pt x="215455" y="39243"/>
                  </a:lnTo>
                  <a:lnTo>
                    <a:pt x="220459" y="45008"/>
                  </a:lnTo>
                  <a:lnTo>
                    <a:pt x="223939" y="46443"/>
                  </a:lnTo>
                  <a:lnTo>
                    <a:pt x="232905" y="46443"/>
                  </a:lnTo>
                  <a:lnTo>
                    <a:pt x="236537" y="45427"/>
                  </a:lnTo>
                  <a:lnTo>
                    <a:pt x="239255" y="43421"/>
                  </a:lnTo>
                  <a:lnTo>
                    <a:pt x="239255" y="42176"/>
                  </a:lnTo>
                  <a:lnTo>
                    <a:pt x="239255" y="38747"/>
                  </a:lnTo>
                  <a:lnTo>
                    <a:pt x="236347" y="41033"/>
                  </a:lnTo>
                  <a:lnTo>
                    <a:pt x="233121" y="42176"/>
                  </a:lnTo>
                  <a:lnTo>
                    <a:pt x="226428" y="42176"/>
                  </a:lnTo>
                  <a:lnTo>
                    <a:pt x="223964" y="41236"/>
                  </a:lnTo>
                  <a:lnTo>
                    <a:pt x="220395" y="37515"/>
                  </a:lnTo>
                  <a:lnTo>
                    <a:pt x="219468" y="34823"/>
                  </a:lnTo>
                  <a:lnTo>
                    <a:pt x="219392" y="31305"/>
                  </a:lnTo>
                  <a:lnTo>
                    <a:pt x="241452" y="31305"/>
                  </a:lnTo>
                  <a:lnTo>
                    <a:pt x="241452" y="27063"/>
                  </a:lnTo>
                  <a:lnTo>
                    <a:pt x="241452" y="2393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083949" y="6619129"/>
              <a:ext cx="718185" cy="55244"/>
            </a:xfrm>
            <a:custGeom>
              <a:avLst/>
              <a:gdLst/>
              <a:ahLst/>
              <a:cxnLst/>
              <a:rect l="l" t="t" r="r" b="b"/>
              <a:pathLst>
                <a:path w="718185" h="55245">
                  <a:moveTo>
                    <a:pt x="0" y="55247"/>
                  </a:moveTo>
                  <a:lnTo>
                    <a:pt x="0" y="0"/>
                  </a:lnTo>
                </a:path>
                <a:path w="718185" h="55245">
                  <a:moveTo>
                    <a:pt x="269213" y="55247"/>
                  </a:moveTo>
                  <a:lnTo>
                    <a:pt x="269213" y="0"/>
                  </a:lnTo>
                </a:path>
                <a:path w="718185" h="55245">
                  <a:moveTo>
                    <a:pt x="538915" y="55247"/>
                  </a:moveTo>
                  <a:lnTo>
                    <a:pt x="538915" y="0"/>
                  </a:lnTo>
                </a:path>
                <a:path w="718185" h="55245">
                  <a:moveTo>
                    <a:pt x="717903" y="55247"/>
                  </a:moveTo>
                  <a:lnTo>
                    <a:pt x="717903" y="0"/>
                  </a:lnTo>
                </a:path>
              </a:pathLst>
            </a:custGeom>
            <a:ln w="3175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571591" y="12815927"/>
            <a:ext cx="228600" cy="41910"/>
            <a:chOff x="571591" y="12815927"/>
            <a:chExt cx="228600" cy="41910"/>
          </a:xfrm>
        </p:grpSpPr>
        <p:pic>
          <p:nvPicPr>
            <p:cNvPr id="120" name="object 1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239" y="12815927"/>
              <a:ext cx="35594" cy="4025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91" y="12816165"/>
              <a:ext cx="43074" cy="4120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567" y="12830800"/>
              <a:ext cx="23409" cy="1966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661329" y="16633195"/>
            <a:ext cx="1562735" cy="42545"/>
            <a:chOff x="661329" y="16633195"/>
            <a:chExt cx="1562735" cy="42545"/>
          </a:xfrm>
        </p:grpSpPr>
        <p:pic>
          <p:nvPicPr>
            <p:cNvPr id="124" name="object 1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329" y="16648802"/>
              <a:ext cx="23409" cy="1966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071" y="16638072"/>
              <a:ext cx="29028" cy="3745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354" y="16639535"/>
              <a:ext cx="39328" cy="3277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4101" y="16637098"/>
              <a:ext cx="32769" cy="3745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5048" y="16638072"/>
              <a:ext cx="41201" cy="3464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9643" y="16635635"/>
              <a:ext cx="36519" cy="3932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66918" y="16633195"/>
              <a:ext cx="42137" cy="3932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77119" y="16640511"/>
              <a:ext cx="46815" cy="30901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806665" y="18033400"/>
            <a:ext cx="1300480" cy="50800"/>
            <a:chOff x="806665" y="18033400"/>
            <a:chExt cx="1300480" cy="50800"/>
          </a:xfrm>
        </p:grpSpPr>
        <p:pic>
          <p:nvPicPr>
            <p:cNvPr id="133" name="object 1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6665" y="18052908"/>
              <a:ext cx="16855" cy="2060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237" y="18033400"/>
              <a:ext cx="47756" cy="50565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2105875" y="18042178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0" h="37465">
                  <a:moveTo>
                    <a:pt x="0" y="374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5C5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/>
          <p:cNvSpPr/>
          <p:nvPr/>
        </p:nvSpPr>
        <p:spPr>
          <a:xfrm>
            <a:off x="104707" y="354004"/>
            <a:ext cx="530225" cy="297815"/>
          </a:xfrm>
          <a:custGeom>
            <a:avLst/>
            <a:gdLst/>
            <a:ahLst/>
            <a:cxnLst/>
            <a:rect l="l" t="t" r="r" b="b"/>
            <a:pathLst>
              <a:path w="530225" h="297815">
                <a:moveTo>
                  <a:pt x="230505" y="0"/>
                </a:moveTo>
                <a:lnTo>
                  <a:pt x="181914" y="3135"/>
                </a:lnTo>
                <a:lnTo>
                  <a:pt x="134812" y="15262"/>
                </a:lnTo>
                <a:lnTo>
                  <a:pt x="98703" y="59922"/>
                </a:lnTo>
                <a:lnTo>
                  <a:pt x="93030" y="113068"/>
                </a:lnTo>
                <a:lnTo>
                  <a:pt x="78494" y="114835"/>
                </a:lnTo>
                <a:lnTo>
                  <a:pt x="46515" y="124987"/>
                </a:lnTo>
                <a:lnTo>
                  <a:pt x="14536" y="150804"/>
                </a:lnTo>
                <a:lnTo>
                  <a:pt x="0" y="199563"/>
                </a:lnTo>
                <a:lnTo>
                  <a:pt x="5093" y="235905"/>
                </a:lnTo>
                <a:lnTo>
                  <a:pt x="21611" y="267347"/>
                </a:lnTo>
                <a:lnTo>
                  <a:pt x="51408" y="289460"/>
                </a:lnTo>
                <a:lnTo>
                  <a:pt x="96339" y="297815"/>
                </a:lnTo>
                <a:lnTo>
                  <a:pt x="465326" y="297815"/>
                </a:lnTo>
                <a:lnTo>
                  <a:pt x="494633" y="291038"/>
                </a:lnTo>
                <a:lnTo>
                  <a:pt x="514658" y="273594"/>
                </a:lnTo>
                <a:lnTo>
                  <a:pt x="526134" y="249815"/>
                </a:lnTo>
                <a:lnTo>
                  <a:pt x="529796" y="224035"/>
                </a:lnTo>
                <a:lnTo>
                  <a:pt x="528789" y="183439"/>
                </a:lnTo>
                <a:lnTo>
                  <a:pt x="521738" y="161840"/>
                </a:lnTo>
                <a:lnTo>
                  <a:pt x="502598" y="151977"/>
                </a:lnTo>
                <a:lnTo>
                  <a:pt x="465326" y="146591"/>
                </a:lnTo>
                <a:lnTo>
                  <a:pt x="461864" y="111761"/>
                </a:lnTo>
                <a:lnTo>
                  <a:pt x="430745" y="64005"/>
                </a:lnTo>
                <a:lnTo>
                  <a:pt x="379415" y="38364"/>
                </a:lnTo>
                <a:lnTo>
                  <a:pt x="359751" y="34587"/>
                </a:lnTo>
                <a:lnTo>
                  <a:pt x="341181" y="39694"/>
                </a:lnTo>
                <a:lnTo>
                  <a:pt x="314882" y="53993"/>
                </a:lnTo>
                <a:lnTo>
                  <a:pt x="295993" y="31354"/>
                </a:lnTo>
                <a:lnTo>
                  <a:pt x="268200" y="11381"/>
                </a:lnTo>
                <a:lnTo>
                  <a:pt x="23050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9818" y="732866"/>
            <a:ext cx="315595" cy="177800"/>
          </a:xfrm>
          <a:custGeom>
            <a:avLst/>
            <a:gdLst/>
            <a:ahLst/>
            <a:cxnLst/>
            <a:rect l="l" t="t" r="r" b="b"/>
            <a:pathLst>
              <a:path w="315594" h="177800">
                <a:moveTo>
                  <a:pt x="137286" y="0"/>
                </a:moveTo>
                <a:lnTo>
                  <a:pt x="80290" y="9089"/>
                </a:lnTo>
                <a:lnTo>
                  <a:pt x="55407" y="67338"/>
                </a:lnTo>
                <a:lnTo>
                  <a:pt x="46749" y="68390"/>
                </a:lnTo>
                <a:lnTo>
                  <a:pt x="27703" y="74437"/>
                </a:lnTo>
                <a:lnTo>
                  <a:pt x="8657" y="89814"/>
                </a:lnTo>
                <a:lnTo>
                  <a:pt x="0" y="118855"/>
                </a:lnTo>
                <a:lnTo>
                  <a:pt x="3033" y="140500"/>
                </a:lnTo>
                <a:lnTo>
                  <a:pt x="12871" y="159226"/>
                </a:lnTo>
                <a:lnTo>
                  <a:pt x="30617" y="172396"/>
                </a:lnTo>
                <a:lnTo>
                  <a:pt x="57377" y="177372"/>
                </a:lnTo>
                <a:lnTo>
                  <a:pt x="277141" y="177372"/>
                </a:lnTo>
                <a:lnTo>
                  <a:pt x="294595" y="173336"/>
                </a:lnTo>
                <a:lnTo>
                  <a:pt x="306521" y="162947"/>
                </a:lnTo>
                <a:lnTo>
                  <a:pt x="313356" y="148786"/>
                </a:lnTo>
                <a:lnTo>
                  <a:pt x="315537" y="133432"/>
                </a:lnTo>
                <a:lnTo>
                  <a:pt x="314938" y="109254"/>
                </a:lnTo>
                <a:lnTo>
                  <a:pt x="310738" y="96390"/>
                </a:lnTo>
                <a:lnTo>
                  <a:pt x="299339" y="90516"/>
                </a:lnTo>
                <a:lnTo>
                  <a:pt x="277141" y="87306"/>
                </a:lnTo>
                <a:lnTo>
                  <a:pt x="275080" y="66561"/>
                </a:lnTo>
                <a:lnTo>
                  <a:pt x="243595" y="30206"/>
                </a:lnTo>
                <a:lnTo>
                  <a:pt x="214263" y="20597"/>
                </a:lnTo>
                <a:lnTo>
                  <a:pt x="203202" y="23639"/>
                </a:lnTo>
                <a:lnTo>
                  <a:pt x="187536" y="32156"/>
                </a:lnTo>
                <a:lnTo>
                  <a:pt x="176288" y="18673"/>
                </a:lnTo>
                <a:lnTo>
                  <a:pt x="159736" y="6778"/>
                </a:lnTo>
                <a:lnTo>
                  <a:pt x="13728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201349" y="157761"/>
            <a:ext cx="1083310" cy="610870"/>
          </a:xfrm>
          <a:custGeom>
            <a:avLst/>
            <a:gdLst/>
            <a:ahLst/>
            <a:cxnLst/>
            <a:rect l="l" t="t" r="r" b="b"/>
            <a:pathLst>
              <a:path w="1083310" h="610870">
                <a:moveTo>
                  <a:pt x="431498" y="0"/>
                </a:moveTo>
                <a:lnTo>
                  <a:pt x="371885" y="8003"/>
                </a:lnTo>
                <a:lnTo>
                  <a:pt x="275594" y="32792"/>
                </a:lnTo>
                <a:lnTo>
                  <a:pt x="224570" y="64464"/>
                </a:lnTo>
                <a:lnTo>
                  <a:pt x="201777" y="124088"/>
                </a:lnTo>
                <a:lnTo>
                  <a:pt x="190181" y="232730"/>
                </a:lnTo>
                <a:lnTo>
                  <a:pt x="160466" y="236342"/>
                </a:lnTo>
                <a:lnTo>
                  <a:pt x="95090" y="257098"/>
                </a:lnTo>
                <a:lnTo>
                  <a:pt x="29715" y="309877"/>
                </a:lnTo>
                <a:lnTo>
                  <a:pt x="0" y="409561"/>
                </a:lnTo>
                <a:lnTo>
                  <a:pt x="3311" y="452710"/>
                </a:lnTo>
                <a:lnTo>
                  <a:pt x="13718" y="493857"/>
                </a:lnTo>
                <a:lnTo>
                  <a:pt x="31927" y="531312"/>
                </a:lnTo>
                <a:lnTo>
                  <a:pt x="58647" y="563385"/>
                </a:lnTo>
                <a:lnTo>
                  <a:pt x="94585" y="588386"/>
                </a:lnTo>
                <a:lnTo>
                  <a:pt x="140447" y="604625"/>
                </a:lnTo>
                <a:lnTo>
                  <a:pt x="196943" y="610414"/>
                </a:lnTo>
                <a:lnTo>
                  <a:pt x="951268" y="610414"/>
                </a:lnTo>
                <a:lnTo>
                  <a:pt x="1000763" y="601358"/>
                </a:lnTo>
                <a:lnTo>
                  <a:pt x="1037923" y="577213"/>
                </a:lnTo>
                <a:lnTo>
                  <a:pt x="1063514" y="542514"/>
                </a:lnTo>
                <a:lnTo>
                  <a:pt x="1078306" y="501794"/>
                </a:lnTo>
                <a:lnTo>
                  <a:pt x="1083066" y="459588"/>
                </a:lnTo>
                <a:lnTo>
                  <a:pt x="1081006" y="376598"/>
                </a:lnTo>
                <a:lnTo>
                  <a:pt x="1066591" y="332443"/>
                </a:lnTo>
                <a:lnTo>
                  <a:pt x="1027464" y="312280"/>
                </a:lnTo>
                <a:lnTo>
                  <a:pt x="951268" y="301267"/>
                </a:lnTo>
                <a:lnTo>
                  <a:pt x="947279" y="243088"/>
                </a:lnTo>
                <a:lnTo>
                  <a:pt x="930677" y="194586"/>
                </a:lnTo>
                <a:lnTo>
                  <a:pt x="904556" y="155575"/>
                </a:lnTo>
                <a:lnTo>
                  <a:pt x="872005" y="125867"/>
                </a:lnTo>
                <a:lnTo>
                  <a:pt x="836119" y="105275"/>
                </a:lnTo>
                <a:lnTo>
                  <a:pt x="775643" y="80016"/>
                </a:lnTo>
                <a:lnTo>
                  <a:pt x="735442" y="72293"/>
                </a:lnTo>
                <a:lnTo>
                  <a:pt x="697478" y="82733"/>
                </a:lnTo>
                <a:lnTo>
                  <a:pt x="643713" y="111963"/>
                </a:lnTo>
                <a:lnTo>
                  <a:pt x="623760" y="85560"/>
                </a:lnTo>
                <a:lnTo>
                  <a:pt x="598147" y="59240"/>
                </a:lnTo>
                <a:lnTo>
                  <a:pt x="566495" y="35263"/>
                </a:lnTo>
                <a:lnTo>
                  <a:pt x="528422" y="15890"/>
                </a:lnTo>
                <a:lnTo>
                  <a:pt x="483550" y="3382"/>
                </a:lnTo>
                <a:lnTo>
                  <a:pt x="431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9" name="object 139"/>
          <p:cNvGrpSpPr/>
          <p:nvPr/>
        </p:nvGrpSpPr>
        <p:grpSpPr>
          <a:xfrm>
            <a:off x="107887" y="127478"/>
            <a:ext cx="507365" cy="81915"/>
            <a:chOff x="107887" y="127478"/>
            <a:chExt cx="507365" cy="81915"/>
          </a:xfrm>
        </p:grpSpPr>
        <p:pic>
          <p:nvPicPr>
            <p:cNvPr id="140" name="object 1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887" y="127478"/>
              <a:ext cx="137394" cy="8168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6324" y="137306"/>
              <a:ext cx="348776" cy="67090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90013" y="2289222"/>
            <a:ext cx="1428115" cy="54419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384"/>
              </a:spcBef>
            </a:pPr>
            <a:r>
              <a:rPr dirty="0" sz="1800" spc="-25">
                <a:solidFill>
                  <a:srgbClr val="383838"/>
                </a:solidFill>
                <a:latin typeface="Segoe UI Light"/>
                <a:cs typeface="Segoe UI Light"/>
              </a:rPr>
              <a:t>Ap</a:t>
            </a:r>
            <a:r>
              <a:rPr dirty="0" sz="1800" spc="-65">
                <a:solidFill>
                  <a:srgbClr val="383838"/>
                </a:solidFill>
                <a:latin typeface="Segoe UI Light"/>
                <a:cs typeface="Segoe UI Light"/>
              </a:rPr>
              <a:t>r</a:t>
            </a:r>
            <a:r>
              <a:rPr dirty="0" sz="1800" spc="-25">
                <a:solidFill>
                  <a:srgbClr val="383838"/>
                </a:solidFill>
                <a:latin typeface="Segoe UI Light"/>
                <a:cs typeface="Segoe UI Light"/>
              </a:rPr>
              <a:t>end</a:t>
            </a:r>
            <a:r>
              <a:rPr dirty="0" sz="1800" spc="5">
                <a:solidFill>
                  <a:srgbClr val="383838"/>
                </a:solidFill>
                <a:latin typeface="Segoe UI Light"/>
                <a:cs typeface="Segoe UI Light"/>
              </a:rPr>
              <a:t>a</a:t>
            </a:r>
            <a:r>
              <a:rPr dirty="0" sz="1800" spc="-125">
                <a:solidFill>
                  <a:srgbClr val="383838"/>
                </a:solidFill>
                <a:latin typeface="Segoe UI Light"/>
                <a:cs typeface="Segoe UI Light"/>
              </a:rPr>
              <a:t> </a:t>
            </a:r>
            <a:r>
              <a:rPr dirty="0" sz="1800" spc="5">
                <a:solidFill>
                  <a:srgbClr val="383838"/>
                </a:solidFill>
                <a:latin typeface="Segoe UI Light"/>
                <a:cs typeface="Segoe UI Light"/>
              </a:rPr>
              <a:t>a</a:t>
            </a:r>
            <a:r>
              <a:rPr dirty="0" sz="1800" spc="-130">
                <a:solidFill>
                  <a:srgbClr val="383838"/>
                </a:solidFill>
                <a:latin typeface="Segoe UI Light"/>
                <a:cs typeface="Segoe UI Light"/>
              </a:rPr>
              <a:t> </a:t>
            </a:r>
            <a:r>
              <a:rPr dirty="0" sz="1800" spc="-30">
                <a:solidFill>
                  <a:srgbClr val="383838"/>
                </a:solidFill>
                <a:latin typeface="Segoe UI Light"/>
                <a:cs typeface="Segoe UI Light"/>
              </a:rPr>
              <a:t>usar  </a:t>
            </a:r>
            <a:r>
              <a:rPr dirty="0" sz="1800" spc="5">
                <a:solidFill>
                  <a:srgbClr val="383838"/>
                </a:solidFill>
                <a:latin typeface="Segoe UI Light"/>
                <a:cs typeface="Segoe UI Light"/>
              </a:rPr>
              <a:t>o</a:t>
            </a:r>
            <a:r>
              <a:rPr dirty="0" sz="1800" spc="-130">
                <a:solidFill>
                  <a:srgbClr val="383838"/>
                </a:solidFill>
                <a:latin typeface="Segoe UI Light"/>
                <a:cs typeface="Segoe UI Light"/>
              </a:rPr>
              <a:t> </a:t>
            </a:r>
            <a:r>
              <a:rPr dirty="0" sz="1800" spc="-25">
                <a:solidFill>
                  <a:srgbClr val="383838"/>
                </a:solidFill>
                <a:latin typeface="Segoe UI Light"/>
                <a:cs typeface="Segoe UI Light"/>
              </a:rPr>
              <a:t>OneDrive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42083" y="11459895"/>
            <a:ext cx="234098" cy="234762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10564" y="11459895"/>
            <a:ext cx="234098" cy="234766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21070" y="11459892"/>
            <a:ext cx="234098" cy="234769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31575" y="11460229"/>
            <a:ext cx="234098" cy="234098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89988" y="3347421"/>
            <a:ext cx="2173605" cy="548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dirty="0" sz="400" spc="20">
                <a:solidFill>
                  <a:srgbClr val="737373"/>
                </a:solidFill>
                <a:latin typeface="Segoe UI Semilight"/>
                <a:cs typeface="Segoe UI Semilight"/>
              </a:rPr>
              <a:t>O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OneDrive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é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um</a:t>
            </a:r>
            <a:r>
              <a:rPr dirty="0" sz="400" spc="-1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armazenamento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de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arquivos</a:t>
            </a:r>
            <a:r>
              <a:rPr dirty="0" sz="400" spc="-1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online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que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você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pode</a:t>
            </a:r>
            <a:r>
              <a:rPr dirty="0" sz="400" spc="-1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acessar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de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qualquer</a:t>
            </a:r>
            <a:r>
              <a:rPr dirty="0" sz="400" spc="-1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lugar.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Com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ele,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é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fácil salvar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documentos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do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Office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e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outros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arquivos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na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nuvem para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acessá-los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de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qualquer</a:t>
            </a:r>
            <a:r>
              <a:rPr dirty="0" sz="400" spc="-3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dispositivo.</a:t>
            </a:r>
            <a:endParaRPr sz="400">
              <a:latin typeface="Segoe UI Semilight"/>
              <a:cs typeface="Segoe UI Semilight"/>
            </a:endParaRPr>
          </a:p>
          <a:p>
            <a:pPr marL="12700" marR="50800" indent="6350">
              <a:lnSpc>
                <a:spcPct val="134400"/>
              </a:lnSpc>
              <a:spcBef>
                <a:spcPts val="244"/>
              </a:spcBef>
            </a:pP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Com</a:t>
            </a:r>
            <a:r>
              <a:rPr dirty="0" sz="400" spc="-2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o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OneDrive,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você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pode</a:t>
            </a:r>
            <a:r>
              <a:rPr dirty="0" sz="400" spc="-2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compartilhar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documentos,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fotos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e</a:t>
            </a:r>
            <a:r>
              <a:rPr dirty="0" sz="400" spc="-2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muito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mais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sem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enviar</a:t>
            </a:r>
            <a:r>
              <a:rPr dirty="0" sz="400" spc="-2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anexos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pesados por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email. </a:t>
            </a:r>
            <a:r>
              <a:rPr dirty="0" sz="400" spc="15">
                <a:solidFill>
                  <a:srgbClr val="737373"/>
                </a:solidFill>
                <a:latin typeface="Segoe UI Semilight"/>
                <a:cs typeface="Segoe UI Semilight"/>
              </a:rPr>
              <a:t>E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também pode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trabalhar facilmente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com </a:t>
            </a:r>
            <a:r>
              <a:rPr dirty="0" sz="400">
                <a:solidFill>
                  <a:srgbClr val="737373"/>
                </a:solidFill>
                <a:latin typeface="Segoe UI Semilight"/>
                <a:cs typeface="Segoe UI Semilight"/>
              </a:rPr>
              <a:t>arquivos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do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OneDrive no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Windows</a:t>
            </a:r>
            <a:r>
              <a:rPr dirty="0" sz="400" spc="-30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ou</a:t>
            </a:r>
            <a:r>
              <a:rPr dirty="0" sz="400" spc="-2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10">
                <a:solidFill>
                  <a:srgbClr val="737373"/>
                </a:solidFill>
                <a:latin typeface="Segoe UI Semilight"/>
                <a:cs typeface="Segoe UI Semilight"/>
              </a:rPr>
              <a:t>no</a:t>
            </a:r>
            <a:r>
              <a:rPr dirty="0" sz="400" spc="-25">
                <a:solidFill>
                  <a:srgbClr val="737373"/>
                </a:solidFill>
                <a:latin typeface="Segoe UI Semilight"/>
                <a:cs typeface="Segoe UI Semilight"/>
              </a:rPr>
              <a:t> </a:t>
            </a:r>
            <a:r>
              <a:rPr dirty="0" sz="400" spc="5">
                <a:solidFill>
                  <a:srgbClr val="737373"/>
                </a:solidFill>
                <a:latin typeface="Segoe UI Semilight"/>
                <a:cs typeface="Segoe UI Semilight"/>
              </a:rPr>
              <a:t>Mac.</a:t>
            </a:r>
            <a:endParaRPr sz="400">
              <a:latin typeface="Segoe UI Semilight"/>
              <a:cs typeface="Segoe UI Semiligh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0015" y="6003437"/>
            <a:ext cx="2160905" cy="30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primeira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etapa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é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adicionar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arquivos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OneDrive.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melhor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maneira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fazer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isso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PC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ou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Mac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é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baixar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arrastar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os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arquivos para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pasta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OneDrive. Imagine que você criou uma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apresentação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PowerPoint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notebook: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arrastá-la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para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sua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pasta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</a:t>
            </a:r>
            <a:endParaRPr sz="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acessá-l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telefone.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0015" y="8242129"/>
            <a:ext cx="2062480" cy="27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também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adicionar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arquivos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qualquer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computador,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tablet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telefone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usando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site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do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OneDrive.</a:t>
            </a:r>
            <a:endParaRPr sz="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Bast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i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par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0849B1"/>
                </a:solidFill>
                <a:latin typeface="Segoe UI Light"/>
                <a:cs typeface="Segoe UI Light"/>
                <a:hlinkClick r:id="rId29"/>
              </a:rPr>
              <a:t>OneDrive.com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  <a:hlinkClick r:id="rId29"/>
              </a:rPr>
              <a:t>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  <a:hlinkClick r:id="rId29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entra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seleciona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"Carregar".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00447" y="11036946"/>
            <a:ext cx="1859280" cy="2692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Baix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o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aplicativos</a:t>
            </a:r>
            <a:endParaRPr sz="6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Use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aplicativo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Offic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para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criar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editar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documentos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Offic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qualquer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lugar.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1922" y="13766990"/>
            <a:ext cx="2141220" cy="41783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Edit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documento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d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ond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Segoe UI Light"/>
                <a:cs typeface="Segoe UI Light"/>
              </a:rPr>
              <a:t>estiver</a:t>
            </a:r>
            <a:endParaRPr sz="650">
              <a:latin typeface="Segoe UI Light"/>
              <a:cs typeface="Segoe UI Light"/>
            </a:endParaRPr>
          </a:p>
          <a:p>
            <a:pPr marL="12700" marR="5080">
              <a:lnSpc>
                <a:spcPct val="121600"/>
              </a:lnSpc>
              <a:spcBef>
                <a:spcPts val="135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Quando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documentos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Office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estão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no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abri-los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editá-los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nos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aplicativos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móveis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ou no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site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OneDrive. Imagine que alguém pediu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 para adicionar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um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slide </a:t>
            </a:r>
            <a:r>
              <a:rPr dirty="0" sz="400" spc="-9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para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sua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apresentação: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fazer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isso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direto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telefone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qualquer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computador.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1922" y="15963399"/>
            <a:ext cx="2157730" cy="48133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Compartilh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333333"/>
                </a:solidFill>
                <a:latin typeface="Segoe UI Light"/>
                <a:cs typeface="Segoe UI Light"/>
              </a:rPr>
              <a:t>colabore</a:t>
            </a:r>
            <a:endParaRPr sz="650">
              <a:latin typeface="Segoe UI Light"/>
              <a:cs typeface="Segoe UI Light"/>
            </a:endParaRPr>
          </a:p>
          <a:p>
            <a:pPr marL="12700" marR="17780">
              <a:lnSpc>
                <a:spcPct val="121600"/>
              </a:lnSpc>
              <a:spcBef>
                <a:spcPts val="100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ocê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compartilhar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arquivo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é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mesmo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pastas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inteira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se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enviar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anexos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.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Envie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u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lin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k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para 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 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apresentaçã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PowerPoint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qual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está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trabalhando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nã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preocupe,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todos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outros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arquivos</a:t>
            </a:r>
            <a:endParaRPr sz="400">
              <a:latin typeface="Segoe UI Light"/>
              <a:cs typeface="Segoe UI Light"/>
            </a:endParaRPr>
          </a:p>
          <a:p>
            <a:pPr marL="12700" marR="5080">
              <a:lnSpc>
                <a:spcPct val="121600"/>
              </a:lnSpc>
            </a:pP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se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u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OneDriv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continuarão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privados.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Para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compartilhar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iten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sit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OneDrive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,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apena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selecione 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2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clique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em</a:t>
            </a:r>
            <a:r>
              <a:rPr dirty="0" sz="400" spc="-2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"Compartilhar".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1922" y="17607260"/>
            <a:ext cx="21316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1600"/>
              </a:lnSpc>
              <a:spcBef>
                <a:spcPts val="100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Quando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compartilhar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um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documento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Office,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dê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permissão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às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pessoas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para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editá-lo.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Assim,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não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precisará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enviar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várias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cópias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por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email.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Outras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pessoas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podem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inserir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comentários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adicionar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imagens </a:t>
            </a:r>
            <a:r>
              <a:rPr dirty="0" sz="400" spc="-5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gráfico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à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apresentação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.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Offic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Online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todo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trabalha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m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grup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apresentação</a:t>
            </a:r>
            <a:endParaRPr sz="400">
              <a:latin typeface="Segoe UI Light"/>
              <a:cs typeface="Segoe UI Light"/>
            </a:endParaRPr>
          </a:p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mesm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tempo.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01059" y="10212330"/>
            <a:ext cx="159512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Baix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OneDriv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dispositiv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acess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seu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arquivo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qualque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lugar.</a:t>
            </a:r>
            <a:endParaRPr sz="400">
              <a:latin typeface="Segoe UI Light"/>
              <a:cs typeface="Segoe UI Light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6328" y="3090573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85"/>
              </a:spcBef>
            </a:pPr>
            <a:r>
              <a:rPr dirty="0" sz="650" spc="15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qu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é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OneDrive?</a:t>
            </a:r>
            <a:endParaRPr sz="650">
              <a:latin typeface="Segoe UI Light"/>
              <a:cs typeface="Segoe UI Light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6328" y="5719067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85"/>
              </a:spcBef>
            </a:pP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Adicion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arquivo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computador</a:t>
            </a:r>
            <a:endParaRPr sz="650">
              <a:latin typeface="Segoe UI Light"/>
              <a:cs typeface="Segoe UI Light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473503" y="3923629"/>
            <a:ext cx="1294765" cy="1557020"/>
            <a:chOff x="473503" y="3923629"/>
            <a:chExt cx="1294765" cy="1557020"/>
          </a:xfrm>
        </p:grpSpPr>
        <p:sp>
          <p:nvSpPr>
            <p:cNvPr id="158" name="object 158"/>
            <p:cNvSpPr/>
            <p:nvPr/>
          </p:nvSpPr>
          <p:spPr>
            <a:xfrm>
              <a:off x="804021" y="3923629"/>
              <a:ext cx="779780" cy="439420"/>
            </a:xfrm>
            <a:custGeom>
              <a:avLst/>
              <a:gdLst/>
              <a:ahLst/>
              <a:cxnLst/>
              <a:rect l="l" t="t" r="r" b="b"/>
              <a:pathLst>
                <a:path w="779780" h="439420">
                  <a:moveTo>
                    <a:pt x="326289" y="0"/>
                  </a:moveTo>
                  <a:lnTo>
                    <a:pt x="267742" y="5681"/>
                  </a:lnTo>
                  <a:lnTo>
                    <a:pt x="198418" y="23528"/>
                  </a:lnTo>
                  <a:lnTo>
                    <a:pt x="161683" y="46330"/>
                  </a:lnTo>
                  <a:lnTo>
                    <a:pt x="145273" y="89258"/>
                  </a:lnTo>
                  <a:lnTo>
                    <a:pt x="136924" y="167478"/>
                  </a:lnTo>
                  <a:lnTo>
                    <a:pt x="115529" y="170079"/>
                  </a:lnTo>
                  <a:lnTo>
                    <a:pt x="68462" y="185022"/>
                  </a:lnTo>
                  <a:lnTo>
                    <a:pt x="21394" y="223023"/>
                  </a:lnTo>
                  <a:lnTo>
                    <a:pt x="0" y="294793"/>
                  </a:lnTo>
                  <a:lnTo>
                    <a:pt x="4739" y="337950"/>
                  </a:lnTo>
                  <a:lnTo>
                    <a:pt x="19891" y="377328"/>
                  </a:lnTo>
                  <a:lnTo>
                    <a:pt x="46852" y="409588"/>
                  </a:lnTo>
                  <a:lnTo>
                    <a:pt x="87020" y="431393"/>
                  </a:lnTo>
                  <a:lnTo>
                    <a:pt x="141793" y="439403"/>
                  </a:lnTo>
                  <a:lnTo>
                    <a:pt x="684879" y="439403"/>
                  </a:lnTo>
                  <a:lnTo>
                    <a:pt x="728013" y="429428"/>
                  </a:lnTo>
                  <a:lnTo>
                    <a:pt x="757486" y="403754"/>
                  </a:lnTo>
                  <a:lnTo>
                    <a:pt x="774377" y="368755"/>
                  </a:lnTo>
                  <a:lnTo>
                    <a:pt x="779767" y="330809"/>
                  </a:lnTo>
                  <a:lnTo>
                    <a:pt x="778285" y="271060"/>
                  </a:lnTo>
                  <a:lnTo>
                    <a:pt x="767906" y="239270"/>
                  </a:lnTo>
                  <a:lnTo>
                    <a:pt x="739736" y="224753"/>
                  </a:lnTo>
                  <a:lnTo>
                    <a:pt x="684879" y="216822"/>
                  </a:lnTo>
                  <a:lnTo>
                    <a:pt x="679784" y="165556"/>
                  </a:lnTo>
                  <a:lnTo>
                    <a:pt x="661368" y="125125"/>
                  </a:lnTo>
                  <a:lnTo>
                    <a:pt x="633982" y="95264"/>
                  </a:lnTo>
                  <a:lnTo>
                    <a:pt x="558435" y="57527"/>
                  </a:lnTo>
                  <a:lnTo>
                    <a:pt x="529492" y="51967"/>
                  </a:lnTo>
                  <a:lnTo>
                    <a:pt x="502159" y="59483"/>
                  </a:lnTo>
                  <a:lnTo>
                    <a:pt x="463449" y="80526"/>
                  </a:lnTo>
                  <a:lnTo>
                    <a:pt x="442212" y="53840"/>
                  </a:lnTo>
                  <a:lnTo>
                    <a:pt x="412773" y="28545"/>
                  </a:lnTo>
                  <a:lnTo>
                    <a:pt x="374383" y="9110"/>
                  </a:lnTo>
                  <a:lnTo>
                    <a:pt x="326289" y="0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48575" y="4395707"/>
              <a:ext cx="91126" cy="153791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73494" y="4582184"/>
              <a:ext cx="1294765" cy="898525"/>
            </a:xfrm>
            <a:custGeom>
              <a:avLst/>
              <a:gdLst/>
              <a:ahLst/>
              <a:cxnLst/>
              <a:rect l="l" t="t" r="r" b="b"/>
              <a:pathLst>
                <a:path w="1294764" h="898525">
                  <a:moveTo>
                    <a:pt x="1294638" y="40906"/>
                  </a:moveTo>
                  <a:lnTo>
                    <a:pt x="1291094" y="24104"/>
                  </a:lnTo>
                  <a:lnTo>
                    <a:pt x="1281785" y="11188"/>
                  </a:lnTo>
                  <a:lnTo>
                    <a:pt x="1268666" y="2921"/>
                  </a:lnTo>
                  <a:lnTo>
                    <a:pt x="1253705" y="0"/>
                  </a:lnTo>
                  <a:lnTo>
                    <a:pt x="45770" y="0"/>
                  </a:lnTo>
                  <a:lnTo>
                    <a:pt x="27952" y="3594"/>
                  </a:lnTo>
                  <a:lnTo>
                    <a:pt x="13411" y="13398"/>
                  </a:lnTo>
                  <a:lnTo>
                    <a:pt x="3594" y="27952"/>
                  </a:lnTo>
                  <a:lnTo>
                    <a:pt x="0" y="45758"/>
                  </a:lnTo>
                  <a:lnTo>
                    <a:pt x="0" y="730973"/>
                  </a:lnTo>
                  <a:lnTo>
                    <a:pt x="3238" y="747039"/>
                  </a:lnTo>
                  <a:lnTo>
                    <a:pt x="12090" y="760145"/>
                  </a:lnTo>
                  <a:lnTo>
                    <a:pt x="25196" y="768985"/>
                  </a:lnTo>
                  <a:lnTo>
                    <a:pt x="41249" y="772223"/>
                  </a:lnTo>
                  <a:lnTo>
                    <a:pt x="542823" y="772223"/>
                  </a:lnTo>
                  <a:lnTo>
                    <a:pt x="542823" y="872274"/>
                  </a:lnTo>
                  <a:lnTo>
                    <a:pt x="353834" y="872274"/>
                  </a:lnTo>
                  <a:lnTo>
                    <a:pt x="353834" y="898194"/>
                  </a:lnTo>
                  <a:lnTo>
                    <a:pt x="908748" y="898194"/>
                  </a:lnTo>
                  <a:lnTo>
                    <a:pt x="908748" y="872274"/>
                  </a:lnTo>
                  <a:lnTo>
                    <a:pt x="719937" y="872274"/>
                  </a:lnTo>
                  <a:lnTo>
                    <a:pt x="719937" y="772223"/>
                  </a:lnTo>
                  <a:lnTo>
                    <a:pt x="1253705" y="772223"/>
                  </a:lnTo>
                  <a:lnTo>
                    <a:pt x="1268666" y="769251"/>
                  </a:lnTo>
                  <a:lnTo>
                    <a:pt x="1281785" y="760869"/>
                  </a:lnTo>
                  <a:lnTo>
                    <a:pt x="1291094" y="747839"/>
                  </a:lnTo>
                  <a:lnTo>
                    <a:pt x="1294638" y="730973"/>
                  </a:lnTo>
                  <a:lnTo>
                    <a:pt x="1294638" y="40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10361" y="4614960"/>
              <a:ext cx="1221105" cy="673735"/>
            </a:xfrm>
            <a:custGeom>
              <a:avLst/>
              <a:gdLst/>
              <a:ahLst/>
              <a:cxnLst/>
              <a:rect l="l" t="t" r="r" b="b"/>
              <a:pathLst>
                <a:path w="1221105" h="673735">
                  <a:moveTo>
                    <a:pt x="1204341" y="0"/>
                  </a:moveTo>
                  <a:lnTo>
                    <a:pt x="20624" y="0"/>
                  </a:lnTo>
                  <a:lnTo>
                    <a:pt x="12267" y="1458"/>
                  </a:lnTo>
                  <a:lnTo>
                    <a:pt x="5748" y="5581"/>
                  </a:lnTo>
                  <a:lnTo>
                    <a:pt x="1511" y="11987"/>
                  </a:lnTo>
                  <a:lnTo>
                    <a:pt x="0" y="20296"/>
                  </a:lnTo>
                  <a:lnTo>
                    <a:pt x="0" y="657291"/>
                  </a:lnTo>
                  <a:lnTo>
                    <a:pt x="1511" y="663251"/>
                  </a:lnTo>
                  <a:lnTo>
                    <a:pt x="5748" y="668449"/>
                  </a:lnTo>
                  <a:lnTo>
                    <a:pt x="12267" y="672124"/>
                  </a:lnTo>
                  <a:lnTo>
                    <a:pt x="20624" y="673518"/>
                  </a:lnTo>
                  <a:lnTo>
                    <a:pt x="1212460" y="673518"/>
                  </a:lnTo>
                  <a:lnTo>
                    <a:pt x="1220911" y="665410"/>
                  </a:lnTo>
                  <a:lnTo>
                    <a:pt x="1220911" y="20296"/>
                  </a:lnTo>
                  <a:lnTo>
                    <a:pt x="1219464" y="11987"/>
                  </a:lnTo>
                  <a:lnTo>
                    <a:pt x="1215671" y="5581"/>
                  </a:lnTo>
                  <a:lnTo>
                    <a:pt x="1210355" y="1458"/>
                  </a:lnTo>
                  <a:lnTo>
                    <a:pt x="1204341" y="0"/>
                  </a:lnTo>
                  <a:close/>
                </a:path>
              </a:pathLst>
            </a:custGeom>
            <a:solidFill>
              <a:srgbClr val="00BC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99542" y="4750521"/>
              <a:ext cx="847725" cy="467359"/>
            </a:xfrm>
            <a:custGeom>
              <a:avLst/>
              <a:gdLst/>
              <a:ahLst/>
              <a:cxnLst/>
              <a:rect l="l" t="t" r="r" b="b"/>
              <a:pathLst>
                <a:path w="847725" h="467360">
                  <a:moveTo>
                    <a:pt x="0" y="467164"/>
                  </a:moveTo>
                  <a:lnTo>
                    <a:pt x="847328" y="467164"/>
                  </a:lnTo>
                  <a:lnTo>
                    <a:pt x="847328" y="0"/>
                  </a:lnTo>
                  <a:lnTo>
                    <a:pt x="0" y="0"/>
                  </a:lnTo>
                  <a:lnTo>
                    <a:pt x="0" y="467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845089" y="4801703"/>
              <a:ext cx="702310" cy="3175"/>
            </a:xfrm>
            <a:custGeom>
              <a:avLst/>
              <a:gdLst/>
              <a:ahLst/>
              <a:cxnLst/>
              <a:rect l="l" t="t" r="r" b="b"/>
              <a:pathLst>
                <a:path w="702310" h="3175">
                  <a:moveTo>
                    <a:pt x="701781" y="0"/>
                  </a:moveTo>
                  <a:lnTo>
                    <a:pt x="0" y="0"/>
                  </a:lnTo>
                  <a:lnTo>
                    <a:pt x="0" y="2871"/>
                  </a:lnTo>
                  <a:lnTo>
                    <a:pt x="701781" y="2871"/>
                  </a:lnTo>
                  <a:lnTo>
                    <a:pt x="70178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721398" y="4823738"/>
              <a:ext cx="797560" cy="46355"/>
            </a:xfrm>
            <a:custGeom>
              <a:avLst/>
              <a:gdLst/>
              <a:ahLst/>
              <a:cxnLst/>
              <a:rect l="l" t="t" r="r" b="b"/>
              <a:pathLst>
                <a:path w="797560" h="46354">
                  <a:moveTo>
                    <a:pt x="45961" y="22974"/>
                  </a:moveTo>
                  <a:lnTo>
                    <a:pt x="44157" y="14033"/>
                  </a:lnTo>
                  <a:lnTo>
                    <a:pt x="39230" y="6731"/>
                  </a:lnTo>
                  <a:lnTo>
                    <a:pt x="31927" y="1803"/>
                  </a:lnTo>
                  <a:lnTo>
                    <a:pt x="22987" y="0"/>
                  </a:lnTo>
                  <a:lnTo>
                    <a:pt x="14033" y="1803"/>
                  </a:lnTo>
                  <a:lnTo>
                    <a:pt x="6731" y="6731"/>
                  </a:lnTo>
                  <a:lnTo>
                    <a:pt x="1816" y="14033"/>
                  </a:lnTo>
                  <a:lnTo>
                    <a:pt x="0" y="22974"/>
                  </a:lnTo>
                  <a:lnTo>
                    <a:pt x="1816" y="31915"/>
                  </a:lnTo>
                  <a:lnTo>
                    <a:pt x="6731" y="39230"/>
                  </a:lnTo>
                  <a:lnTo>
                    <a:pt x="14033" y="44145"/>
                  </a:lnTo>
                  <a:lnTo>
                    <a:pt x="22987" y="45961"/>
                  </a:lnTo>
                  <a:lnTo>
                    <a:pt x="31927" y="44145"/>
                  </a:lnTo>
                  <a:lnTo>
                    <a:pt x="39230" y="39230"/>
                  </a:lnTo>
                  <a:lnTo>
                    <a:pt x="44157" y="31915"/>
                  </a:lnTo>
                  <a:lnTo>
                    <a:pt x="45961" y="22974"/>
                  </a:lnTo>
                  <a:close/>
                </a:path>
                <a:path w="797560" h="46354">
                  <a:moveTo>
                    <a:pt x="107276" y="22974"/>
                  </a:moveTo>
                  <a:lnTo>
                    <a:pt x="105473" y="14033"/>
                  </a:lnTo>
                  <a:lnTo>
                    <a:pt x="100545" y="6731"/>
                  </a:lnTo>
                  <a:lnTo>
                    <a:pt x="93243" y="1803"/>
                  </a:lnTo>
                  <a:lnTo>
                    <a:pt x="84302" y="0"/>
                  </a:lnTo>
                  <a:lnTo>
                    <a:pt x="75361" y="1803"/>
                  </a:lnTo>
                  <a:lnTo>
                    <a:pt x="68046" y="6731"/>
                  </a:lnTo>
                  <a:lnTo>
                    <a:pt x="63131" y="14033"/>
                  </a:lnTo>
                  <a:lnTo>
                    <a:pt x="61315" y="22974"/>
                  </a:lnTo>
                  <a:lnTo>
                    <a:pt x="63131" y="31915"/>
                  </a:lnTo>
                  <a:lnTo>
                    <a:pt x="68046" y="39230"/>
                  </a:lnTo>
                  <a:lnTo>
                    <a:pt x="75361" y="44145"/>
                  </a:lnTo>
                  <a:lnTo>
                    <a:pt x="84302" y="45961"/>
                  </a:lnTo>
                  <a:lnTo>
                    <a:pt x="93243" y="44145"/>
                  </a:lnTo>
                  <a:lnTo>
                    <a:pt x="100545" y="39230"/>
                  </a:lnTo>
                  <a:lnTo>
                    <a:pt x="105473" y="31915"/>
                  </a:lnTo>
                  <a:lnTo>
                    <a:pt x="107276" y="22974"/>
                  </a:lnTo>
                  <a:close/>
                </a:path>
                <a:path w="797560" h="46354">
                  <a:moveTo>
                    <a:pt x="797242" y="241"/>
                  </a:moveTo>
                  <a:lnTo>
                    <a:pt x="164592" y="241"/>
                  </a:lnTo>
                  <a:lnTo>
                    <a:pt x="164592" y="2781"/>
                  </a:lnTo>
                  <a:lnTo>
                    <a:pt x="164592" y="43421"/>
                  </a:lnTo>
                  <a:lnTo>
                    <a:pt x="164592" y="45961"/>
                  </a:lnTo>
                  <a:lnTo>
                    <a:pt x="797191" y="45961"/>
                  </a:lnTo>
                  <a:lnTo>
                    <a:pt x="797191" y="43421"/>
                  </a:lnTo>
                  <a:lnTo>
                    <a:pt x="167462" y="43421"/>
                  </a:lnTo>
                  <a:lnTo>
                    <a:pt x="167462" y="2781"/>
                  </a:lnTo>
                  <a:lnTo>
                    <a:pt x="797242" y="2781"/>
                  </a:lnTo>
                  <a:lnTo>
                    <a:pt x="797242" y="241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711032" y="4750955"/>
              <a:ext cx="134620" cy="53975"/>
            </a:xfrm>
            <a:custGeom>
              <a:avLst/>
              <a:gdLst/>
              <a:ahLst/>
              <a:cxnLst/>
              <a:rect l="l" t="t" r="r" b="b"/>
              <a:pathLst>
                <a:path w="134619" h="53975">
                  <a:moveTo>
                    <a:pt x="134056" y="0"/>
                  </a:moveTo>
                  <a:lnTo>
                    <a:pt x="0" y="0"/>
                  </a:lnTo>
                  <a:lnTo>
                    <a:pt x="0" y="53620"/>
                  </a:lnTo>
                  <a:lnTo>
                    <a:pt x="134056" y="53620"/>
                  </a:lnTo>
                  <a:lnTo>
                    <a:pt x="134056" y="0"/>
                  </a:lnTo>
                  <a:close/>
                </a:path>
              </a:pathLst>
            </a:custGeom>
            <a:solidFill>
              <a:srgbClr val="1979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739760" y="4770104"/>
              <a:ext cx="76835" cy="15875"/>
            </a:xfrm>
            <a:custGeom>
              <a:avLst/>
              <a:gdLst/>
              <a:ahLst/>
              <a:cxnLst/>
              <a:rect l="l" t="t" r="r" b="b"/>
              <a:pathLst>
                <a:path w="76834" h="15875">
                  <a:moveTo>
                    <a:pt x="76604" y="0"/>
                  </a:moveTo>
                  <a:lnTo>
                    <a:pt x="0" y="0"/>
                  </a:lnTo>
                  <a:lnTo>
                    <a:pt x="0" y="15321"/>
                  </a:lnTo>
                  <a:lnTo>
                    <a:pt x="76604" y="15321"/>
                  </a:lnTo>
                  <a:lnTo>
                    <a:pt x="76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873810" y="4770106"/>
              <a:ext cx="210820" cy="15875"/>
            </a:xfrm>
            <a:custGeom>
              <a:avLst/>
              <a:gdLst/>
              <a:ahLst/>
              <a:cxnLst/>
              <a:rect l="l" t="t" r="r" b="b"/>
              <a:pathLst>
                <a:path w="210819" h="15875">
                  <a:moveTo>
                    <a:pt x="76606" y="0"/>
                  </a:moveTo>
                  <a:lnTo>
                    <a:pt x="0" y="0"/>
                  </a:lnTo>
                  <a:lnTo>
                    <a:pt x="0" y="15328"/>
                  </a:lnTo>
                  <a:lnTo>
                    <a:pt x="76606" y="15328"/>
                  </a:lnTo>
                  <a:lnTo>
                    <a:pt x="76606" y="0"/>
                  </a:lnTo>
                  <a:close/>
                </a:path>
                <a:path w="210819" h="15875">
                  <a:moveTo>
                    <a:pt x="210667" y="0"/>
                  </a:moveTo>
                  <a:lnTo>
                    <a:pt x="134061" y="0"/>
                  </a:lnTo>
                  <a:lnTo>
                    <a:pt x="134061" y="15328"/>
                  </a:lnTo>
                  <a:lnTo>
                    <a:pt x="210667" y="15328"/>
                  </a:lnTo>
                  <a:lnTo>
                    <a:pt x="210667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965136" y="4841010"/>
              <a:ext cx="243840" cy="12065"/>
            </a:xfrm>
            <a:custGeom>
              <a:avLst/>
              <a:gdLst/>
              <a:ahLst/>
              <a:cxnLst/>
              <a:rect l="l" t="t" r="r" b="b"/>
              <a:pathLst>
                <a:path w="243840" h="12064">
                  <a:moveTo>
                    <a:pt x="100787" y="0"/>
                  </a:moveTo>
                  <a:lnTo>
                    <a:pt x="0" y="0"/>
                  </a:lnTo>
                  <a:lnTo>
                    <a:pt x="0" y="11493"/>
                  </a:lnTo>
                  <a:lnTo>
                    <a:pt x="100787" y="11493"/>
                  </a:lnTo>
                  <a:lnTo>
                    <a:pt x="100787" y="0"/>
                  </a:lnTo>
                  <a:close/>
                </a:path>
                <a:path w="243840" h="12064">
                  <a:moveTo>
                    <a:pt x="243713" y="0"/>
                  </a:moveTo>
                  <a:lnTo>
                    <a:pt x="142925" y="0"/>
                  </a:lnTo>
                  <a:lnTo>
                    <a:pt x="142925" y="11493"/>
                  </a:lnTo>
                  <a:lnTo>
                    <a:pt x="243713" y="11493"/>
                  </a:lnTo>
                  <a:lnTo>
                    <a:pt x="243713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141926" y="4770104"/>
              <a:ext cx="76835" cy="15875"/>
            </a:xfrm>
            <a:custGeom>
              <a:avLst/>
              <a:gdLst/>
              <a:ahLst/>
              <a:cxnLst/>
              <a:rect l="l" t="t" r="r" b="b"/>
              <a:pathLst>
                <a:path w="76834" h="15875">
                  <a:moveTo>
                    <a:pt x="76604" y="0"/>
                  </a:moveTo>
                  <a:lnTo>
                    <a:pt x="0" y="0"/>
                  </a:lnTo>
                  <a:lnTo>
                    <a:pt x="0" y="15321"/>
                  </a:lnTo>
                  <a:lnTo>
                    <a:pt x="76604" y="15321"/>
                  </a:lnTo>
                  <a:lnTo>
                    <a:pt x="76604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006437" y="4888839"/>
              <a:ext cx="3175" cy="311150"/>
            </a:xfrm>
            <a:custGeom>
              <a:avLst/>
              <a:gdLst/>
              <a:ahLst/>
              <a:cxnLst/>
              <a:rect l="l" t="t" r="r" b="b"/>
              <a:pathLst>
                <a:path w="3175" h="311150">
                  <a:moveTo>
                    <a:pt x="2871" y="0"/>
                  </a:moveTo>
                  <a:lnTo>
                    <a:pt x="0" y="0"/>
                  </a:lnTo>
                  <a:lnTo>
                    <a:pt x="0" y="310738"/>
                  </a:lnTo>
                  <a:lnTo>
                    <a:pt x="2871" y="310738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846248" y="4840963"/>
              <a:ext cx="23495" cy="12065"/>
            </a:xfrm>
            <a:custGeom>
              <a:avLst/>
              <a:gdLst/>
              <a:ahLst/>
              <a:cxnLst/>
              <a:rect l="l" t="t" r="r" b="b"/>
              <a:pathLst>
                <a:path w="23494" h="12064">
                  <a:moveTo>
                    <a:pt x="22980" y="0"/>
                  </a:moveTo>
                  <a:lnTo>
                    <a:pt x="0" y="0"/>
                  </a:lnTo>
                  <a:lnTo>
                    <a:pt x="11490" y="11490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794308" y="4945150"/>
              <a:ext cx="153035" cy="66040"/>
            </a:xfrm>
            <a:custGeom>
              <a:avLst/>
              <a:gdLst/>
              <a:ahLst/>
              <a:cxnLst/>
              <a:rect l="l" t="t" r="r" b="b"/>
              <a:pathLst>
                <a:path w="153034" h="66039">
                  <a:moveTo>
                    <a:pt x="152920" y="55397"/>
                  </a:moveTo>
                  <a:lnTo>
                    <a:pt x="38303" y="55397"/>
                  </a:lnTo>
                  <a:lnTo>
                    <a:pt x="38303" y="65443"/>
                  </a:lnTo>
                  <a:lnTo>
                    <a:pt x="152920" y="65443"/>
                  </a:lnTo>
                  <a:lnTo>
                    <a:pt x="152920" y="55397"/>
                  </a:lnTo>
                  <a:close/>
                </a:path>
                <a:path w="153034" h="66039">
                  <a:moveTo>
                    <a:pt x="152920" y="27978"/>
                  </a:moveTo>
                  <a:lnTo>
                    <a:pt x="38303" y="27978"/>
                  </a:lnTo>
                  <a:lnTo>
                    <a:pt x="38303" y="38023"/>
                  </a:lnTo>
                  <a:lnTo>
                    <a:pt x="152920" y="38023"/>
                  </a:lnTo>
                  <a:lnTo>
                    <a:pt x="152920" y="27978"/>
                  </a:lnTo>
                  <a:close/>
                </a:path>
                <a:path w="153034" h="66039">
                  <a:moveTo>
                    <a:pt x="152920" y="0"/>
                  </a:moveTo>
                  <a:lnTo>
                    <a:pt x="0" y="0"/>
                  </a:lnTo>
                  <a:lnTo>
                    <a:pt x="0" y="10045"/>
                  </a:lnTo>
                  <a:lnTo>
                    <a:pt x="152920" y="10045"/>
                  </a:lnTo>
                  <a:lnTo>
                    <a:pt x="152920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4313" y="5094512"/>
              <a:ext cx="152921" cy="71226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900036" y="4833597"/>
              <a:ext cx="23495" cy="26670"/>
            </a:xfrm>
            <a:custGeom>
              <a:avLst/>
              <a:gdLst/>
              <a:ahLst/>
              <a:cxnLst/>
              <a:rect l="l" t="t" r="r" b="b"/>
              <a:pathLst>
                <a:path w="23494" h="26670">
                  <a:moveTo>
                    <a:pt x="20959" y="0"/>
                  </a:moveTo>
                  <a:lnTo>
                    <a:pt x="0" y="0"/>
                  </a:lnTo>
                  <a:lnTo>
                    <a:pt x="0" y="26308"/>
                  </a:lnTo>
                  <a:lnTo>
                    <a:pt x="22980" y="26308"/>
                  </a:lnTo>
                  <a:lnTo>
                    <a:pt x="22980" y="16441"/>
                  </a:lnTo>
                  <a:lnTo>
                    <a:pt x="20959" y="13975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ECC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900036" y="4833579"/>
              <a:ext cx="12065" cy="29845"/>
            </a:xfrm>
            <a:custGeom>
              <a:avLst/>
              <a:gdLst/>
              <a:ahLst/>
              <a:cxnLst/>
              <a:rect l="l" t="t" r="r" b="b"/>
              <a:pathLst>
                <a:path w="12065" h="29845">
                  <a:moveTo>
                    <a:pt x="0" y="0"/>
                  </a:moveTo>
                  <a:lnTo>
                    <a:pt x="0" y="26328"/>
                  </a:lnTo>
                  <a:lnTo>
                    <a:pt x="11490" y="29250"/>
                  </a:lnTo>
                  <a:lnTo>
                    <a:pt x="11490" y="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940244" y="4839054"/>
              <a:ext cx="151130" cy="15875"/>
            </a:xfrm>
            <a:custGeom>
              <a:avLst/>
              <a:gdLst/>
              <a:ahLst/>
              <a:cxnLst/>
              <a:rect l="l" t="t" r="r" b="b"/>
              <a:pathLst>
                <a:path w="151130" h="15875">
                  <a:moveTo>
                    <a:pt x="7658" y="7658"/>
                  </a:moveTo>
                  <a:lnTo>
                    <a:pt x="0" y="0"/>
                  </a:lnTo>
                  <a:lnTo>
                    <a:pt x="0" y="15316"/>
                  </a:lnTo>
                  <a:lnTo>
                    <a:pt x="7658" y="7658"/>
                  </a:lnTo>
                  <a:close/>
                </a:path>
                <a:path w="151130" h="15875">
                  <a:moveTo>
                    <a:pt x="150583" y="7658"/>
                  </a:moveTo>
                  <a:lnTo>
                    <a:pt x="142925" y="0"/>
                  </a:lnTo>
                  <a:lnTo>
                    <a:pt x="142925" y="15316"/>
                  </a:lnTo>
                  <a:lnTo>
                    <a:pt x="150583" y="7658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710997" y="5046672"/>
              <a:ext cx="295910" cy="36195"/>
            </a:xfrm>
            <a:custGeom>
              <a:avLst/>
              <a:gdLst/>
              <a:ahLst/>
              <a:cxnLst/>
              <a:rect l="l" t="t" r="r" b="b"/>
              <a:pathLst>
                <a:path w="295909" h="36195">
                  <a:moveTo>
                    <a:pt x="295424" y="0"/>
                  </a:moveTo>
                  <a:lnTo>
                    <a:pt x="0" y="0"/>
                  </a:lnTo>
                  <a:lnTo>
                    <a:pt x="0" y="35984"/>
                  </a:lnTo>
                  <a:lnTo>
                    <a:pt x="295424" y="35984"/>
                  </a:lnTo>
                  <a:lnTo>
                    <a:pt x="295424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753325" y="5055932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15735" y="3759"/>
                  </a:moveTo>
                  <a:lnTo>
                    <a:pt x="9804" y="3759"/>
                  </a:lnTo>
                  <a:lnTo>
                    <a:pt x="5486" y="3759"/>
                  </a:lnTo>
                  <a:lnTo>
                    <a:pt x="4025" y="4508"/>
                  </a:lnTo>
                  <a:lnTo>
                    <a:pt x="3022" y="6413"/>
                  </a:lnTo>
                  <a:lnTo>
                    <a:pt x="3238" y="8255"/>
                  </a:lnTo>
                  <a:lnTo>
                    <a:pt x="0" y="8496"/>
                  </a:lnTo>
                  <a:lnTo>
                    <a:pt x="0" y="13881"/>
                  </a:lnTo>
                  <a:lnTo>
                    <a:pt x="1727" y="15570"/>
                  </a:lnTo>
                  <a:lnTo>
                    <a:pt x="5969" y="15570"/>
                  </a:lnTo>
                  <a:lnTo>
                    <a:pt x="5384" y="14668"/>
                  </a:lnTo>
                  <a:lnTo>
                    <a:pt x="5257" y="13881"/>
                  </a:lnTo>
                  <a:lnTo>
                    <a:pt x="5245" y="9372"/>
                  </a:lnTo>
                  <a:lnTo>
                    <a:pt x="9080" y="8826"/>
                  </a:lnTo>
                  <a:lnTo>
                    <a:pt x="9563" y="5346"/>
                  </a:lnTo>
                  <a:lnTo>
                    <a:pt x="15735" y="3759"/>
                  </a:lnTo>
                  <a:close/>
                </a:path>
                <a:path w="27304" h="17145">
                  <a:moveTo>
                    <a:pt x="19672" y="2527"/>
                  </a:moveTo>
                  <a:lnTo>
                    <a:pt x="19570" y="2247"/>
                  </a:lnTo>
                  <a:lnTo>
                    <a:pt x="13766" y="0"/>
                  </a:lnTo>
                  <a:lnTo>
                    <a:pt x="11061" y="1498"/>
                  </a:lnTo>
                  <a:lnTo>
                    <a:pt x="10477" y="2527"/>
                  </a:lnTo>
                  <a:lnTo>
                    <a:pt x="19672" y="2527"/>
                  </a:lnTo>
                  <a:close/>
                </a:path>
                <a:path w="27304" h="17145">
                  <a:moveTo>
                    <a:pt x="20535" y="5918"/>
                  </a:moveTo>
                  <a:lnTo>
                    <a:pt x="20421" y="4978"/>
                  </a:lnTo>
                  <a:lnTo>
                    <a:pt x="20320" y="4508"/>
                  </a:lnTo>
                  <a:lnTo>
                    <a:pt x="20078" y="3759"/>
                  </a:lnTo>
                  <a:lnTo>
                    <a:pt x="15735" y="3759"/>
                  </a:lnTo>
                  <a:lnTo>
                    <a:pt x="17780" y="4978"/>
                  </a:lnTo>
                  <a:lnTo>
                    <a:pt x="18656" y="6324"/>
                  </a:lnTo>
                  <a:lnTo>
                    <a:pt x="19240" y="5918"/>
                  </a:lnTo>
                  <a:lnTo>
                    <a:pt x="20535" y="5943"/>
                  </a:lnTo>
                  <a:close/>
                </a:path>
                <a:path w="27304" h="17145">
                  <a:moveTo>
                    <a:pt x="26809" y="11099"/>
                  </a:moveTo>
                  <a:lnTo>
                    <a:pt x="24295" y="10807"/>
                  </a:lnTo>
                  <a:lnTo>
                    <a:pt x="24409" y="8813"/>
                  </a:lnTo>
                  <a:lnTo>
                    <a:pt x="23266" y="7581"/>
                  </a:lnTo>
                  <a:lnTo>
                    <a:pt x="22390" y="7200"/>
                  </a:lnTo>
                  <a:lnTo>
                    <a:pt x="20154" y="6210"/>
                  </a:lnTo>
                  <a:lnTo>
                    <a:pt x="18427" y="7200"/>
                  </a:lnTo>
                  <a:lnTo>
                    <a:pt x="17665" y="6057"/>
                  </a:lnTo>
                  <a:lnTo>
                    <a:pt x="16078" y="4572"/>
                  </a:lnTo>
                  <a:lnTo>
                    <a:pt x="10083" y="5943"/>
                  </a:lnTo>
                  <a:lnTo>
                    <a:pt x="9779" y="9512"/>
                  </a:lnTo>
                  <a:lnTo>
                    <a:pt x="6159" y="9613"/>
                  </a:lnTo>
                  <a:lnTo>
                    <a:pt x="6159" y="14820"/>
                  </a:lnTo>
                  <a:lnTo>
                    <a:pt x="7150" y="16713"/>
                  </a:lnTo>
                  <a:lnTo>
                    <a:pt x="26085" y="16713"/>
                  </a:lnTo>
                  <a:lnTo>
                    <a:pt x="26809" y="15151"/>
                  </a:lnTo>
                  <a:lnTo>
                    <a:pt x="26809" y="11099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9" name="object 179"/>
          <p:cNvSpPr txBox="1"/>
          <p:nvPr/>
        </p:nvSpPr>
        <p:spPr>
          <a:xfrm>
            <a:off x="66328" y="7988874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85"/>
              </a:spcBef>
            </a:pP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Adicion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arquivo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usand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10">
                <a:solidFill>
                  <a:srgbClr val="FFFFFF"/>
                </a:solidFill>
                <a:latin typeface="Segoe UI Light"/>
                <a:cs typeface="Segoe UI Light"/>
              </a:rPr>
              <a:t>sit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OneDrive</a:t>
            </a:r>
            <a:endParaRPr sz="650">
              <a:latin typeface="Segoe UI Light"/>
              <a:cs typeface="Segoe UI Light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6328" y="9902874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85"/>
              </a:spcBef>
            </a:pP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Acess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seu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arquivo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pel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telefon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tablet</a:t>
            </a:r>
            <a:endParaRPr sz="650">
              <a:latin typeface="Segoe UI Light"/>
              <a:cs typeface="Segoe UI Light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90029" y="7726742"/>
            <a:ext cx="1057275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Baix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e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o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OneDriv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e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par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a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Window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s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o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u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 </a:t>
            </a:r>
            <a:r>
              <a:rPr dirty="0" sz="500" spc="-20">
                <a:solidFill>
                  <a:srgbClr val="094AB2"/>
                </a:solidFill>
                <a:latin typeface="Segoe UI Semilight"/>
                <a:cs typeface="Segoe UI Semilight"/>
                <a:hlinkClick r:id="rId32"/>
              </a:rPr>
              <a:t>Mac</a:t>
            </a:r>
            <a:endParaRPr sz="500">
              <a:latin typeface="Segoe UI Semilight"/>
              <a:cs typeface="Segoe UI Semilight"/>
            </a:endParaRPr>
          </a:p>
        </p:txBody>
      </p:sp>
      <p:pic>
        <p:nvPicPr>
          <p:cNvPr id="182" name="object 18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5034" y="7746296"/>
            <a:ext cx="66328" cy="66328"/>
          </a:xfrm>
          <a:prstGeom prst="rect">
            <a:avLst/>
          </a:prstGeom>
        </p:spPr>
      </p:pic>
      <p:grpSp>
        <p:nvGrpSpPr>
          <p:cNvPr id="183" name="object 183"/>
          <p:cNvGrpSpPr/>
          <p:nvPr/>
        </p:nvGrpSpPr>
        <p:grpSpPr>
          <a:xfrm>
            <a:off x="116013" y="11844573"/>
            <a:ext cx="66675" cy="173355"/>
            <a:chOff x="116013" y="11844573"/>
            <a:chExt cx="66675" cy="173355"/>
          </a:xfrm>
        </p:grpSpPr>
        <p:pic>
          <p:nvPicPr>
            <p:cNvPr id="184" name="object 18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6013" y="11844573"/>
              <a:ext cx="66328" cy="66328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6013" y="11951232"/>
              <a:ext cx="66328" cy="66328"/>
            </a:xfrm>
            <a:prstGeom prst="rect">
              <a:avLst/>
            </a:prstGeom>
          </p:spPr>
        </p:pic>
      </p:grpSp>
      <p:sp>
        <p:nvSpPr>
          <p:cNvPr id="186" name="object 186"/>
          <p:cNvSpPr txBox="1"/>
          <p:nvPr/>
        </p:nvSpPr>
        <p:spPr>
          <a:xfrm>
            <a:off x="101922" y="11793271"/>
            <a:ext cx="2009775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 marR="601345">
              <a:lnSpc>
                <a:spcPct val="140000"/>
              </a:lnSpc>
              <a:spcBef>
                <a:spcPts val="100"/>
              </a:spcBef>
            </a:pP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Par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a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Android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: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20">
                <a:solidFill>
                  <a:srgbClr val="094AB2"/>
                </a:solidFill>
                <a:latin typeface="Segoe UI Semilight"/>
                <a:cs typeface="Segoe UI Semilight"/>
                <a:hlinkClick r:id="rId36"/>
              </a:rPr>
              <a:t>Wor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6"/>
              </a:rPr>
              <a:t>d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6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7"/>
              </a:rPr>
              <a:t>Exce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7"/>
              </a:rPr>
              <a:t>l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7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8"/>
              </a:rPr>
              <a:t>PowerPoin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38"/>
              </a:rPr>
              <a:t>t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38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39"/>
              </a:rPr>
              <a:t>OneNote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 Par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a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iOS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: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20">
                <a:solidFill>
                  <a:srgbClr val="094AB2"/>
                </a:solidFill>
                <a:latin typeface="Segoe UI Semilight"/>
                <a:cs typeface="Segoe UI Semilight"/>
                <a:hlinkClick r:id="rId40"/>
              </a:rPr>
              <a:t>Wor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40"/>
              </a:rPr>
              <a:t>d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40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41"/>
              </a:rPr>
              <a:t>Exce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41"/>
              </a:rPr>
              <a:t>l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41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42"/>
              </a:rPr>
              <a:t>PowerPoin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42"/>
              </a:rPr>
              <a:t>t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42"/>
              </a:rPr>
              <a:t> 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|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43"/>
              </a:rPr>
              <a:t>OneNote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 Par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a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Window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s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</a:rPr>
              <a:t>o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u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20">
                <a:solidFill>
                  <a:srgbClr val="094AB2"/>
                </a:solidFill>
                <a:latin typeface="Segoe UI Semilight"/>
                <a:cs typeface="Segoe UI Semilight"/>
              </a:rPr>
              <a:t>Mac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</a:rPr>
              <a:t>: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44"/>
              </a:rPr>
              <a:t>Offic</a:t>
            </a:r>
            <a:r>
              <a:rPr dirty="0" sz="500" spc="-5">
                <a:solidFill>
                  <a:srgbClr val="094AB2"/>
                </a:solidFill>
                <a:latin typeface="Segoe UI Semilight"/>
                <a:cs typeface="Segoe UI Semilight"/>
                <a:hlinkClick r:id="rId44"/>
              </a:rPr>
              <a:t>e</a:t>
            </a:r>
            <a:r>
              <a:rPr dirty="0" sz="500" spc="-40">
                <a:solidFill>
                  <a:srgbClr val="094AB2"/>
                </a:solidFill>
                <a:latin typeface="Segoe UI Semilight"/>
                <a:cs typeface="Segoe UI Semilight"/>
                <a:hlinkClick r:id="rId44"/>
              </a:rPr>
              <a:t> </a:t>
            </a: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44"/>
              </a:rPr>
              <a:t>365</a:t>
            </a:r>
            <a:endParaRPr sz="5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Cri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documento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d</a:t>
            </a:r>
            <a:r>
              <a:rPr dirty="0" sz="650" spc="1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qualque</a:t>
            </a:r>
            <a:r>
              <a:rPr dirty="0" sz="650" spc="5">
                <a:solidFill>
                  <a:srgbClr val="333333"/>
                </a:solidFill>
                <a:latin typeface="Segoe UI Light"/>
                <a:cs typeface="Segoe UI Light"/>
              </a:rPr>
              <a:t>r</a:t>
            </a:r>
            <a:r>
              <a:rPr dirty="0" sz="650" spc="-45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333333"/>
                </a:solidFill>
                <a:latin typeface="Segoe UI Light"/>
                <a:cs typeface="Segoe UI Light"/>
              </a:rPr>
              <a:t>lugar</a:t>
            </a:r>
            <a:endParaRPr sz="650">
              <a:latin typeface="Segoe UI Light"/>
              <a:cs typeface="Segoe UI Light"/>
            </a:endParaRPr>
          </a:p>
          <a:p>
            <a:pPr marL="12700" marR="5080">
              <a:lnSpc>
                <a:spcPct val="121600"/>
              </a:lnSpc>
              <a:spcBef>
                <a:spcPts val="135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Voc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ê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cria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documento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Word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pasta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trabalh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Excel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apresentaçõe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PowerPoint 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bloco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anotaçõe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OneNot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usand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aplicativo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móvei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s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d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Offic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u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o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094AB2"/>
                </a:solidFill>
                <a:latin typeface="Segoe UI Light"/>
                <a:cs typeface="Segoe UI Light"/>
                <a:hlinkClick r:id="rId29"/>
              </a:rPr>
              <a:t>OneDrive.com </a:t>
            </a:r>
            <a:r>
              <a:rPr dirty="0" sz="400" spc="-10">
                <a:solidFill>
                  <a:srgbClr val="094AB2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gratuitamente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.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Bast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entra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n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su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cont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e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seleciona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"Novo".</a:t>
            </a:r>
            <a:endParaRPr sz="400">
              <a:latin typeface="Segoe UI Light"/>
              <a:cs typeface="Segoe UI Light"/>
            </a:endParaRPr>
          </a:p>
        </p:txBody>
      </p:sp>
      <p:pic>
        <p:nvPicPr>
          <p:cNvPr id="187" name="object 18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16013" y="12057891"/>
            <a:ext cx="66328" cy="66328"/>
          </a:xfrm>
          <a:prstGeom prst="rect">
            <a:avLst/>
          </a:prstGeom>
        </p:spPr>
      </p:pic>
      <p:sp>
        <p:nvSpPr>
          <p:cNvPr id="188" name="object 188"/>
          <p:cNvSpPr txBox="1"/>
          <p:nvPr/>
        </p:nvSpPr>
        <p:spPr>
          <a:xfrm>
            <a:off x="66328" y="10786902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785"/>
              </a:spcBef>
            </a:pP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Crie</a:t>
            </a:r>
            <a:r>
              <a:rPr dirty="0" sz="650" spc="5">
                <a:solidFill>
                  <a:srgbClr val="FFFFFF"/>
                </a:solidFill>
                <a:latin typeface="Segoe UI Light"/>
                <a:cs typeface="Segoe UI Light"/>
              </a:rPr>
              <a:t>,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edit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compartilh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documento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Office</a:t>
            </a:r>
            <a:endParaRPr sz="650">
              <a:latin typeface="Segoe UI Light"/>
              <a:cs typeface="Segoe UI Light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00447" y="19475274"/>
            <a:ext cx="661670" cy="233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Par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a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sabe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r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mais</a:t>
            </a:r>
            <a:r>
              <a:rPr dirty="0" sz="400">
                <a:solidFill>
                  <a:srgbClr val="77787B"/>
                </a:solidFill>
                <a:latin typeface="Segoe UI Light"/>
                <a:cs typeface="Segoe UI Light"/>
              </a:rPr>
              <a:t>,</a:t>
            </a:r>
            <a:r>
              <a:rPr dirty="0" sz="400" spc="-30">
                <a:solidFill>
                  <a:srgbClr val="77787B"/>
                </a:solidFill>
                <a:latin typeface="Segoe UI Light"/>
                <a:cs typeface="Segoe UI Light"/>
              </a:rPr>
              <a:t> </a:t>
            </a:r>
            <a:r>
              <a:rPr dirty="0" sz="400" spc="-10">
                <a:solidFill>
                  <a:srgbClr val="77787B"/>
                </a:solidFill>
                <a:latin typeface="Segoe UI Light"/>
                <a:cs typeface="Segoe UI Light"/>
              </a:rPr>
              <a:t>consulte</a:t>
            </a:r>
            <a:endParaRPr sz="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Segoe UI Light"/>
              <a:cs typeface="Segoe UI Light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solidFill>
                  <a:srgbClr val="094AB2"/>
                </a:solidFill>
                <a:latin typeface="Segoe UI Semilight"/>
                <a:cs typeface="Segoe UI Semilight"/>
                <a:hlinkClick r:id="rId29"/>
              </a:rPr>
              <a:t>OneDrive.com/about</a:t>
            </a:r>
            <a:endParaRPr sz="500">
              <a:latin typeface="Segoe UI Semilight"/>
              <a:cs typeface="Segoe UI Semilight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6328" y="19165916"/>
            <a:ext cx="2255520" cy="234315"/>
          </a:xfrm>
          <a:prstGeom prst="rect">
            <a:avLst/>
          </a:prstGeom>
          <a:solidFill>
            <a:srgbClr val="094AB2"/>
          </a:solidFill>
        </p:spPr>
        <p:txBody>
          <a:bodyPr wrap="square" lIns="0" tIns="996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785"/>
              </a:spcBef>
            </a:pP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Ond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poss</a:t>
            </a:r>
            <a:r>
              <a:rPr dirty="0" sz="650" spc="1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 spc="-5">
                <a:solidFill>
                  <a:srgbClr val="FFFFFF"/>
                </a:solidFill>
                <a:latin typeface="Segoe UI Light"/>
                <a:cs typeface="Segoe UI Light"/>
              </a:rPr>
              <a:t>sabe</a:t>
            </a:r>
            <a:r>
              <a:rPr dirty="0" sz="650" spc="5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50">
                <a:solidFill>
                  <a:srgbClr val="FFFFFF"/>
                </a:solidFill>
                <a:latin typeface="Segoe UI Light"/>
                <a:cs typeface="Segoe UI Light"/>
              </a:rPr>
              <a:t>mais?</a:t>
            </a:r>
            <a:endParaRPr sz="650">
              <a:latin typeface="Segoe UI Light"/>
              <a:cs typeface="Segoe UI Light"/>
            </a:endParaRPr>
          </a:p>
        </p:txBody>
      </p:sp>
      <p:pic>
        <p:nvPicPr>
          <p:cNvPr id="191" name="object 19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14623" y="19628125"/>
            <a:ext cx="66328" cy="66328"/>
          </a:xfrm>
          <a:prstGeom prst="rect">
            <a:avLst/>
          </a:prstGeom>
        </p:spPr>
      </p:pic>
      <p:sp>
        <p:nvSpPr>
          <p:cNvPr id="192" name="object 192"/>
          <p:cNvSpPr/>
          <p:nvPr/>
        </p:nvSpPr>
        <p:spPr>
          <a:xfrm>
            <a:off x="0" y="19870001"/>
            <a:ext cx="2388235" cy="234315"/>
          </a:xfrm>
          <a:custGeom>
            <a:avLst/>
            <a:gdLst/>
            <a:ahLst/>
            <a:cxnLst/>
            <a:rect l="l" t="t" r="r" b="b"/>
            <a:pathLst>
              <a:path w="2388235" h="234315">
                <a:moveTo>
                  <a:pt x="2387808" y="0"/>
                </a:moveTo>
                <a:lnTo>
                  <a:pt x="0" y="0"/>
                </a:lnTo>
                <a:lnTo>
                  <a:pt x="0" y="234098"/>
                </a:lnTo>
                <a:lnTo>
                  <a:pt x="2387808" y="234098"/>
                </a:lnTo>
                <a:lnTo>
                  <a:pt x="2387808" y="0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781609" y="5038731"/>
            <a:ext cx="108585" cy="49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">
                <a:solidFill>
                  <a:srgbClr val="383838"/>
                </a:solidFill>
                <a:latin typeface="Segoe UI"/>
                <a:cs typeface="Segoe UI"/>
              </a:rPr>
              <a:t>OneDri</a:t>
            </a:r>
            <a:r>
              <a:rPr dirty="0" sz="150" spc="-5">
                <a:solidFill>
                  <a:srgbClr val="383838"/>
                </a:solidFill>
                <a:latin typeface="Segoe UI"/>
                <a:cs typeface="Segoe UI"/>
              </a:rPr>
              <a:t>v</a:t>
            </a:r>
            <a:r>
              <a:rPr dirty="0" sz="150">
                <a:solidFill>
                  <a:srgbClr val="383838"/>
                </a:solidFill>
                <a:latin typeface="Segoe UI"/>
                <a:cs typeface="Segoe UI"/>
              </a:rPr>
              <a:t>e</a:t>
            </a:r>
            <a:endParaRPr sz="150">
              <a:latin typeface="Segoe UI"/>
              <a:cs typeface="Segoe UI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699542" y="4685751"/>
            <a:ext cx="1215390" cy="857250"/>
            <a:chOff x="699542" y="4685751"/>
            <a:chExt cx="1215390" cy="857250"/>
          </a:xfrm>
        </p:grpSpPr>
        <p:sp>
          <p:nvSpPr>
            <p:cNvPr id="195" name="object 195"/>
            <p:cNvSpPr/>
            <p:nvPr/>
          </p:nvSpPr>
          <p:spPr>
            <a:xfrm>
              <a:off x="721398" y="4942051"/>
              <a:ext cx="16510" cy="129539"/>
            </a:xfrm>
            <a:custGeom>
              <a:avLst/>
              <a:gdLst/>
              <a:ahLst/>
              <a:cxnLst/>
              <a:rect l="l" t="t" r="r" b="b"/>
              <a:pathLst>
                <a:path w="16509" h="129539">
                  <a:moveTo>
                    <a:pt x="16256" y="112903"/>
                  </a:moveTo>
                  <a:lnTo>
                    <a:pt x="0" y="129146"/>
                  </a:lnTo>
                  <a:lnTo>
                    <a:pt x="16256" y="129146"/>
                  </a:lnTo>
                  <a:lnTo>
                    <a:pt x="16256" y="112903"/>
                  </a:lnTo>
                  <a:close/>
                </a:path>
                <a:path w="16509" h="129539">
                  <a:moveTo>
                    <a:pt x="16256" y="0"/>
                  </a:moveTo>
                  <a:lnTo>
                    <a:pt x="0" y="16243"/>
                  </a:lnTo>
                  <a:lnTo>
                    <a:pt x="16256" y="16243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99541" y="4685753"/>
              <a:ext cx="847725" cy="532130"/>
            </a:xfrm>
            <a:custGeom>
              <a:avLst/>
              <a:gdLst/>
              <a:ahLst/>
              <a:cxnLst/>
              <a:rect l="l" t="t" r="r" b="b"/>
              <a:pathLst>
                <a:path w="847725" h="532129">
                  <a:moveTo>
                    <a:pt x="819061" y="137985"/>
                  </a:moveTo>
                  <a:lnTo>
                    <a:pt x="816178" y="137985"/>
                  </a:lnTo>
                  <a:lnTo>
                    <a:pt x="816178" y="183946"/>
                  </a:lnTo>
                  <a:lnTo>
                    <a:pt x="819061" y="183946"/>
                  </a:lnTo>
                  <a:lnTo>
                    <a:pt x="819061" y="137985"/>
                  </a:lnTo>
                  <a:close/>
                </a:path>
                <a:path w="847725" h="532129">
                  <a:moveTo>
                    <a:pt x="847318" y="0"/>
                  </a:moveTo>
                  <a:lnTo>
                    <a:pt x="835863" y="0"/>
                  </a:lnTo>
                  <a:lnTo>
                    <a:pt x="835863" y="64770"/>
                  </a:lnTo>
                  <a:lnTo>
                    <a:pt x="835863" y="520166"/>
                  </a:lnTo>
                  <a:lnTo>
                    <a:pt x="11480" y="520166"/>
                  </a:lnTo>
                  <a:lnTo>
                    <a:pt x="11480" y="64770"/>
                  </a:lnTo>
                  <a:lnTo>
                    <a:pt x="835863" y="64770"/>
                  </a:lnTo>
                  <a:lnTo>
                    <a:pt x="835863" y="0"/>
                  </a:lnTo>
                  <a:lnTo>
                    <a:pt x="0" y="0"/>
                  </a:lnTo>
                  <a:lnTo>
                    <a:pt x="0" y="64770"/>
                  </a:lnTo>
                  <a:lnTo>
                    <a:pt x="0" y="520166"/>
                  </a:lnTo>
                  <a:lnTo>
                    <a:pt x="0" y="531939"/>
                  </a:lnTo>
                  <a:lnTo>
                    <a:pt x="0" y="532130"/>
                  </a:lnTo>
                  <a:lnTo>
                    <a:pt x="11480" y="532130"/>
                  </a:lnTo>
                  <a:lnTo>
                    <a:pt x="11480" y="531939"/>
                  </a:lnTo>
                  <a:lnTo>
                    <a:pt x="835863" y="531939"/>
                  </a:lnTo>
                  <a:lnTo>
                    <a:pt x="835863" y="532130"/>
                  </a:lnTo>
                  <a:lnTo>
                    <a:pt x="847318" y="532130"/>
                  </a:lnTo>
                  <a:lnTo>
                    <a:pt x="847318" y="531939"/>
                  </a:lnTo>
                  <a:lnTo>
                    <a:pt x="847318" y="520166"/>
                  </a:lnTo>
                  <a:lnTo>
                    <a:pt x="847318" y="64770"/>
                  </a:lnTo>
                  <a:lnTo>
                    <a:pt x="847318" y="0"/>
                  </a:lnTo>
                  <a:close/>
                </a:path>
              </a:pathLst>
            </a:custGeom>
            <a:solidFill>
              <a:srgbClr val="E7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046174" y="4935756"/>
              <a:ext cx="62865" cy="71755"/>
            </a:xfrm>
            <a:custGeom>
              <a:avLst/>
              <a:gdLst/>
              <a:ahLst/>
              <a:cxnLst/>
              <a:rect l="l" t="t" r="r" b="b"/>
              <a:pathLst>
                <a:path w="62865" h="71754">
                  <a:moveTo>
                    <a:pt x="57006" y="0"/>
                  </a:moveTo>
                  <a:lnTo>
                    <a:pt x="0" y="0"/>
                  </a:lnTo>
                  <a:lnTo>
                    <a:pt x="0" y="71556"/>
                  </a:lnTo>
                  <a:lnTo>
                    <a:pt x="62500" y="71556"/>
                  </a:lnTo>
                  <a:lnTo>
                    <a:pt x="62500" y="44720"/>
                  </a:lnTo>
                  <a:lnTo>
                    <a:pt x="57006" y="38009"/>
                  </a:lnTo>
                  <a:lnTo>
                    <a:pt x="57006" y="0"/>
                  </a:lnTo>
                  <a:close/>
                </a:path>
              </a:pathLst>
            </a:custGeom>
            <a:solidFill>
              <a:srgbClr val="ECC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046176" y="4935716"/>
              <a:ext cx="31750" cy="80010"/>
            </a:xfrm>
            <a:custGeom>
              <a:avLst/>
              <a:gdLst/>
              <a:ahLst/>
              <a:cxnLst/>
              <a:rect l="l" t="t" r="r" b="b"/>
              <a:pathLst>
                <a:path w="31750" h="80010">
                  <a:moveTo>
                    <a:pt x="0" y="0"/>
                  </a:moveTo>
                  <a:lnTo>
                    <a:pt x="0" y="71595"/>
                  </a:lnTo>
                  <a:lnTo>
                    <a:pt x="31248" y="79546"/>
                  </a:lnTo>
                  <a:lnTo>
                    <a:pt x="31248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252173" y="4935756"/>
              <a:ext cx="62865" cy="71755"/>
            </a:xfrm>
            <a:custGeom>
              <a:avLst/>
              <a:gdLst/>
              <a:ahLst/>
              <a:cxnLst/>
              <a:rect l="l" t="t" r="r" b="b"/>
              <a:pathLst>
                <a:path w="62865" h="71754">
                  <a:moveTo>
                    <a:pt x="57006" y="0"/>
                  </a:moveTo>
                  <a:lnTo>
                    <a:pt x="0" y="0"/>
                  </a:lnTo>
                  <a:lnTo>
                    <a:pt x="0" y="71556"/>
                  </a:lnTo>
                  <a:lnTo>
                    <a:pt x="62500" y="71556"/>
                  </a:lnTo>
                  <a:lnTo>
                    <a:pt x="62500" y="44720"/>
                  </a:lnTo>
                  <a:lnTo>
                    <a:pt x="57006" y="38009"/>
                  </a:lnTo>
                  <a:lnTo>
                    <a:pt x="57006" y="0"/>
                  </a:lnTo>
                  <a:close/>
                </a:path>
              </a:pathLst>
            </a:custGeom>
            <a:solidFill>
              <a:srgbClr val="ECC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252175" y="4935716"/>
              <a:ext cx="31750" cy="80010"/>
            </a:xfrm>
            <a:custGeom>
              <a:avLst/>
              <a:gdLst/>
              <a:ahLst/>
              <a:cxnLst/>
              <a:rect l="l" t="t" r="r" b="b"/>
              <a:pathLst>
                <a:path w="31750" h="80010">
                  <a:moveTo>
                    <a:pt x="0" y="0"/>
                  </a:moveTo>
                  <a:lnTo>
                    <a:pt x="0" y="71595"/>
                  </a:lnTo>
                  <a:lnTo>
                    <a:pt x="31248" y="79546"/>
                  </a:lnTo>
                  <a:lnTo>
                    <a:pt x="31248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359225" y="4935756"/>
              <a:ext cx="62865" cy="71755"/>
            </a:xfrm>
            <a:custGeom>
              <a:avLst/>
              <a:gdLst/>
              <a:ahLst/>
              <a:cxnLst/>
              <a:rect l="l" t="t" r="r" b="b"/>
              <a:pathLst>
                <a:path w="62865" h="71754">
                  <a:moveTo>
                    <a:pt x="57006" y="0"/>
                  </a:moveTo>
                  <a:lnTo>
                    <a:pt x="0" y="0"/>
                  </a:lnTo>
                  <a:lnTo>
                    <a:pt x="0" y="71556"/>
                  </a:lnTo>
                  <a:lnTo>
                    <a:pt x="62500" y="71556"/>
                  </a:lnTo>
                  <a:lnTo>
                    <a:pt x="62500" y="44720"/>
                  </a:lnTo>
                  <a:lnTo>
                    <a:pt x="57006" y="38009"/>
                  </a:lnTo>
                  <a:lnTo>
                    <a:pt x="57006" y="0"/>
                  </a:lnTo>
                  <a:close/>
                </a:path>
              </a:pathLst>
            </a:custGeom>
            <a:solidFill>
              <a:srgbClr val="ECC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1359227" y="4935716"/>
              <a:ext cx="31750" cy="80010"/>
            </a:xfrm>
            <a:custGeom>
              <a:avLst/>
              <a:gdLst/>
              <a:ahLst/>
              <a:cxnLst/>
              <a:rect l="l" t="t" r="r" b="b"/>
              <a:pathLst>
                <a:path w="31750" h="80010">
                  <a:moveTo>
                    <a:pt x="0" y="0"/>
                  </a:moveTo>
                  <a:lnTo>
                    <a:pt x="0" y="71595"/>
                  </a:lnTo>
                  <a:lnTo>
                    <a:pt x="31248" y="79546"/>
                  </a:lnTo>
                  <a:lnTo>
                    <a:pt x="31248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149174" y="4935756"/>
              <a:ext cx="62865" cy="71755"/>
            </a:xfrm>
            <a:custGeom>
              <a:avLst/>
              <a:gdLst/>
              <a:ahLst/>
              <a:cxnLst/>
              <a:rect l="l" t="t" r="r" b="b"/>
              <a:pathLst>
                <a:path w="62865" h="71754">
                  <a:moveTo>
                    <a:pt x="57006" y="0"/>
                  </a:moveTo>
                  <a:lnTo>
                    <a:pt x="0" y="0"/>
                  </a:lnTo>
                  <a:lnTo>
                    <a:pt x="0" y="71556"/>
                  </a:lnTo>
                  <a:lnTo>
                    <a:pt x="62500" y="71556"/>
                  </a:lnTo>
                  <a:lnTo>
                    <a:pt x="62500" y="44720"/>
                  </a:lnTo>
                  <a:lnTo>
                    <a:pt x="57006" y="38009"/>
                  </a:lnTo>
                  <a:lnTo>
                    <a:pt x="57006" y="0"/>
                  </a:lnTo>
                  <a:close/>
                </a:path>
              </a:pathLst>
            </a:custGeom>
            <a:solidFill>
              <a:srgbClr val="ECC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1149176" y="4935716"/>
              <a:ext cx="31750" cy="80010"/>
            </a:xfrm>
            <a:custGeom>
              <a:avLst/>
              <a:gdLst/>
              <a:ahLst/>
              <a:cxnLst/>
              <a:rect l="l" t="t" r="r" b="b"/>
              <a:pathLst>
                <a:path w="31750" h="80010">
                  <a:moveTo>
                    <a:pt x="0" y="0"/>
                  </a:moveTo>
                  <a:lnTo>
                    <a:pt x="0" y="71595"/>
                  </a:lnTo>
                  <a:lnTo>
                    <a:pt x="31248" y="79546"/>
                  </a:lnTo>
                  <a:lnTo>
                    <a:pt x="31248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046024" y="5047008"/>
              <a:ext cx="62865" cy="80010"/>
            </a:xfrm>
            <a:custGeom>
              <a:avLst/>
              <a:gdLst/>
              <a:ahLst/>
              <a:cxnLst/>
              <a:rect l="l" t="t" r="r" b="b"/>
              <a:pathLst>
                <a:path w="62865" h="80010">
                  <a:moveTo>
                    <a:pt x="62800" y="0"/>
                  </a:moveTo>
                  <a:lnTo>
                    <a:pt x="0" y="0"/>
                  </a:lnTo>
                  <a:lnTo>
                    <a:pt x="0" y="79546"/>
                  </a:lnTo>
                  <a:lnTo>
                    <a:pt x="62800" y="79546"/>
                  </a:lnTo>
                  <a:lnTo>
                    <a:pt x="62800" y="0"/>
                  </a:lnTo>
                  <a:close/>
                </a:path>
              </a:pathLst>
            </a:custGeom>
            <a:solidFill>
              <a:srgbClr val="99E4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085633" y="505903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679" y="0"/>
                  </a:moveTo>
                  <a:lnTo>
                    <a:pt x="2793" y="0"/>
                  </a:lnTo>
                  <a:lnTo>
                    <a:pt x="0" y="2789"/>
                  </a:lnTo>
                  <a:lnTo>
                    <a:pt x="0" y="9679"/>
                  </a:lnTo>
                  <a:lnTo>
                    <a:pt x="2793" y="12469"/>
                  </a:lnTo>
                  <a:lnTo>
                    <a:pt x="9679" y="12469"/>
                  </a:lnTo>
                  <a:lnTo>
                    <a:pt x="12473" y="9679"/>
                  </a:lnTo>
                  <a:lnTo>
                    <a:pt x="12473" y="6234"/>
                  </a:lnTo>
                  <a:lnTo>
                    <a:pt x="12473" y="2789"/>
                  </a:lnTo>
                  <a:lnTo>
                    <a:pt x="9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056678" y="5059044"/>
              <a:ext cx="35560" cy="61594"/>
            </a:xfrm>
            <a:custGeom>
              <a:avLst/>
              <a:gdLst/>
              <a:ahLst/>
              <a:cxnLst/>
              <a:rect l="l" t="t" r="r" b="b"/>
              <a:pathLst>
                <a:path w="35559" h="61595">
                  <a:moveTo>
                    <a:pt x="21107" y="0"/>
                  </a:moveTo>
                  <a:lnTo>
                    <a:pt x="5981" y="44704"/>
                  </a:lnTo>
                  <a:lnTo>
                    <a:pt x="21107" y="44704"/>
                  </a:lnTo>
                  <a:lnTo>
                    <a:pt x="21107" y="0"/>
                  </a:lnTo>
                  <a:close/>
                </a:path>
                <a:path w="35559" h="61595">
                  <a:moveTo>
                    <a:pt x="35191" y="52235"/>
                  </a:moveTo>
                  <a:lnTo>
                    <a:pt x="34455" y="51612"/>
                  </a:lnTo>
                  <a:lnTo>
                    <a:pt x="33616" y="51612"/>
                  </a:lnTo>
                  <a:lnTo>
                    <a:pt x="736" y="51612"/>
                  </a:lnTo>
                  <a:lnTo>
                    <a:pt x="0" y="52235"/>
                  </a:lnTo>
                  <a:lnTo>
                    <a:pt x="0" y="54025"/>
                  </a:lnTo>
                  <a:lnTo>
                    <a:pt x="736" y="54648"/>
                  </a:lnTo>
                  <a:lnTo>
                    <a:pt x="16395" y="54648"/>
                  </a:lnTo>
                  <a:lnTo>
                    <a:pt x="16700" y="55067"/>
                  </a:lnTo>
                  <a:lnTo>
                    <a:pt x="16700" y="55905"/>
                  </a:lnTo>
                  <a:lnTo>
                    <a:pt x="16395" y="56324"/>
                  </a:lnTo>
                  <a:lnTo>
                    <a:pt x="12915" y="56324"/>
                  </a:lnTo>
                  <a:lnTo>
                    <a:pt x="12496" y="56743"/>
                  </a:lnTo>
                  <a:lnTo>
                    <a:pt x="12496" y="58000"/>
                  </a:lnTo>
                  <a:lnTo>
                    <a:pt x="12915" y="58521"/>
                  </a:lnTo>
                  <a:lnTo>
                    <a:pt x="20066" y="58521"/>
                  </a:lnTo>
                  <a:lnTo>
                    <a:pt x="20370" y="58839"/>
                  </a:lnTo>
                  <a:lnTo>
                    <a:pt x="20370" y="59461"/>
                  </a:lnTo>
                  <a:lnTo>
                    <a:pt x="20066" y="59677"/>
                  </a:lnTo>
                  <a:lnTo>
                    <a:pt x="14173" y="59677"/>
                  </a:lnTo>
                  <a:lnTo>
                    <a:pt x="13754" y="60096"/>
                  </a:lnTo>
                  <a:lnTo>
                    <a:pt x="13754" y="61036"/>
                  </a:lnTo>
                  <a:lnTo>
                    <a:pt x="14173" y="61455"/>
                  </a:lnTo>
                  <a:lnTo>
                    <a:pt x="28676" y="61455"/>
                  </a:lnTo>
                  <a:lnTo>
                    <a:pt x="29095" y="61036"/>
                  </a:lnTo>
                  <a:lnTo>
                    <a:pt x="29095" y="60096"/>
                  </a:lnTo>
                  <a:lnTo>
                    <a:pt x="28676" y="59677"/>
                  </a:lnTo>
                  <a:lnTo>
                    <a:pt x="27000" y="59677"/>
                  </a:lnTo>
                  <a:lnTo>
                    <a:pt x="26682" y="59461"/>
                  </a:lnTo>
                  <a:lnTo>
                    <a:pt x="26682" y="58839"/>
                  </a:lnTo>
                  <a:lnTo>
                    <a:pt x="27000" y="58521"/>
                  </a:lnTo>
                  <a:lnTo>
                    <a:pt x="31826" y="58521"/>
                  </a:lnTo>
                  <a:lnTo>
                    <a:pt x="32359" y="58000"/>
                  </a:lnTo>
                  <a:lnTo>
                    <a:pt x="32359" y="56743"/>
                  </a:lnTo>
                  <a:lnTo>
                    <a:pt x="31826" y="56324"/>
                  </a:lnTo>
                  <a:lnTo>
                    <a:pt x="25946" y="56324"/>
                  </a:lnTo>
                  <a:lnTo>
                    <a:pt x="25527" y="55905"/>
                  </a:lnTo>
                  <a:lnTo>
                    <a:pt x="25527" y="55067"/>
                  </a:lnTo>
                  <a:lnTo>
                    <a:pt x="25946" y="54648"/>
                  </a:lnTo>
                  <a:lnTo>
                    <a:pt x="34455" y="54648"/>
                  </a:lnTo>
                  <a:lnTo>
                    <a:pt x="35191" y="54025"/>
                  </a:lnTo>
                  <a:lnTo>
                    <a:pt x="35191" y="52235"/>
                  </a:lnTo>
                  <a:close/>
                </a:path>
              </a:pathLst>
            </a:custGeom>
            <a:solidFill>
              <a:srgbClr val="28B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058675" y="5106253"/>
              <a:ext cx="35560" cy="4445"/>
            </a:xfrm>
            <a:custGeom>
              <a:avLst/>
              <a:gdLst/>
              <a:ahLst/>
              <a:cxnLst/>
              <a:rect l="l" t="t" r="r" b="b"/>
              <a:pathLst>
                <a:path w="35559" h="4445">
                  <a:moveTo>
                    <a:pt x="35298" y="0"/>
                  </a:moveTo>
                  <a:lnTo>
                    <a:pt x="0" y="0"/>
                  </a:lnTo>
                  <a:lnTo>
                    <a:pt x="948" y="4393"/>
                  </a:lnTo>
                  <a:lnTo>
                    <a:pt x="28786" y="4393"/>
                  </a:lnTo>
                  <a:lnTo>
                    <a:pt x="35298" y="0"/>
                  </a:lnTo>
                  <a:close/>
                </a:path>
              </a:pathLst>
            </a:custGeom>
            <a:solidFill>
              <a:srgbClr val="094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077797" y="5059031"/>
              <a:ext cx="16510" cy="46355"/>
            </a:xfrm>
            <a:custGeom>
              <a:avLst/>
              <a:gdLst/>
              <a:ahLst/>
              <a:cxnLst/>
              <a:rect l="l" t="t" r="r" b="b"/>
              <a:pathLst>
                <a:path w="16509" h="46354">
                  <a:moveTo>
                    <a:pt x="0" y="0"/>
                  </a:moveTo>
                  <a:lnTo>
                    <a:pt x="3469" y="12890"/>
                  </a:lnTo>
                  <a:lnTo>
                    <a:pt x="4899" y="21452"/>
                  </a:lnTo>
                  <a:lnTo>
                    <a:pt x="4537" y="29523"/>
                  </a:lnTo>
                  <a:lnTo>
                    <a:pt x="2629" y="40943"/>
                  </a:lnTo>
                  <a:lnTo>
                    <a:pt x="16289" y="46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B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1058418" y="5053126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30" h="55245">
                  <a:moveTo>
                    <a:pt x="10223" y="54495"/>
                  </a:moveTo>
                  <a:lnTo>
                    <a:pt x="10020" y="54292"/>
                  </a:lnTo>
                  <a:lnTo>
                    <a:pt x="6553" y="54292"/>
                  </a:lnTo>
                  <a:lnTo>
                    <a:pt x="6248" y="54495"/>
                  </a:lnTo>
                  <a:lnTo>
                    <a:pt x="6248" y="54698"/>
                  </a:lnTo>
                  <a:lnTo>
                    <a:pt x="6248" y="55016"/>
                  </a:lnTo>
                  <a:lnTo>
                    <a:pt x="6553" y="55232"/>
                  </a:lnTo>
                  <a:lnTo>
                    <a:pt x="10020" y="55232"/>
                  </a:lnTo>
                  <a:lnTo>
                    <a:pt x="10223" y="55016"/>
                  </a:lnTo>
                  <a:lnTo>
                    <a:pt x="10223" y="54495"/>
                  </a:lnTo>
                  <a:close/>
                </a:path>
                <a:path w="36830" h="55245">
                  <a:moveTo>
                    <a:pt x="16535" y="54495"/>
                  </a:moveTo>
                  <a:lnTo>
                    <a:pt x="16319" y="54292"/>
                  </a:lnTo>
                  <a:lnTo>
                    <a:pt x="13169" y="54292"/>
                  </a:lnTo>
                  <a:lnTo>
                    <a:pt x="12966" y="54495"/>
                  </a:lnTo>
                  <a:lnTo>
                    <a:pt x="12966" y="54698"/>
                  </a:lnTo>
                  <a:lnTo>
                    <a:pt x="12966" y="55016"/>
                  </a:lnTo>
                  <a:lnTo>
                    <a:pt x="13169" y="55232"/>
                  </a:lnTo>
                  <a:lnTo>
                    <a:pt x="16319" y="55232"/>
                  </a:lnTo>
                  <a:lnTo>
                    <a:pt x="16535" y="55016"/>
                  </a:lnTo>
                  <a:lnTo>
                    <a:pt x="16535" y="54495"/>
                  </a:lnTo>
                  <a:close/>
                </a:path>
                <a:path w="36830" h="55245">
                  <a:moveTo>
                    <a:pt x="23050" y="54495"/>
                  </a:moveTo>
                  <a:lnTo>
                    <a:pt x="22834" y="54292"/>
                  </a:lnTo>
                  <a:lnTo>
                    <a:pt x="19685" y="54292"/>
                  </a:lnTo>
                  <a:lnTo>
                    <a:pt x="19481" y="54495"/>
                  </a:lnTo>
                  <a:lnTo>
                    <a:pt x="19481" y="54698"/>
                  </a:lnTo>
                  <a:lnTo>
                    <a:pt x="19481" y="55016"/>
                  </a:lnTo>
                  <a:lnTo>
                    <a:pt x="19685" y="55232"/>
                  </a:lnTo>
                  <a:lnTo>
                    <a:pt x="22834" y="55232"/>
                  </a:lnTo>
                  <a:lnTo>
                    <a:pt x="23050" y="55016"/>
                  </a:lnTo>
                  <a:lnTo>
                    <a:pt x="23050" y="54495"/>
                  </a:lnTo>
                  <a:close/>
                </a:path>
                <a:path w="36830" h="55245">
                  <a:moveTo>
                    <a:pt x="29464" y="54495"/>
                  </a:moveTo>
                  <a:lnTo>
                    <a:pt x="29248" y="54292"/>
                  </a:lnTo>
                  <a:lnTo>
                    <a:pt x="26212" y="54292"/>
                  </a:lnTo>
                  <a:lnTo>
                    <a:pt x="25984" y="54495"/>
                  </a:lnTo>
                  <a:lnTo>
                    <a:pt x="25984" y="54698"/>
                  </a:lnTo>
                  <a:lnTo>
                    <a:pt x="25984" y="55016"/>
                  </a:lnTo>
                  <a:lnTo>
                    <a:pt x="26212" y="55232"/>
                  </a:lnTo>
                  <a:lnTo>
                    <a:pt x="29248" y="55232"/>
                  </a:lnTo>
                  <a:lnTo>
                    <a:pt x="29464" y="55016"/>
                  </a:lnTo>
                  <a:lnTo>
                    <a:pt x="29464" y="54495"/>
                  </a:lnTo>
                  <a:close/>
                </a:path>
                <a:path w="36830" h="55245">
                  <a:moveTo>
                    <a:pt x="36741" y="51295"/>
                  </a:moveTo>
                  <a:lnTo>
                    <a:pt x="36677" y="51066"/>
                  </a:lnTo>
                  <a:lnTo>
                    <a:pt x="36512" y="50914"/>
                  </a:lnTo>
                  <a:lnTo>
                    <a:pt x="35852" y="50914"/>
                  </a:lnTo>
                  <a:lnTo>
                    <a:pt x="35852" y="51587"/>
                  </a:lnTo>
                  <a:lnTo>
                    <a:pt x="35229" y="52793"/>
                  </a:lnTo>
                  <a:lnTo>
                    <a:pt x="33934" y="52793"/>
                  </a:lnTo>
                  <a:lnTo>
                    <a:pt x="34417" y="51587"/>
                  </a:lnTo>
                  <a:lnTo>
                    <a:pt x="35852" y="51587"/>
                  </a:lnTo>
                  <a:lnTo>
                    <a:pt x="35852" y="50914"/>
                  </a:lnTo>
                  <a:lnTo>
                    <a:pt x="33693" y="50914"/>
                  </a:lnTo>
                  <a:lnTo>
                    <a:pt x="33693" y="51587"/>
                  </a:lnTo>
                  <a:lnTo>
                    <a:pt x="33223" y="52793"/>
                  </a:lnTo>
                  <a:lnTo>
                    <a:pt x="31838" y="52793"/>
                  </a:lnTo>
                  <a:lnTo>
                    <a:pt x="32308" y="51587"/>
                  </a:lnTo>
                  <a:lnTo>
                    <a:pt x="33693" y="51587"/>
                  </a:lnTo>
                  <a:lnTo>
                    <a:pt x="33693" y="50914"/>
                  </a:lnTo>
                  <a:lnTo>
                    <a:pt x="31597" y="50914"/>
                  </a:lnTo>
                  <a:lnTo>
                    <a:pt x="31597" y="51587"/>
                  </a:lnTo>
                  <a:lnTo>
                    <a:pt x="31115" y="52793"/>
                  </a:lnTo>
                  <a:lnTo>
                    <a:pt x="29057" y="52793"/>
                  </a:lnTo>
                  <a:lnTo>
                    <a:pt x="29679" y="52273"/>
                  </a:lnTo>
                  <a:lnTo>
                    <a:pt x="30670" y="51587"/>
                  </a:lnTo>
                  <a:lnTo>
                    <a:pt x="31597" y="51587"/>
                  </a:lnTo>
                  <a:lnTo>
                    <a:pt x="31597" y="50914"/>
                  </a:lnTo>
                  <a:lnTo>
                    <a:pt x="30060" y="50914"/>
                  </a:lnTo>
                  <a:lnTo>
                    <a:pt x="28473" y="52387"/>
                  </a:lnTo>
                  <a:lnTo>
                    <a:pt x="28054" y="52793"/>
                  </a:lnTo>
                  <a:lnTo>
                    <a:pt x="20320" y="52793"/>
                  </a:lnTo>
                  <a:lnTo>
                    <a:pt x="20320" y="203"/>
                  </a:lnTo>
                  <a:lnTo>
                    <a:pt x="20104" y="0"/>
                  </a:lnTo>
                  <a:lnTo>
                    <a:pt x="19850" y="0"/>
                  </a:lnTo>
                  <a:lnTo>
                    <a:pt x="19583" y="0"/>
                  </a:lnTo>
                  <a:lnTo>
                    <a:pt x="19367" y="203"/>
                  </a:lnTo>
                  <a:lnTo>
                    <a:pt x="19367" y="52793"/>
                  </a:lnTo>
                  <a:lnTo>
                    <a:pt x="63" y="52793"/>
                  </a:lnTo>
                  <a:lnTo>
                    <a:pt x="0" y="53403"/>
                  </a:lnTo>
                  <a:lnTo>
                    <a:pt x="35572" y="53467"/>
                  </a:lnTo>
                  <a:lnTo>
                    <a:pt x="36601" y="51587"/>
                  </a:lnTo>
                  <a:lnTo>
                    <a:pt x="36741" y="51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1276032" y="5066308"/>
              <a:ext cx="31115" cy="41275"/>
            </a:xfrm>
            <a:custGeom>
              <a:avLst/>
              <a:gdLst/>
              <a:ahLst/>
              <a:cxnLst/>
              <a:rect l="l" t="t" r="r" b="b"/>
              <a:pathLst>
                <a:path w="31115" h="41275">
                  <a:moveTo>
                    <a:pt x="25590" y="14973"/>
                  </a:moveTo>
                  <a:lnTo>
                    <a:pt x="12801" y="14973"/>
                  </a:lnTo>
                  <a:lnTo>
                    <a:pt x="12801" y="2184"/>
                  </a:lnTo>
                  <a:lnTo>
                    <a:pt x="5727" y="2184"/>
                  </a:lnTo>
                  <a:lnTo>
                    <a:pt x="0" y="7912"/>
                  </a:lnTo>
                  <a:lnTo>
                    <a:pt x="0" y="14973"/>
                  </a:lnTo>
                  <a:lnTo>
                    <a:pt x="0" y="22047"/>
                  </a:lnTo>
                  <a:lnTo>
                    <a:pt x="5727" y="27774"/>
                  </a:lnTo>
                  <a:lnTo>
                    <a:pt x="19862" y="27774"/>
                  </a:lnTo>
                  <a:lnTo>
                    <a:pt x="25590" y="22047"/>
                  </a:lnTo>
                  <a:lnTo>
                    <a:pt x="25590" y="14973"/>
                  </a:lnTo>
                  <a:close/>
                </a:path>
                <a:path w="31115" h="41275">
                  <a:moveTo>
                    <a:pt x="27787" y="10629"/>
                  </a:moveTo>
                  <a:lnTo>
                    <a:pt x="27241" y="8585"/>
                  </a:lnTo>
                  <a:lnTo>
                    <a:pt x="26289" y="6794"/>
                  </a:lnTo>
                  <a:lnTo>
                    <a:pt x="20027" y="6667"/>
                  </a:lnTo>
                  <a:lnTo>
                    <a:pt x="20091" y="1054"/>
                  </a:lnTo>
                  <a:lnTo>
                    <a:pt x="18529" y="381"/>
                  </a:lnTo>
                  <a:lnTo>
                    <a:pt x="16802" y="0"/>
                  </a:lnTo>
                  <a:lnTo>
                    <a:pt x="14986" y="0"/>
                  </a:lnTo>
                  <a:lnTo>
                    <a:pt x="14986" y="12801"/>
                  </a:lnTo>
                  <a:lnTo>
                    <a:pt x="27787" y="12801"/>
                  </a:lnTo>
                  <a:lnTo>
                    <a:pt x="27787" y="10629"/>
                  </a:lnTo>
                  <a:close/>
                </a:path>
                <a:path w="31115" h="41275">
                  <a:moveTo>
                    <a:pt x="30848" y="39103"/>
                  </a:moveTo>
                  <a:lnTo>
                    <a:pt x="7569" y="39103"/>
                  </a:lnTo>
                  <a:lnTo>
                    <a:pt x="7569" y="41021"/>
                  </a:lnTo>
                  <a:lnTo>
                    <a:pt x="30848" y="41021"/>
                  </a:lnTo>
                  <a:lnTo>
                    <a:pt x="30848" y="39103"/>
                  </a:lnTo>
                  <a:close/>
                </a:path>
                <a:path w="31115" h="41275">
                  <a:moveTo>
                    <a:pt x="30848" y="33083"/>
                  </a:moveTo>
                  <a:lnTo>
                    <a:pt x="7569" y="33083"/>
                  </a:lnTo>
                  <a:lnTo>
                    <a:pt x="7569" y="35001"/>
                  </a:lnTo>
                  <a:lnTo>
                    <a:pt x="30848" y="35001"/>
                  </a:lnTo>
                  <a:lnTo>
                    <a:pt x="30848" y="3308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1252025" y="5068486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79">
                  <a:moveTo>
                    <a:pt x="28532" y="0"/>
                  </a:moveTo>
                  <a:lnTo>
                    <a:pt x="0" y="3328"/>
                  </a:lnTo>
                  <a:lnTo>
                    <a:pt x="0" y="40050"/>
                  </a:lnTo>
                  <a:lnTo>
                    <a:pt x="28532" y="42992"/>
                  </a:lnTo>
                  <a:lnTo>
                    <a:pt x="28532" y="0"/>
                  </a:lnTo>
                  <a:close/>
                </a:path>
              </a:pathLst>
            </a:custGeom>
            <a:solidFill>
              <a:srgbClr val="D247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1261851" y="5054156"/>
              <a:ext cx="53340" cy="65405"/>
            </a:xfrm>
            <a:custGeom>
              <a:avLst/>
              <a:gdLst/>
              <a:ahLst/>
              <a:cxnLst/>
              <a:rect l="l" t="t" r="r" b="b"/>
              <a:pathLst>
                <a:path w="53340" h="65404">
                  <a:moveTo>
                    <a:pt x="0" y="58446"/>
                  </a:moveTo>
                  <a:lnTo>
                    <a:pt x="0" y="65255"/>
                  </a:lnTo>
                  <a:lnTo>
                    <a:pt x="52972" y="65255"/>
                  </a:lnTo>
                  <a:lnTo>
                    <a:pt x="52972" y="63335"/>
                  </a:lnTo>
                  <a:lnTo>
                    <a:pt x="1919" y="63335"/>
                  </a:lnTo>
                  <a:lnTo>
                    <a:pt x="1919" y="58645"/>
                  </a:lnTo>
                  <a:lnTo>
                    <a:pt x="0" y="58446"/>
                  </a:lnTo>
                  <a:close/>
                </a:path>
                <a:path w="53340" h="65404">
                  <a:moveTo>
                    <a:pt x="37004" y="1919"/>
                  </a:moveTo>
                  <a:lnTo>
                    <a:pt x="33167" y="1919"/>
                  </a:lnTo>
                  <a:lnTo>
                    <a:pt x="33167" y="19867"/>
                  </a:lnTo>
                  <a:lnTo>
                    <a:pt x="51053" y="19867"/>
                  </a:lnTo>
                  <a:lnTo>
                    <a:pt x="51053" y="63335"/>
                  </a:lnTo>
                  <a:lnTo>
                    <a:pt x="52972" y="63335"/>
                  </a:lnTo>
                  <a:lnTo>
                    <a:pt x="52972" y="17939"/>
                  </a:lnTo>
                  <a:lnTo>
                    <a:pt x="35095" y="17939"/>
                  </a:lnTo>
                  <a:lnTo>
                    <a:pt x="35095" y="2723"/>
                  </a:lnTo>
                  <a:lnTo>
                    <a:pt x="37805" y="2723"/>
                  </a:lnTo>
                  <a:lnTo>
                    <a:pt x="37004" y="1919"/>
                  </a:lnTo>
                  <a:close/>
                </a:path>
                <a:path w="53340" h="65404">
                  <a:moveTo>
                    <a:pt x="37805" y="2723"/>
                  </a:moveTo>
                  <a:lnTo>
                    <a:pt x="35095" y="2723"/>
                  </a:lnTo>
                  <a:lnTo>
                    <a:pt x="50257" y="17939"/>
                  </a:lnTo>
                  <a:lnTo>
                    <a:pt x="52968" y="17939"/>
                  </a:lnTo>
                  <a:lnTo>
                    <a:pt x="37805" y="2723"/>
                  </a:lnTo>
                  <a:close/>
                </a:path>
                <a:path w="53340" h="65404">
                  <a:moveTo>
                    <a:pt x="35095" y="0"/>
                  </a:moveTo>
                  <a:lnTo>
                    <a:pt x="0" y="0"/>
                  </a:lnTo>
                  <a:lnTo>
                    <a:pt x="0" y="13456"/>
                  </a:lnTo>
                  <a:lnTo>
                    <a:pt x="1919" y="13234"/>
                  </a:lnTo>
                  <a:lnTo>
                    <a:pt x="1919" y="1919"/>
                  </a:lnTo>
                  <a:lnTo>
                    <a:pt x="37004" y="1919"/>
                  </a:lnTo>
                  <a:lnTo>
                    <a:pt x="35095" y="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1259796" y="5080642"/>
              <a:ext cx="13970" cy="19050"/>
            </a:xfrm>
            <a:custGeom>
              <a:avLst/>
              <a:gdLst/>
              <a:ahLst/>
              <a:cxnLst/>
              <a:rect l="l" t="t" r="r" b="b"/>
              <a:pathLst>
                <a:path w="13969" h="19050">
                  <a:moveTo>
                    <a:pt x="11299" y="0"/>
                  </a:moveTo>
                  <a:lnTo>
                    <a:pt x="0" y="0"/>
                  </a:lnTo>
                  <a:lnTo>
                    <a:pt x="0" y="18681"/>
                  </a:lnTo>
                  <a:lnTo>
                    <a:pt x="4209" y="18681"/>
                  </a:lnTo>
                  <a:lnTo>
                    <a:pt x="4209" y="12247"/>
                  </a:lnTo>
                  <a:lnTo>
                    <a:pt x="7662" y="12247"/>
                  </a:lnTo>
                  <a:lnTo>
                    <a:pt x="8958" y="11981"/>
                  </a:lnTo>
                  <a:lnTo>
                    <a:pt x="11232" y="10932"/>
                  </a:lnTo>
                  <a:lnTo>
                    <a:pt x="12110" y="10191"/>
                  </a:lnTo>
                  <a:lnTo>
                    <a:pt x="12845" y="9051"/>
                  </a:lnTo>
                  <a:lnTo>
                    <a:pt x="4209" y="9051"/>
                  </a:lnTo>
                  <a:lnTo>
                    <a:pt x="4209" y="3230"/>
                  </a:lnTo>
                  <a:lnTo>
                    <a:pt x="13651" y="3230"/>
                  </a:lnTo>
                  <a:lnTo>
                    <a:pt x="13651" y="1985"/>
                  </a:lnTo>
                  <a:lnTo>
                    <a:pt x="11299" y="0"/>
                  </a:lnTo>
                  <a:close/>
                </a:path>
                <a:path w="13969" h="19050">
                  <a:moveTo>
                    <a:pt x="13651" y="3230"/>
                  </a:moveTo>
                  <a:lnTo>
                    <a:pt x="8103" y="3230"/>
                  </a:lnTo>
                  <a:lnTo>
                    <a:pt x="9223" y="4190"/>
                  </a:lnTo>
                  <a:lnTo>
                    <a:pt x="9223" y="8072"/>
                  </a:lnTo>
                  <a:lnTo>
                    <a:pt x="8103" y="9051"/>
                  </a:lnTo>
                  <a:lnTo>
                    <a:pt x="12845" y="9051"/>
                  </a:lnTo>
                  <a:lnTo>
                    <a:pt x="13343" y="8279"/>
                  </a:lnTo>
                  <a:lnTo>
                    <a:pt x="13651" y="7186"/>
                  </a:lnTo>
                  <a:lnTo>
                    <a:pt x="13651" y="3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1166939" y="5064327"/>
              <a:ext cx="36830" cy="45085"/>
            </a:xfrm>
            <a:custGeom>
              <a:avLst/>
              <a:gdLst/>
              <a:ahLst/>
              <a:cxnLst/>
              <a:rect l="l" t="t" r="r" b="b"/>
              <a:pathLst>
                <a:path w="36830" h="45085">
                  <a:moveTo>
                    <a:pt x="26352" y="0"/>
                  </a:moveTo>
                  <a:lnTo>
                    <a:pt x="0" y="0"/>
                  </a:lnTo>
                  <a:lnTo>
                    <a:pt x="0" y="1930"/>
                  </a:lnTo>
                  <a:lnTo>
                    <a:pt x="26352" y="1930"/>
                  </a:lnTo>
                  <a:lnTo>
                    <a:pt x="26352" y="0"/>
                  </a:lnTo>
                  <a:close/>
                </a:path>
                <a:path w="36830" h="45085">
                  <a:moveTo>
                    <a:pt x="26606" y="6134"/>
                  </a:moveTo>
                  <a:lnTo>
                    <a:pt x="13169" y="6134"/>
                  </a:lnTo>
                  <a:lnTo>
                    <a:pt x="13169" y="8064"/>
                  </a:lnTo>
                  <a:lnTo>
                    <a:pt x="26606" y="8064"/>
                  </a:lnTo>
                  <a:lnTo>
                    <a:pt x="26606" y="6134"/>
                  </a:lnTo>
                  <a:close/>
                </a:path>
                <a:path w="36830" h="45085">
                  <a:moveTo>
                    <a:pt x="36791" y="42938"/>
                  </a:moveTo>
                  <a:lnTo>
                    <a:pt x="13182" y="42938"/>
                  </a:lnTo>
                  <a:lnTo>
                    <a:pt x="13182" y="44856"/>
                  </a:lnTo>
                  <a:lnTo>
                    <a:pt x="36791" y="44856"/>
                  </a:lnTo>
                  <a:lnTo>
                    <a:pt x="36791" y="42938"/>
                  </a:lnTo>
                  <a:close/>
                </a:path>
                <a:path w="36830" h="45085">
                  <a:moveTo>
                    <a:pt x="36791" y="36804"/>
                  </a:moveTo>
                  <a:lnTo>
                    <a:pt x="13182" y="36804"/>
                  </a:lnTo>
                  <a:lnTo>
                    <a:pt x="13182" y="38722"/>
                  </a:lnTo>
                  <a:lnTo>
                    <a:pt x="36791" y="38722"/>
                  </a:lnTo>
                  <a:lnTo>
                    <a:pt x="36791" y="36804"/>
                  </a:lnTo>
                  <a:close/>
                </a:path>
                <a:path w="36830" h="45085">
                  <a:moveTo>
                    <a:pt x="36791" y="30670"/>
                  </a:moveTo>
                  <a:lnTo>
                    <a:pt x="13182" y="30670"/>
                  </a:lnTo>
                  <a:lnTo>
                    <a:pt x="13182" y="32588"/>
                  </a:lnTo>
                  <a:lnTo>
                    <a:pt x="36791" y="32588"/>
                  </a:lnTo>
                  <a:lnTo>
                    <a:pt x="36791" y="30670"/>
                  </a:lnTo>
                  <a:close/>
                </a:path>
                <a:path w="36830" h="45085">
                  <a:moveTo>
                    <a:pt x="36791" y="24536"/>
                  </a:moveTo>
                  <a:lnTo>
                    <a:pt x="13182" y="24536"/>
                  </a:lnTo>
                  <a:lnTo>
                    <a:pt x="13182" y="26454"/>
                  </a:lnTo>
                  <a:lnTo>
                    <a:pt x="36791" y="26454"/>
                  </a:lnTo>
                  <a:lnTo>
                    <a:pt x="36791" y="24536"/>
                  </a:lnTo>
                  <a:close/>
                </a:path>
                <a:path w="36830" h="45085">
                  <a:moveTo>
                    <a:pt x="36791" y="18402"/>
                  </a:moveTo>
                  <a:lnTo>
                    <a:pt x="13182" y="18402"/>
                  </a:lnTo>
                  <a:lnTo>
                    <a:pt x="13182" y="20320"/>
                  </a:lnTo>
                  <a:lnTo>
                    <a:pt x="36791" y="20320"/>
                  </a:lnTo>
                  <a:lnTo>
                    <a:pt x="36791" y="18402"/>
                  </a:lnTo>
                  <a:close/>
                </a:path>
                <a:path w="36830" h="45085">
                  <a:moveTo>
                    <a:pt x="36791" y="12268"/>
                  </a:moveTo>
                  <a:lnTo>
                    <a:pt x="13182" y="12268"/>
                  </a:lnTo>
                  <a:lnTo>
                    <a:pt x="13182" y="14198"/>
                  </a:lnTo>
                  <a:lnTo>
                    <a:pt x="36791" y="14198"/>
                  </a:lnTo>
                  <a:lnTo>
                    <a:pt x="36791" y="1226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1149026" y="5068486"/>
              <a:ext cx="28575" cy="43180"/>
            </a:xfrm>
            <a:custGeom>
              <a:avLst/>
              <a:gdLst/>
              <a:ahLst/>
              <a:cxnLst/>
              <a:rect l="l" t="t" r="r" b="b"/>
              <a:pathLst>
                <a:path w="28575" h="43179">
                  <a:moveTo>
                    <a:pt x="28532" y="0"/>
                  </a:moveTo>
                  <a:lnTo>
                    <a:pt x="0" y="3328"/>
                  </a:lnTo>
                  <a:lnTo>
                    <a:pt x="0" y="40050"/>
                  </a:lnTo>
                  <a:lnTo>
                    <a:pt x="28532" y="42992"/>
                  </a:lnTo>
                  <a:lnTo>
                    <a:pt x="28532" y="0"/>
                  </a:lnTo>
                  <a:close/>
                </a:path>
              </a:pathLst>
            </a:custGeom>
            <a:solidFill>
              <a:srgbClr val="2B57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1158851" y="5054153"/>
              <a:ext cx="53340" cy="65405"/>
            </a:xfrm>
            <a:custGeom>
              <a:avLst/>
              <a:gdLst/>
              <a:ahLst/>
              <a:cxnLst/>
              <a:rect l="l" t="t" r="r" b="b"/>
              <a:pathLst>
                <a:path w="53340" h="65404">
                  <a:moveTo>
                    <a:pt x="0" y="57713"/>
                  </a:moveTo>
                  <a:lnTo>
                    <a:pt x="0" y="65258"/>
                  </a:lnTo>
                  <a:lnTo>
                    <a:pt x="52972" y="65258"/>
                  </a:lnTo>
                  <a:lnTo>
                    <a:pt x="52972" y="63339"/>
                  </a:lnTo>
                  <a:lnTo>
                    <a:pt x="1919" y="63339"/>
                  </a:lnTo>
                  <a:lnTo>
                    <a:pt x="1919" y="57912"/>
                  </a:lnTo>
                  <a:lnTo>
                    <a:pt x="0" y="57713"/>
                  </a:lnTo>
                  <a:close/>
                </a:path>
                <a:path w="53340" h="65404">
                  <a:moveTo>
                    <a:pt x="37003" y="1919"/>
                  </a:moveTo>
                  <a:lnTo>
                    <a:pt x="33171" y="1919"/>
                  </a:lnTo>
                  <a:lnTo>
                    <a:pt x="33171" y="19886"/>
                  </a:lnTo>
                  <a:lnTo>
                    <a:pt x="51053" y="19886"/>
                  </a:lnTo>
                  <a:lnTo>
                    <a:pt x="51053" y="63339"/>
                  </a:lnTo>
                  <a:lnTo>
                    <a:pt x="52972" y="63339"/>
                  </a:lnTo>
                  <a:lnTo>
                    <a:pt x="52972" y="17959"/>
                  </a:lnTo>
                  <a:lnTo>
                    <a:pt x="35099" y="17959"/>
                  </a:lnTo>
                  <a:lnTo>
                    <a:pt x="35099" y="2727"/>
                  </a:lnTo>
                  <a:lnTo>
                    <a:pt x="37808" y="2727"/>
                  </a:lnTo>
                  <a:lnTo>
                    <a:pt x="37003" y="1919"/>
                  </a:lnTo>
                  <a:close/>
                </a:path>
                <a:path w="53340" h="65404">
                  <a:moveTo>
                    <a:pt x="37808" y="2727"/>
                  </a:moveTo>
                  <a:lnTo>
                    <a:pt x="35099" y="2727"/>
                  </a:lnTo>
                  <a:lnTo>
                    <a:pt x="50276" y="17959"/>
                  </a:lnTo>
                  <a:lnTo>
                    <a:pt x="52972" y="17959"/>
                  </a:lnTo>
                  <a:lnTo>
                    <a:pt x="37808" y="2727"/>
                  </a:lnTo>
                  <a:close/>
                </a:path>
                <a:path w="53340" h="65404">
                  <a:moveTo>
                    <a:pt x="35091" y="0"/>
                  </a:moveTo>
                  <a:lnTo>
                    <a:pt x="0" y="0"/>
                  </a:lnTo>
                  <a:lnTo>
                    <a:pt x="0" y="14194"/>
                  </a:lnTo>
                  <a:lnTo>
                    <a:pt x="1919" y="13971"/>
                  </a:lnTo>
                  <a:lnTo>
                    <a:pt x="1919" y="1919"/>
                  </a:lnTo>
                  <a:lnTo>
                    <a:pt x="37003" y="1919"/>
                  </a:lnTo>
                  <a:lnTo>
                    <a:pt x="3509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1153897" y="5081713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5" h="16510">
                  <a:moveTo>
                    <a:pt x="18228" y="0"/>
                  </a:moveTo>
                  <a:lnTo>
                    <a:pt x="15204" y="152"/>
                  </a:lnTo>
                  <a:lnTo>
                    <a:pt x="13316" y="10955"/>
                  </a:lnTo>
                  <a:lnTo>
                    <a:pt x="13222" y="12145"/>
                  </a:lnTo>
                  <a:lnTo>
                    <a:pt x="13129" y="11466"/>
                  </a:lnTo>
                  <a:lnTo>
                    <a:pt x="12972" y="10468"/>
                  </a:lnTo>
                  <a:lnTo>
                    <a:pt x="10483" y="378"/>
                  </a:lnTo>
                  <a:lnTo>
                    <a:pt x="7100" y="554"/>
                  </a:lnTo>
                  <a:lnTo>
                    <a:pt x="5247" y="10339"/>
                  </a:lnTo>
                  <a:lnTo>
                    <a:pt x="5091" y="11026"/>
                  </a:lnTo>
                  <a:lnTo>
                    <a:pt x="5005" y="11634"/>
                  </a:lnTo>
                  <a:lnTo>
                    <a:pt x="4978" y="12165"/>
                  </a:lnTo>
                  <a:lnTo>
                    <a:pt x="4838" y="10854"/>
                  </a:lnTo>
                  <a:lnTo>
                    <a:pt x="3035" y="788"/>
                  </a:lnTo>
                  <a:lnTo>
                    <a:pt x="0" y="944"/>
                  </a:lnTo>
                  <a:lnTo>
                    <a:pt x="3078" y="15423"/>
                  </a:lnTo>
                  <a:lnTo>
                    <a:pt x="6515" y="15653"/>
                  </a:lnTo>
                  <a:lnTo>
                    <a:pt x="8876" y="5189"/>
                  </a:lnTo>
                  <a:lnTo>
                    <a:pt x="9020" y="3839"/>
                  </a:lnTo>
                  <a:lnTo>
                    <a:pt x="9083" y="4490"/>
                  </a:lnTo>
                  <a:lnTo>
                    <a:pt x="9153" y="5076"/>
                  </a:lnTo>
                  <a:lnTo>
                    <a:pt x="11537" y="15992"/>
                  </a:lnTo>
                  <a:lnTo>
                    <a:pt x="14607" y="16203"/>
                  </a:lnTo>
                  <a:lnTo>
                    <a:pt x="18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1368526" y="5058605"/>
              <a:ext cx="51435" cy="52705"/>
            </a:xfrm>
            <a:custGeom>
              <a:avLst/>
              <a:gdLst/>
              <a:ahLst/>
              <a:cxnLst/>
              <a:rect l="l" t="t" r="r" b="b"/>
              <a:pathLst>
                <a:path w="51434" h="52704">
                  <a:moveTo>
                    <a:pt x="36796" y="0"/>
                  </a:moveTo>
                  <a:lnTo>
                    <a:pt x="0" y="0"/>
                  </a:lnTo>
                  <a:lnTo>
                    <a:pt x="0" y="15918"/>
                  </a:lnTo>
                  <a:lnTo>
                    <a:pt x="1771" y="15918"/>
                  </a:lnTo>
                  <a:lnTo>
                    <a:pt x="1771" y="1771"/>
                  </a:lnTo>
                  <a:lnTo>
                    <a:pt x="35025" y="1771"/>
                  </a:lnTo>
                  <a:lnTo>
                    <a:pt x="35025" y="15922"/>
                  </a:lnTo>
                  <a:lnTo>
                    <a:pt x="49176" y="15922"/>
                  </a:lnTo>
                  <a:lnTo>
                    <a:pt x="49176" y="50651"/>
                  </a:lnTo>
                  <a:lnTo>
                    <a:pt x="1771" y="50651"/>
                  </a:lnTo>
                  <a:lnTo>
                    <a:pt x="1771" y="35871"/>
                  </a:lnTo>
                  <a:lnTo>
                    <a:pt x="0" y="35871"/>
                  </a:lnTo>
                  <a:lnTo>
                    <a:pt x="0" y="52422"/>
                  </a:lnTo>
                  <a:lnTo>
                    <a:pt x="50947" y="52422"/>
                  </a:lnTo>
                  <a:lnTo>
                    <a:pt x="50947" y="14151"/>
                  </a:lnTo>
                  <a:lnTo>
                    <a:pt x="36796" y="14151"/>
                  </a:lnTo>
                  <a:lnTo>
                    <a:pt x="3679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380820" y="5060377"/>
              <a:ext cx="37465" cy="49530"/>
            </a:xfrm>
            <a:custGeom>
              <a:avLst/>
              <a:gdLst/>
              <a:ahLst/>
              <a:cxnLst/>
              <a:rect l="l" t="t" r="r" b="b"/>
              <a:pathLst>
                <a:path w="37465" h="49529">
                  <a:moveTo>
                    <a:pt x="1841" y="46228"/>
                  </a:moveTo>
                  <a:lnTo>
                    <a:pt x="0" y="46228"/>
                  </a:lnTo>
                  <a:lnTo>
                    <a:pt x="0" y="49123"/>
                  </a:lnTo>
                  <a:lnTo>
                    <a:pt x="1841" y="49123"/>
                  </a:lnTo>
                  <a:lnTo>
                    <a:pt x="1841" y="46228"/>
                  </a:lnTo>
                  <a:close/>
                </a:path>
                <a:path w="37465" h="49529">
                  <a:moveTo>
                    <a:pt x="1841" y="0"/>
                  </a:moveTo>
                  <a:lnTo>
                    <a:pt x="0" y="0"/>
                  </a:lnTo>
                  <a:lnTo>
                    <a:pt x="0" y="1739"/>
                  </a:lnTo>
                  <a:lnTo>
                    <a:pt x="1841" y="1739"/>
                  </a:lnTo>
                  <a:lnTo>
                    <a:pt x="1841" y="0"/>
                  </a:lnTo>
                  <a:close/>
                </a:path>
                <a:path w="37465" h="49529">
                  <a:moveTo>
                    <a:pt x="36880" y="23558"/>
                  </a:moveTo>
                  <a:lnTo>
                    <a:pt x="26428" y="23558"/>
                  </a:lnTo>
                  <a:lnTo>
                    <a:pt x="26428" y="14160"/>
                  </a:lnTo>
                  <a:lnTo>
                    <a:pt x="24587" y="14160"/>
                  </a:lnTo>
                  <a:lnTo>
                    <a:pt x="24587" y="23558"/>
                  </a:lnTo>
                  <a:lnTo>
                    <a:pt x="24587" y="25400"/>
                  </a:lnTo>
                  <a:lnTo>
                    <a:pt x="24587" y="36220"/>
                  </a:lnTo>
                  <a:lnTo>
                    <a:pt x="14135" y="36220"/>
                  </a:lnTo>
                  <a:lnTo>
                    <a:pt x="14135" y="25400"/>
                  </a:lnTo>
                  <a:lnTo>
                    <a:pt x="24587" y="25400"/>
                  </a:lnTo>
                  <a:lnTo>
                    <a:pt x="24587" y="23558"/>
                  </a:lnTo>
                  <a:lnTo>
                    <a:pt x="14135" y="23558"/>
                  </a:lnTo>
                  <a:lnTo>
                    <a:pt x="14135" y="12738"/>
                  </a:lnTo>
                  <a:lnTo>
                    <a:pt x="22720" y="12738"/>
                  </a:lnTo>
                  <a:lnTo>
                    <a:pt x="22720" y="10896"/>
                  </a:lnTo>
                  <a:lnTo>
                    <a:pt x="14135" y="10896"/>
                  </a:lnTo>
                  <a:lnTo>
                    <a:pt x="14135" y="0"/>
                  </a:lnTo>
                  <a:lnTo>
                    <a:pt x="12293" y="0"/>
                  </a:lnTo>
                  <a:lnTo>
                    <a:pt x="12293" y="10896"/>
                  </a:lnTo>
                  <a:lnTo>
                    <a:pt x="8470" y="10896"/>
                  </a:lnTo>
                  <a:lnTo>
                    <a:pt x="8470" y="12738"/>
                  </a:lnTo>
                  <a:lnTo>
                    <a:pt x="12293" y="12738"/>
                  </a:lnTo>
                  <a:lnTo>
                    <a:pt x="12293" y="23558"/>
                  </a:lnTo>
                  <a:lnTo>
                    <a:pt x="8470" y="23558"/>
                  </a:lnTo>
                  <a:lnTo>
                    <a:pt x="8470" y="25400"/>
                  </a:lnTo>
                  <a:lnTo>
                    <a:pt x="12293" y="25400"/>
                  </a:lnTo>
                  <a:lnTo>
                    <a:pt x="12293" y="36220"/>
                  </a:lnTo>
                  <a:lnTo>
                    <a:pt x="8470" y="36220"/>
                  </a:lnTo>
                  <a:lnTo>
                    <a:pt x="8470" y="38061"/>
                  </a:lnTo>
                  <a:lnTo>
                    <a:pt x="12293" y="38061"/>
                  </a:lnTo>
                  <a:lnTo>
                    <a:pt x="12293" y="48882"/>
                  </a:lnTo>
                  <a:lnTo>
                    <a:pt x="14135" y="48882"/>
                  </a:lnTo>
                  <a:lnTo>
                    <a:pt x="14135" y="38061"/>
                  </a:lnTo>
                  <a:lnTo>
                    <a:pt x="24587" y="38061"/>
                  </a:lnTo>
                  <a:lnTo>
                    <a:pt x="24587" y="49123"/>
                  </a:lnTo>
                  <a:lnTo>
                    <a:pt x="26428" y="49123"/>
                  </a:lnTo>
                  <a:lnTo>
                    <a:pt x="26428" y="38061"/>
                  </a:lnTo>
                  <a:lnTo>
                    <a:pt x="36880" y="38061"/>
                  </a:lnTo>
                  <a:lnTo>
                    <a:pt x="36880" y="36220"/>
                  </a:lnTo>
                  <a:lnTo>
                    <a:pt x="26428" y="36220"/>
                  </a:lnTo>
                  <a:lnTo>
                    <a:pt x="26428" y="25400"/>
                  </a:lnTo>
                  <a:lnTo>
                    <a:pt x="36880" y="25400"/>
                  </a:lnTo>
                  <a:lnTo>
                    <a:pt x="36880" y="2355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359065" y="5056516"/>
              <a:ext cx="62865" cy="48895"/>
            </a:xfrm>
            <a:custGeom>
              <a:avLst/>
              <a:gdLst/>
              <a:ahLst/>
              <a:cxnLst/>
              <a:rect l="l" t="t" r="r" b="b"/>
              <a:pathLst>
                <a:path w="62865" h="48895">
                  <a:moveTo>
                    <a:pt x="27444" y="7162"/>
                  </a:moveTo>
                  <a:lnTo>
                    <a:pt x="20497" y="7988"/>
                  </a:lnTo>
                  <a:lnTo>
                    <a:pt x="20497" y="35902"/>
                  </a:lnTo>
                  <a:lnTo>
                    <a:pt x="15989" y="35902"/>
                  </a:lnTo>
                  <a:lnTo>
                    <a:pt x="12979" y="30238"/>
                  </a:lnTo>
                  <a:lnTo>
                    <a:pt x="12865" y="29857"/>
                  </a:lnTo>
                  <a:lnTo>
                    <a:pt x="12738" y="29273"/>
                  </a:lnTo>
                  <a:lnTo>
                    <a:pt x="12636" y="29527"/>
                  </a:lnTo>
                  <a:lnTo>
                    <a:pt x="12306" y="30454"/>
                  </a:lnTo>
                  <a:lnTo>
                    <a:pt x="9385" y="35902"/>
                  </a:lnTo>
                  <a:lnTo>
                    <a:pt x="4851" y="35902"/>
                  </a:lnTo>
                  <a:lnTo>
                    <a:pt x="10223" y="27470"/>
                  </a:lnTo>
                  <a:lnTo>
                    <a:pt x="5308" y="19024"/>
                  </a:lnTo>
                  <a:lnTo>
                    <a:pt x="9931" y="19024"/>
                  </a:lnTo>
                  <a:lnTo>
                    <a:pt x="12547" y="24485"/>
                  </a:lnTo>
                  <a:lnTo>
                    <a:pt x="12712" y="24955"/>
                  </a:lnTo>
                  <a:lnTo>
                    <a:pt x="12852" y="25514"/>
                  </a:lnTo>
                  <a:lnTo>
                    <a:pt x="13068" y="24955"/>
                  </a:lnTo>
                  <a:lnTo>
                    <a:pt x="13423" y="24028"/>
                  </a:lnTo>
                  <a:lnTo>
                    <a:pt x="16116" y="19024"/>
                  </a:lnTo>
                  <a:lnTo>
                    <a:pt x="20345" y="19024"/>
                  </a:lnTo>
                  <a:lnTo>
                    <a:pt x="15290" y="27393"/>
                  </a:lnTo>
                  <a:lnTo>
                    <a:pt x="20497" y="35902"/>
                  </a:lnTo>
                  <a:lnTo>
                    <a:pt x="20497" y="7988"/>
                  </a:lnTo>
                  <a:lnTo>
                    <a:pt x="0" y="10375"/>
                  </a:lnTo>
                  <a:lnTo>
                    <a:pt x="0" y="45694"/>
                  </a:lnTo>
                  <a:lnTo>
                    <a:pt x="27444" y="48514"/>
                  </a:lnTo>
                  <a:lnTo>
                    <a:pt x="27444" y="35902"/>
                  </a:lnTo>
                  <a:lnTo>
                    <a:pt x="27444" y="19024"/>
                  </a:lnTo>
                  <a:lnTo>
                    <a:pt x="27444" y="7162"/>
                  </a:lnTo>
                  <a:close/>
                </a:path>
                <a:path w="62865" h="48895">
                  <a:moveTo>
                    <a:pt x="62801" y="0"/>
                  </a:moveTo>
                  <a:lnTo>
                    <a:pt x="49784" y="0"/>
                  </a:lnTo>
                  <a:lnTo>
                    <a:pt x="49784" y="13030"/>
                  </a:lnTo>
                  <a:lnTo>
                    <a:pt x="62801" y="13030"/>
                  </a:lnTo>
                  <a:lnTo>
                    <a:pt x="62801" y="0"/>
                  </a:lnTo>
                  <a:close/>
                </a:path>
              </a:pathLst>
            </a:custGeom>
            <a:solidFill>
              <a:srgbClr val="2173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192976" y="4946053"/>
              <a:ext cx="721360" cy="534670"/>
            </a:xfrm>
            <a:custGeom>
              <a:avLst/>
              <a:gdLst/>
              <a:ahLst/>
              <a:cxnLst/>
              <a:rect l="l" t="t" r="r" b="b"/>
              <a:pathLst>
                <a:path w="721360" h="534670">
                  <a:moveTo>
                    <a:pt x="702070" y="0"/>
                  </a:moveTo>
                  <a:lnTo>
                    <a:pt x="19258" y="0"/>
                  </a:lnTo>
                  <a:lnTo>
                    <a:pt x="11762" y="1513"/>
                  </a:lnTo>
                  <a:lnTo>
                    <a:pt x="5640" y="5640"/>
                  </a:lnTo>
                  <a:lnTo>
                    <a:pt x="1513" y="11762"/>
                  </a:lnTo>
                  <a:lnTo>
                    <a:pt x="0" y="19258"/>
                  </a:lnTo>
                  <a:lnTo>
                    <a:pt x="0" y="515056"/>
                  </a:lnTo>
                  <a:lnTo>
                    <a:pt x="1513" y="522552"/>
                  </a:lnTo>
                  <a:lnTo>
                    <a:pt x="5640" y="528674"/>
                  </a:lnTo>
                  <a:lnTo>
                    <a:pt x="11762" y="532801"/>
                  </a:lnTo>
                  <a:lnTo>
                    <a:pt x="19258" y="534315"/>
                  </a:lnTo>
                  <a:lnTo>
                    <a:pt x="702070" y="534315"/>
                  </a:lnTo>
                  <a:lnTo>
                    <a:pt x="709566" y="532801"/>
                  </a:lnTo>
                  <a:lnTo>
                    <a:pt x="715688" y="528674"/>
                  </a:lnTo>
                  <a:lnTo>
                    <a:pt x="719815" y="522552"/>
                  </a:lnTo>
                  <a:lnTo>
                    <a:pt x="721328" y="515056"/>
                  </a:lnTo>
                  <a:lnTo>
                    <a:pt x="721328" y="19258"/>
                  </a:lnTo>
                  <a:lnTo>
                    <a:pt x="719815" y="11762"/>
                  </a:lnTo>
                  <a:lnTo>
                    <a:pt x="715688" y="5640"/>
                  </a:lnTo>
                  <a:lnTo>
                    <a:pt x="709566" y="1513"/>
                  </a:lnTo>
                  <a:lnTo>
                    <a:pt x="702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249413" y="5000890"/>
              <a:ext cx="608965" cy="458470"/>
            </a:xfrm>
            <a:custGeom>
              <a:avLst/>
              <a:gdLst/>
              <a:ahLst/>
              <a:cxnLst/>
              <a:rect l="l" t="t" r="r" b="b"/>
              <a:pathLst>
                <a:path w="608964" h="458470">
                  <a:moveTo>
                    <a:pt x="311442" y="446633"/>
                  </a:moveTo>
                  <a:lnTo>
                    <a:pt x="308203" y="443395"/>
                  </a:lnTo>
                  <a:lnTo>
                    <a:pt x="300228" y="443395"/>
                  </a:lnTo>
                  <a:lnTo>
                    <a:pt x="297002" y="446633"/>
                  </a:lnTo>
                  <a:lnTo>
                    <a:pt x="297002" y="454609"/>
                  </a:lnTo>
                  <a:lnTo>
                    <a:pt x="300228" y="457847"/>
                  </a:lnTo>
                  <a:lnTo>
                    <a:pt x="308203" y="457847"/>
                  </a:lnTo>
                  <a:lnTo>
                    <a:pt x="311442" y="454609"/>
                  </a:lnTo>
                  <a:lnTo>
                    <a:pt x="311442" y="450621"/>
                  </a:lnTo>
                  <a:lnTo>
                    <a:pt x="311442" y="446633"/>
                  </a:lnTo>
                  <a:close/>
                </a:path>
                <a:path w="608964" h="458470">
                  <a:moveTo>
                    <a:pt x="608444" y="0"/>
                  </a:moveTo>
                  <a:lnTo>
                    <a:pt x="0" y="0"/>
                  </a:lnTo>
                  <a:lnTo>
                    <a:pt x="0" y="424662"/>
                  </a:lnTo>
                  <a:lnTo>
                    <a:pt x="608444" y="424662"/>
                  </a:lnTo>
                  <a:lnTo>
                    <a:pt x="60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18123" y="5169070"/>
              <a:ext cx="311476" cy="93281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249420" y="5000266"/>
              <a:ext cx="94615" cy="31115"/>
            </a:xfrm>
            <a:custGeom>
              <a:avLst/>
              <a:gdLst/>
              <a:ahLst/>
              <a:cxnLst/>
              <a:rect l="l" t="t" r="r" b="b"/>
              <a:pathLst>
                <a:path w="94615" h="31114">
                  <a:moveTo>
                    <a:pt x="94115" y="0"/>
                  </a:moveTo>
                  <a:lnTo>
                    <a:pt x="0" y="0"/>
                  </a:lnTo>
                  <a:lnTo>
                    <a:pt x="0" y="30998"/>
                  </a:lnTo>
                  <a:lnTo>
                    <a:pt x="94115" y="30998"/>
                  </a:lnTo>
                  <a:lnTo>
                    <a:pt x="94115" y="0"/>
                  </a:lnTo>
                  <a:close/>
                </a:path>
              </a:pathLst>
            </a:custGeom>
            <a:solidFill>
              <a:srgbClr val="1979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343536" y="5000266"/>
              <a:ext cx="514350" cy="31115"/>
            </a:xfrm>
            <a:custGeom>
              <a:avLst/>
              <a:gdLst/>
              <a:ahLst/>
              <a:cxnLst/>
              <a:rect l="l" t="t" r="r" b="b"/>
              <a:pathLst>
                <a:path w="514350" h="31114">
                  <a:moveTo>
                    <a:pt x="514323" y="0"/>
                  </a:moveTo>
                  <a:lnTo>
                    <a:pt x="0" y="0"/>
                  </a:lnTo>
                  <a:lnTo>
                    <a:pt x="0" y="30998"/>
                  </a:lnTo>
                  <a:lnTo>
                    <a:pt x="514323" y="30998"/>
                  </a:lnTo>
                  <a:lnTo>
                    <a:pt x="514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290777" y="5011343"/>
              <a:ext cx="195580" cy="8890"/>
            </a:xfrm>
            <a:custGeom>
              <a:avLst/>
              <a:gdLst/>
              <a:ahLst/>
              <a:cxnLst/>
              <a:rect l="l" t="t" r="r" b="b"/>
              <a:pathLst>
                <a:path w="195580" h="8889">
                  <a:moveTo>
                    <a:pt x="44272" y="0"/>
                  </a:moveTo>
                  <a:lnTo>
                    <a:pt x="0" y="0"/>
                  </a:lnTo>
                  <a:lnTo>
                    <a:pt x="0" y="8864"/>
                  </a:lnTo>
                  <a:lnTo>
                    <a:pt x="44272" y="8864"/>
                  </a:lnTo>
                  <a:lnTo>
                    <a:pt x="44272" y="0"/>
                  </a:lnTo>
                  <a:close/>
                </a:path>
                <a:path w="195580" h="8889">
                  <a:moveTo>
                    <a:pt x="139395" y="0"/>
                  </a:moveTo>
                  <a:lnTo>
                    <a:pt x="95123" y="0"/>
                  </a:lnTo>
                  <a:lnTo>
                    <a:pt x="95123" y="8864"/>
                  </a:lnTo>
                  <a:lnTo>
                    <a:pt x="139395" y="8864"/>
                  </a:lnTo>
                  <a:lnTo>
                    <a:pt x="139395" y="0"/>
                  </a:lnTo>
                  <a:close/>
                </a:path>
                <a:path w="195580" h="8889">
                  <a:moveTo>
                    <a:pt x="195148" y="0"/>
                  </a:moveTo>
                  <a:lnTo>
                    <a:pt x="150876" y="0"/>
                  </a:lnTo>
                  <a:lnTo>
                    <a:pt x="150876" y="8864"/>
                  </a:lnTo>
                  <a:lnTo>
                    <a:pt x="195148" y="8864"/>
                  </a:lnTo>
                  <a:lnTo>
                    <a:pt x="195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249420" y="5031269"/>
              <a:ext cx="93980" cy="387350"/>
            </a:xfrm>
            <a:custGeom>
              <a:avLst/>
              <a:gdLst/>
              <a:ahLst/>
              <a:cxnLst/>
              <a:rect l="l" t="t" r="r" b="b"/>
              <a:pathLst>
                <a:path w="93980" h="387350">
                  <a:moveTo>
                    <a:pt x="93897" y="0"/>
                  </a:moveTo>
                  <a:lnTo>
                    <a:pt x="0" y="0"/>
                  </a:lnTo>
                  <a:lnTo>
                    <a:pt x="0" y="387351"/>
                  </a:lnTo>
                  <a:lnTo>
                    <a:pt x="93897" y="387351"/>
                  </a:lnTo>
                  <a:lnTo>
                    <a:pt x="93897" y="0"/>
                  </a:lnTo>
                  <a:close/>
                </a:path>
              </a:pathLst>
            </a:custGeom>
            <a:solidFill>
              <a:srgbClr val="E8E8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9" name="object 22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49420" y="5007449"/>
              <a:ext cx="229249" cy="139667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1259065" y="5187784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4" h="58420">
                  <a:moveTo>
                    <a:pt x="42252" y="49517"/>
                  </a:moveTo>
                  <a:lnTo>
                    <a:pt x="0" y="49517"/>
                  </a:lnTo>
                  <a:lnTo>
                    <a:pt x="0" y="58381"/>
                  </a:lnTo>
                  <a:lnTo>
                    <a:pt x="42252" y="58381"/>
                  </a:lnTo>
                  <a:lnTo>
                    <a:pt x="42252" y="49517"/>
                  </a:lnTo>
                  <a:close/>
                </a:path>
                <a:path w="42544" h="58420">
                  <a:moveTo>
                    <a:pt x="42252" y="24765"/>
                  </a:moveTo>
                  <a:lnTo>
                    <a:pt x="0" y="24765"/>
                  </a:lnTo>
                  <a:lnTo>
                    <a:pt x="0" y="33616"/>
                  </a:lnTo>
                  <a:lnTo>
                    <a:pt x="42252" y="33616"/>
                  </a:lnTo>
                  <a:lnTo>
                    <a:pt x="42252" y="24765"/>
                  </a:lnTo>
                  <a:close/>
                </a:path>
                <a:path w="42544" h="58420">
                  <a:moveTo>
                    <a:pt x="42252" y="0"/>
                  </a:moveTo>
                  <a:lnTo>
                    <a:pt x="0" y="0"/>
                  </a:lnTo>
                  <a:lnTo>
                    <a:pt x="0" y="8864"/>
                  </a:lnTo>
                  <a:lnTo>
                    <a:pt x="42252" y="8864"/>
                  </a:lnTo>
                  <a:lnTo>
                    <a:pt x="42252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357910" y="5055069"/>
              <a:ext cx="500380" cy="2540"/>
            </a:xfrm>
            <a:custGeom>
              <a:avLst/>
              <a:gdLst/>
              <a:ahLst/>
              <a:cxnLst/>
              <a:rect l="l" t="t" r="r" b="b"/>
              <a:pathLst>
                <a:path w="500380" h="2539">
                  <a:moveTo>
                    <a:pt x="499949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499949" y="1915"/>
                  </a:lnTo>
                  <a:lnTo>
                    <a:pt x="499949" y="0"/>
                  </a:lnTo>
                  <a:close/>
                </a:path>
              </a:pathLst>
            </a:custGeom>
            <a:solidFill>
              <a:srgbClr val="E8E8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2" name="object 23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357917" y="5069839"/>
              <a:ext cx="474350" cy="292100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1079513" y="5093262"/>
              <a:ext cx="227329" cy="449580"/>
            </a:xfrm>
            <a:custGeom>
              <a:avLst/>
              <a:gdLst/>
              <a:ahLst/>
              <a:cxnLst/>
              <a:rect l="l" t="t" r="r" b="b"/>
              <a:pathLst>
                <a:path w="227330" h="449579">
                  <a:moveTo>
                    <a:pt x="222432" y="0"/>
                  </a:moveTo>
                  <a:lnTo>
                    <a:pt x="217750" y="0"/>
                  </a:lnTo>
                  <a:lnTo>
                    <a:pt x="4681" y="0"/>
                  </a:lnTo>
                  <a:lnTo>
                    <a:pt x="0" y="4681"/>
                  </a:lnTo>
                  <a:lnTo>
                    <a:pt x="0" y="445060"/>
                  </a:lnTo>
                  <a:lnTo>
                    <a:pt x="4681" y="449555"/>
                  </a:lnTo>
                  <a:lnTo>
                    <a:pt x="222432" y="449555"/>
                  </a:lnTo>
                  <a:lnTo>
                    <a:pt x="226935" y="445060"/>
                  </a:lnTo>
                  <a:lnTo>
                    <a:pt x="226935" y="4681"/>
                  </a:lnTo>
                  <a:lnTo>
                    <a:pt x="222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111707" y="5508446"/>
              <a:ext cx="160655" cy="16510"/>
            </a:xfrm>
            <a:custGeom>
              <a:avLst/>
              <a:gdLst/>
              <a:ahLst/>
              <a:cxnLst/>
              <a:rect l="l" t="t" r="r" b="b"/>
              <a:pathLst>
                <a:path w="160655" h="16510">
                  <a:moveTo>
                    <a:pt x="19100" y="8280"/>
                  </a:moveTo>
                  <a:lnTo>
                    <a:pt x="18592" y="7772"/>
                  </a:lnTo>
                  <a:lnTo>
                    <a:pt x="17970" y="7772"/>
                  </a:lnTo>
                  <a:lnTo>
                    <a:pt x="4673" y="7772"/>
                  </a:lnTo>
                  <a:lnTo>
                    <a:pt x="11455" y="3035"/>
                  </a:lnTo>
                  <a:lnTo>
                    <a:pt x="11595" y="2336"/>
                  </a:lnTo>
                  <a:lnTo>
                    <a:pt x="10871" y="1308"/>
                  </a:lnTo>
                  <a:lnTo>
                    <a:pt x="10172" y="1181"/>
                  </a:lnTo>
                  <a:lnTo>
                    <a:pt x="0" y="8267"/>
                  </a:lnTo>
                  <a:lnTo>
                    <a:pt x="0" y="9537"/>
                  </a:lnTo>
                  <a:lnTo>
                    <a:pt x="9855" y="16395"/>
                  </a:lnTo>
                  <a:lnTo>
                    <a:pt x="10083" y="16471"/>
                  </a:lnTo>
                  <a:lnTo>
                    <a:pt x="10655" y="16471"/>
                  </a:lnTo>
                  <a:lnTo>
                    <a:pt x="11010" y="16294"/>
                  </a:lnTo>
                  <a:lnTo>
                    <a:pt x="11595" y="15468"/>
                  </a:lnTo>
                  <a:lnTo>
                    <a:pt x="11455" y="14770"/>
                  </a:lnTo>
                  <a:lnTo>
                    <a:pt x="4673" y="10033"/>
                  </a:lnTo>
                  <a:lnTo>
                    <a:pt x="18592" y="10033"/>
                  </a:lnTo>
                  <a:lnTo>
                    <a:pt x="19100" y="9525"/>
                  </a:lnTo>
                  <a:lnTo>
                    <a:pt x="19100" y="8280"/>
                  </a:lnTo>
                  <a:close/>
                </a:path>
                <a:path w="160655" h="16510">
                  <a:moveTo>
                    <a:pt x="78994" y="9855"/>
                  </a:moveTo>
                  <a:lnTo>
                    <a:pt x="75336" y="9855"/>
                  </a:lnTo>
                  <a:lnTo>
                    <a:pt x="75336" y="13512"/>
                  </a:lnTo>
                  <a:lnTo>
                    <a:pt x="78994" y="13512"/>
                  </a:lnTo>
                  <a:lnTo>
                    <a:pt x="78994" y="9855"/>
                  </a:lnTo>
                  <a:close/>
                </a:path>
                <a:path w="160655" h="16510">
                  <a:moveTo>
                    <a:pt x="78994" y="4216"/>
                  </a:moveTo>
                  <a:lnTo>
                    <a:pt x="75336" y="4216"/>
                  </a:lnTo>
                  <a:lnTo>
                    <a:pt x="75336" y="8026"/>
                  </a:lnTo>
                  <a:lnTo>
                    <a:pt x="78994" y="8026"/>
                  </a:lnTo>
                  <a:lnTo>
                    <a:pt x="78994" y="4216"/>
                  </a:lnTo>
                  <a:close/>
                </a:path>
                <a:path w="160655" h="16510">
                  <a:moveTo>
                    <a:pt x="86601" y="9855"/>
                  </a:moveTo>
                  <a:lnTo>
                    <a:pt x="80962" y="9855"/>
                  </a:lnTo>
                  <a:lnTo>
                    <a:pt x="80962" y="13512"/>
                  </a:lnTo>
                  <a:lnTo>
                    <a:pt x="86601" y="15341"/>
                  </a:lnTo>
                  <a:lnTo>
                    <a:pt x="86601" y="9855"/>
                  </a:lnTo>
                  <a:close/>
                </a:path>
                <a:path w="160655" h="16510">
                  <a:moveTo>
                    <a:pt x="86601" y="4216"/>
                  </a:moveTo>
                  <a:lnTo>
                    <a:pt x="80975" y="4216"/>
                  </a:lnTo>
                  <a:lnTo>
                    <a:pt x="80975" y="8026"/>
                  </a:lnTo>
                  <a:lnTo>
                    <a:pt x="86601" y="8026"/>
                  </a:lnTo>
                  <a:lnTo>
                    <a:pt x="86601" y="4216"/>
                  </a:lnTo>
                  <a:close/>
                </a:path>
                <a:path w="160655" h="16510">
                  <a:moveTo>
                    <a:pt x="160172" y="3162"/>
                  </a:moveTo>
                  <a:lnTo>
                    <a:pt x="159283" y="2260"/>
                  </a:lnTo>
                  <a:lnTo>
                    <a:pt x="157911" y="889"/>
                  </a:lnTo>
                  <a:lnTo>
                    <a:pt x="157911" y="4406"/>
                  </a:lnTo>
                  <a:lnTo>
                    <a:pt x="157911" y="9677"/>
                  </a:lnTo>
                  <a:lnTo>
                    <a:pt x="155778" y="11811"/>
                  </a:lnTo>
                  <a:lnTo>
                    <a:pt x="150507" y="11811"/>
                  </a:lnTo>
                  <a:lnTo>
                    <a:pt x="148361" y="9677"/>
                  </a:lnTo>
                  <a:lnTo>
                    <a:pt x="148361" y="4406"/>
                  </a:lnTo>
                  <a:lnTo>
                    <a:pt x="150507" y="2260"/>
                  </a:lnTo>
                  <a:lnTo>
                    <a:pt x="155778" y="2260"/>
                  </a:lnTo>
                  <a:lnTo>
                    <a:pt x="157911" y="4406"/>
                  </a:lnTo>
                  <a:lnTo>
                    <a:pt x="157911" y="889"/>
                  </a:lnTo>
                  <a:lnTo>
                    <a:pt x="157022" y="0"/>
                  </a:lnTo>
                  <a:lnTo>
                    <a:pt x="149263" y="0"/>
                  </a:lnTo>
                  <a:lnTo>
                    <a:pt x="146100" y="3162"/>
                  </a:lnTo>
                  <a:lnTo>
                    <a:pt x="146100" y="8623"/>
                  </a:lnTo>
                  <a:lnTo>
                    <a:pt x="146646" y="10071"/>
                  </a:lnTo>
                  <a:lnTo>
                    <a:pt x="147535" y="11252"/>
                  </a:lnTo>
                  <a:lnTo>
                    <a:pt x="144322" y="14465"/>
                  </a:lnTo>
                  <a:lnTo>
                    <a:pt x="144322" y="15189"/>
                  </a:lnTo>
                  <a:lnTo>
                    <a:pt x="144983" y="15849"/>
                  </a:lnTo>
                  <a:lnTo>
                    <a:pt x="145275" y="15951"/>
                  </a:lnTo>
                  <a:lnTo>
                    <a:pt x="145846" y="15951"/>
                  </a:lnTo>
                  <a:lnTo>
                    <a:pt x="146138" y="15849"/>
                  </a:lnTo>
                  <a:lnTo>
                    <a:pt x="149161" y="12827"/>
                  </a:lnTo>
                  <a:lnTo>
                    <a:pt x="150291" y="13614"/>
                  </a:lnTo>
                  <a:lnTo>
                    <a:pt x="151663" y="14071"/>
                  </a:lnTo>
                  <a:lnTo>
                    <a:pt x="157022" y="14071"/>
                  </a:lnTo>
                  <a:lnTo>
                    <a:pt x="158267" y="12827"/>
                  </a:lnTo>
                  <a:lnTo>
                    <a:pt x="159283" y="11811"/>
                  </a:lnTo>
                  <a:lnTo>
                    <a:pt x="160172" y="10922"/>
                  </a:lnTo>
                  <a:lnTo>
                    <a:pt x="160172" y="316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092527" y="5143581"/>
              <a:ext cx="203200" cy="344805"/>
            </a:xfrm>
            <a:custGeom>
              <a:avLst/>
              <a:gdLst/>
              <a:ahLst/>
              <a:cxnLst/>
              <a:rect l="l" t="t" r="r" b="b"/>
              <a:pathLst>
                <a:path w="203200" h="344804">
                  <a:moveTo>
                    <a:pt x="203151" y="0"/>
                  </a:moveTo>
                  <a:lnTo>
                    <a:pt x="0" y="0"/>
                  </a:lnTo>
                  <a:lnTo>
                    <a:pt x="0" y="344519"/>
                  </a:lnTo>
                  <a:lnTo>
                    <a:pt x="203151" y="344519"/>
                  </a:lnTo>
                  <a:lnTo>
                    <a:pt x="20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1160242" y="5115605"/>
              <a:ext cx="66040" cy="8255"/>
            </a:xfrm>
            <a:custGeom>
              <a:avLst/>
              <a:gdLst/>
              <a:ahLst/>
              <a:cxnLst/>
              <a:rect l="l" t="t" r="r" b="b"/>
              <a:pathLst>
                <a:path w="66040" h="8254">
                  <a:moveTo>
                    <a:pt x="63733" y="0"/>
                  </a:moveTo>
                  <a:lnTo>
                    <a:pt x="1740" y="0"/>
                  </a:lnTo>
                  <a:lnTo>
                    <a:pt x="0" y="1740"/>
                  </a:lnTo>
                  <a:lnTo>
                    <a:pt x="0" y="6043"/>
                  </a:lnTo>
                  <a:lnTo>
                    <a:pt x="1740" y="7783"/>
                  </a:lnTo>
                  <a:lnTo>
                    <a:pt x="61583" y="7783"/>
                  </a:lnTo>
                  <a:lnTo>
                    <a:pt x="63733" y="7783"/>
                  </a:lnTo>
                  <a:lnTo>
                    <a:pt x="65477" y="6043"/>
                  </a:lnTo>
                  <a:lnTo>
                    <a:pt x="65477" y="1740"/>
                  </a:lnTo>
                  <a:lnTo>
                    <a:pt x="63733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7" name="object 23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93205" y="5155012"/>
              <a:ext cx="201829" cy="326581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750565" y="4935599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5" h="29210">
                  <a:moveTo>
                    <a:pt x="19718" y="0"/>
                  </a:moveTo>
                  <a:lnTo>
                    <a:pt x="19219" y="0"/>
                  </a:lnTo>
                  <a:lnTo>
                    <a:pt x="18973" y="132"/>
                  </a:lnTo>
                  <a:lnTo>
                    <a:pt x="12024" y="10315"/>
                  </a:lnTo>
                  <a:lnTo>
                    <a:pt x="749" y="10362"/>
                  </a:lnTo>
                  <a:lnTo>
                    <a:pt x="456" y="10561"/>
                  </a:lnTo>
                  <a:lnTo>
                    <a:pt x="198" y="11189"/>
                  </a:lnTo>
                  <a:lnTo>
                    <a:pt x="265" y="11537"/>
                  </a:lnTo>
                  <a:lnTo>
                    <a:pt x="6664" y="17931"/>
                  </a:lnTo>
                  <a:lnTo>
                    <a:pt x="19" y="27639"/>
                  </a:lnTo>
                  <a:lnTo>
                    <a:pt x="0" y="27955"/>
                  </a:lnTo>
                  <a:lnTo>
                    <a:pt x="288" y="28505"/>
                  </a:lnTo>
                  <a:lnTo>
                    <a:pt x="577" y="28684"/>
                  </a:lnTo>
                  <a:lnTo>
                    <a:pt x="1162" y="28645"/>
                  </a:lnTo>
                  <a:lnTo>
                    <a:pt x="11525" y="22734"/>
                  </a:lnTo>
                  <a:lnTo>
                    <a:pt x="17998" y="29051"/>
                  </a:lnTo>
                  <a:lnTo>
                    <a:pt x="18201" y="29133"/>
                  </a:lnTo>
                  <a:lnTo>
                    <a:pt x="18415" y="29133"/>
                  </a:lnTo>
                  <a:lnTo>
                    <a:pt x="18864" y="29133"/>
                  </a:lnTo>
                  <a:lnTo>
                    <a:pt x="19231" y="28786"/>
                  </a:lnTo>
                  <a:lnTo>
                    <a:pt x="19594" y="18095"/>
                  </a:lnTo>
                  <a:lnTo>
                    <a:pt x="30620" y="11716"/>
                  </a:lnTo>
                  <a:lnTo>
                    <a:pt x="30776" y="11342"/>
                  </a:lnTo>
                  <a:lnTo>
                    <a:pt x="30581" y="10604"/>
                  </a:lnTo>
                  <a:lnTo>
                    <a:pt x="30257" y="10358"/>
                  </a:lnTo>
                  <a:lnTo>
                    <a:pt x="19999" y="10315"/>
                  </a:lnTo>
                  <a:lnTo>
                    <a:pt x="20335" y="632"/>
                  </a:lnTo>
                  <a:lnTo>
                    <a:pt x="20253" y="417"/>
                  </a:lnTo>
                  <a:lnTo>
                    <a:pt x="19941" y="93"/>
                  </a:lnTo>
                  <a:lnTo>
                    <a:pt x="19718" y="0"/>
                  </a:lnTo>
                  <a:close/>
                </a:path>
              </a:pathLst>
            </a:custGeom>
            <a:solidFill>
              <a:srgbClr val="2EB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750332" y="4935379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5">
                  <a:moveTo>
                    <a:pt x="12350" y="23226"/>
                  </a:moveTo>
                  <a:lnTo>
                    <a:pt x="11720" y="23226"/>
                  </a:lnTo>
                  <a:lnTo>
                    <a:pt x="18119" y="29469"/>
                  </a:lnTo>
                  <a:lnTo>
                    <a:pt x="18376" y="29574"/>
                  </a:lnTo>
                  <a:lnTo>
                    <a:pt x="19215" y="29574"/>
                  </a:lnTo>
                  <a:lnTo>
                    <a:pt x="19679" y="29133"/>
                  </a:lnTo>
                  <a:lnTo>
                    <a:pt x="18469" y="29121"/>
                  </a:lnTo>
                  <a:lnTo>
                    <a:pt x="12350" y="23226"/>
                  </a:lnTo>
                  <a:close/>
                </a:path>
                <a:path w="31750" h="29845">
                  <a:moveTo>
                    <a:pt x="20603" y="440"/>
                  </a:moveTo>
                  <a:lnTo>
                    <a:pt x="20042" y="440"/>
                  </a:lnTo>
                  <a:lnTo>
                    <a:pt x="20354" y="686"/>
                  </a:lnTo>
                  <a:lnTo>
                    <a:pt x="20007" y="10756"/>
                  </a:lnTo>
                  <a:lnTo>
                    <a:pt x="30734" y="10803"/>
                  </a:lnTo>
                  <a:lnTo>
                    <a:pt x="30951" y="11623"/>
                  </a:lnTo>
                  <a:lnTo>
                    <a:pt x="19718" y="18127"/>
                  </a:lnTo>
                  <a:lnTo>
                    <a:pt x="19246" y="28903"/>
                  </a:lnTo>
                  <a:lnTo>
                    <a:pt x="18954" y="29133"/>
                  </a:lnTo>
                  <a:lnTo>
                    <a:pt x="19679" y="29133"/>
                  </a:lnTo>
                  <a:lnTo>
                    <a:pt x="20148" y="18384"/>
                  </a:lnTo>
                  <a:lnTo>
                    <a:pt x="31053" y="12075"/>
                  </a:lnTo>
                  <a:lnTo>
                    <a:pt x="31145" y="11853"/>
                  </a:lnTo>
                  <a:lnTo>
                    <a:pt x="31195" y="11404"/>
                  </a:lnTo>
                  <a:lnTo>
                    <a:pt x="31037" y="10803"/>
                  </a:lnTo>
                  <a:lnTo>
                    <a:pt x="30930" y="10616"/>
                  </a:lnTo>
                  <a:lnTo>
                    <a:pt x="30592" y="10358"/>
                  </a:lnTo>
                  <a:lnTo>
                    <a:pt x="20464" y="10315"/>
                  </a:lnTo>
                  <a:lnTo>
                    <a:pt x="20791" y="799"/>
                  </a:lnTo>
                  <a:lnTo>
                    <a:pt x="20682" y="522"/>
                  </a:lnTo>
                  <a:close/>
                </a:path>
                <a:path w="31750" h="29845">
                  <a:moveTo>
                    <a:pt x="20011" y="0"/>
                  </a:moveTo>
                  <a:lnTo>
                    <a:pt x="19379" y="0"/>
                  </a:lnTo>
                  <a:lnTo>
                    <a:pt x="19067" y="163"/>
                  </a:lnTo>
                  <a:lnTo>
                    <a:pt x="12024" y="10315"/>
                  </a:lnTo>
                  <a:lnTo>
                    <a:pt x="1322" y="10362"/>
                  </a:lnTo>
                  <a:lnTo>
                    <a:pt x="897" y="10362"/>
                  </a:lnTo>
                  <a:lnTo>
                    <a:pt x="518" y="10616"/>
                  </a:lnTo>
                  <a:lnTo>
                    <a:pt x="195" y="11404"/>
                  </a:lnTo>
                  <a:lnTo>
                    <a:pt x="284" y="11853"/>
                  </a:lnTo>
                  <a:lnTo>
                    <a:pt x="6609" y="18177"/>
                  </a:lnTo>
                  <a:lnTo>
                    <a:pt x="23" y="27803"/>
                  </a:lnTo>
                  <a:lnTo>
                    <a:pt x="0" y="28205"/>
                  </a:lnTo>
                  <a:lnTo>
                    <a:pt x="373" y="28903"/>
                  </a:lnTo>
                  <a:lnTo>
                    <a:pt x="729" y="29121"/>
                  </a:lnTo>
                  <a:lnTo>
                    <a:pt x="1295" y="29121"/>
                  </a:lnTo>
                  <a:lnTo>
                    <a:pt x="1470" y="29075"/>
                  </a:lnTo>
                  <a:lnTo>
                    <a:pt x="2154" y="28684"/>
                  </a:lnTo>
                  <a:lnTo>
                    <a:pt x="667" y="28684"/>
                  </a:lnTo>
                  <a:lnTo>
                    <a:pt x="312" y="28162"/>
                  </a:lnTo>
                  <a:lnTo>
                    <a:pt x="7179" y="18127"/>
                  </a:lnTo>
                  <a:lnTo>
                    <a:pt x="659" y="11603"/>
                  </a:lnTo>
                  <a:lnTo>
                    <a:pt x="537" y="11404"/>
                  </a:lnTo>
                  <a:lnTo>
                    <a:pt x="784" y="10803"/>
                  </a:lnTo>
                  <a:lnTo>
                    <a:pt x="12258" y="10756"/>
                  </a:lnTo>
                  <a:lnTo>
                    <a:pt x="19356" y="522"/>
                  </a:lnTo>
                  <a:lnTo>
                    <a:pt x="19539" y="440"/>
                  </a:lnTo>
                  <a:lnTo>
                    <a:pt x="20603" y="440"/>
                  </a:lnTo>
                  <a:lnTo>
                    <a:pt x="20292" y="117"/>
                  </a:lnTo>
                  <a:lnTo>
                    <a:pt x="20011" y="0"/>
                  </a:lnTo>
                  <a:close/>
                </a:path>
                <a:path w="31750" h="29845">
                  <a:moveTo>
                    <a:pt x="11790" y="22680"/>
                  </a:moveTo>
                  <a:lnTo>
                    <a:pt x="1314" y="28657"/>
                  </a:lnTo>
                  <a:lnTo>
                    <a:pt x="2154" y="28684"/>
                  </a:lnTo>
                  <a:lnTo>
                    <a:pt x="11720" y="23226"/>
                  </a:lnTo>
                  <a:lnTo>
                    <a:pt x="12350" y="23226"/>
                  </a:lnTo>
                  <a:lnTo>
                    <a:pt x="11790" y="22680"/>
                  </a:lnTo>
                  <a:close/>
                </a:path>
              </a:pathLst>
            </a:custGeom>
            <a:solidFill>
              <a:srgbClr val="2386B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0" name="object 24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39340" y="10452601"/>
            <a:ext cx="526722" cy="156065"/>
          </a:xfrm>
          <a:prstGeom prst="rect">
            <a:avLst/>
          </a:prstGeom>
        </p:spPr>
      </p:pic>
      <p:pic>
        <p:nvPicPr>
          <p:cNvPr id="241" name="object 24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987116" y="10453799"/>
            <a:ext cx="425522" cy="153660"/>
          </a:xfrm>
          <a:prstGeom prst="rect">
            <a:avLst/>
          </a:prstGeom>
        </p:spPr>
      </p:pic>
      <p:pic>
        <p:nvPicPr>
          <p:cNvPr id="242" name="object 24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515270" y="10452699"/>
            <a:ext cx="528963" cy="1590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DOC V8 copy</dc:title>
  <dcterms:created xsi:type="dcterms:W3CDTF">2021-08-16T21:15:32Z</dcterms:created>
  <dcterms:modified xsi:type="dcterms:W3CDTF">2021-08-16T21:15:32Z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2016-07-08T00:00:00Z</vt:filetime>
  </property>
  <property fmtid="{D5CDD505-2E9C-101B-9397-08002B2CF9AE}" pid="3" name="Creator">
    <vt:lpwstr>Adobe Illustrator CC 2015.3 (Windows)</vt:lpwstr>
  </property>
  <property fmtid="{D5CDD505-2E9C-101B-9397-08002B2CF9AE}" pid="4" name="LastSaved">
    <vt:filetime>2021-08-16T00:00:00Z</vt:filetime>
  </property>
</Properties>
</file>